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1038" r:id="rId2"/>
    <p:sldId id="1172" r:id="rId3"/>
    <p:sldId id="1096" r:id="rId4"/>
    <p:sldId id="1178" r:id="rId5"/>
    <p:sldId id="1187" r:id="rId6"/>
    <p:sldId id="282" r:id="rId7"/>
    <p:sldId id="272" r:id="rId8"/>
    <p:sldId id="256" r:id="rId9"/>
    <p:sldId id="379" r:id="rId10"/>
    <p:sldId id="416" r:id="rId11"/>
    <p:sldId id="1207" r:id="rId12"/>
    <p:sldId id="361" r:id="rId13"/>
    <p:sldId id="353" r:id="rId14"/>
    <p:sldId id="383" r:id="rId15"/>
    <p:sldId id="384" r:id="rId16"/>
    <p:sldId id="396" r:id="rId17"/>
    <p:sldId id="1208" r:id="rId18"/>
    <p:sldId id="1211" r:id="rId19"/>
    <p:sldId id="1212" r:id="rId20"/>
    <p:sldId id="1213" r:id="rId21"/>
    <p:sldId id="1180" r:id="rId22"/>
    <p:sldId id="1210" r:id="rId23"/>
    <p:sldId id="456" r:id="rId24"/>
    <p:sldId id="268" r:id="rId25"/>
  </p:sldIdLst>
  <p:sldSz cx="9144000" cy="6858000" type="screen4x3"/>
  <p:notesSz cx="9928225" cy="66690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1029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8205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23087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64116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051456" algn="l" defTabSz="82058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461748" algn="l" defTabSz="82058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872039" algn="l" defTabSz="82058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282330" algn="l" defTabSz="820583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F3300"/>
    <a:srgbClr val="000000"/>
    <a:srgbClr val="FFC000"/>
    <a:srgbClr val="77933C"/>
    <a:srgbClr val="FF0000"/>
    <a:srgbClr val="E0DDE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FF58D3-01E1-4340-AEEE-0B5B66F37E86}" v="15" dt="2022-07-03T23:21:56.1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95" autoAdjust="0"/>
    <p:restoredTop sz="93990" autoAdjust="0"/>
  </p:normalViewPr>
  <p:slideViewPr>
    <p:cSldViewPr showGuides="1">
      <p:cViewPr varScale="1">
        <p:scale>
          <a:sx n="111" d="100"/>
          <a:sy n="111" d="100"/>
        </p:scale>
        <p:origin x="2093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90012" cy="90012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dro Jorge dos Santos Assis" userId="53cfd707-332d-4b3c-81e1-286893661cc8" providerId="ADAL" clId="{8AFF58D3-01E1-4340-AEEE-0B5B66F37E86}"/>
    <pc:docChg chg="undo custSel delSld modSld">
      <pc:chgData name="Pedro Jorge dos Santos Assis" userId="53cfd707-332d-4b3c-81e1-286893661cc8" providerId="ADAL" clId="{8AFF58D3-01E1-4340-AEEE-0B5B66F37E86}" dt="2022-07-03T23:20:46.790" v="270" actId="47"/>
      <pc:docMkLst>
        <pc:docMk/>
      </pc:docMkLst>
      <pc:sldChg chg="delSp del mod">
        <pc:chgData name="Pedro Jorge dos Santos Assis" userId="53cfd707-332d-4b3c-81e1-286893661cc8" providerId="ADAL" clId="{8AFF58D3-01E1-4340-AEEE-0B5B66F37E86}" dt="2022-07-03T23:04:14.618" v="30" actId="47"/>
        <pc:sldMkLst>
          <pc:docMk/>
          <pc:sldMk cId="3306782172" sldId="381"/>
        </pc:sldMkLst>
        <pc:spChg chg="del">
          <ac:chgData name="Pedro Jorge dos Santos Assis" userId="53cfd707-332d-4b3c-81e1-286893661cc8" providerId="ADAL" clId="{8AFF58D3-01E1-4340-AEEE-0B5B66F37E86}" dt="2022-07-03T23:01:31.791" v="0" actId="478"/>
          <ac:spMkLst>
            <pc:docMk/>
            <pc:sldMk cId="3306782172" sldId="381"/>
            <ac:spMk id="8" creationId="{00000000-0000-0000-0000-000000000000}"/>
          </ac:spMkLst>
        </pc:spChg>
      </pc:sldChg>
      <pc:sldChg chg="addSp delSp modSp mod modAnim">
        <pc:chgData name="Pedro Jorge dos Santos Assis" userId="53cfd707-332d-4b3c-81e1-286893661cc8" providerId="ADAL" clId="{8AFF58D3-01E1-4340-AEEE-0B5B66F37E86}" dt="2022-07-03T23:05:03.056" v="31"/>
        <pc:sldMkLst>
          <pc:docMk/>
          <pc:sldMk cId="2142184904" sldId="396"/>
        </pc:sldMkLst>
        <pc:spChg chg="mod">
          <ac:chgData name="Pedro Jorge dos Santos Assis" userId="53cfd707-332d-4b3c-81e1-286893661cc8" providerId="ADAL" clId="{8AFF58D3-01E1-4340-AEEE-0B5B66F37E86}" dt="2022-07-03T23:03:54.607" v="29" actId="1076"/>
          <ac:spMkLst>
            <pc:docMk/>
            <pc:sldMk cId="2142184904" sldId="396"/>
            <ac:spMk id="6" creationId="{00000000-0000-0000-0000-000000000000}"/>
          </ac:spMkLst>
        </pc:spChg>
        <pc:spChg chg="add mod">
          <ac:chgData name="Pedro Jorge dos Santos Assis" userId="53cfd707-332d-4b3c-81e1-286893661cc8" providerId="ADAL" clId="{8AFF58D3-01E1-4340-AEEE-0B5B66F37E86}" dt="2022-07-03T23:03:40.973" v="27" actId="179"/>
          <ac:spMkLst>
            <pc:docMk/>
            <pc:sldMk cId="2142184904" sldId="396"/>
            <ac:spMk id="7" creationId="{577D61A8-15D8-8772-1E1E-C7C6F76F1EC0}"/>
          </ac:spMkLst>
        </pc:spChg>
        <pc:picChg chg="add del">
          <ac:chgData name="Pedro Jorge dos Santos Assis" userId="53cfd707-332d-4b3c-81e1-286893661cc8" providerId="ADAL" clId="{8AFF58D3-01E1-4340-AEEE-0B5B66F37E86}" dt="2022-07-03T23:02:10.353" v="7" actId="478"/>
          <ac:picMkLst>
            <pc:docMk/>
            <pc:sldMk cId="2142184904" sldId="396"/>
            <ac:picMk id="4" creationId="{00000000-0000-0000-0000-000000000000}"/>
          </ac:picMkLst>
        </pc:picChg>
        <pc:picChg chg="mod">
          <ac:chgData name="Pedro Jorge dos Santos Assis" userId="53cfd707-332d-4b3c-81e1-286893661cc8" providerId="ADAL" clId="{8AFF58D3-01E1-4340-AEEE-0B5B66F37E86}" dt="2022-07-03T23:03:49.695" v="28" actId="1076"/>
          <ac:picMkLst>
            <pc:docMk/>
            <pc:sldMk cId="2142184904" sldId="396"/>
            <ac:picMk id="5" creationId="{00000000-0000-0000-0000-000000000000}"/>
          </ac:picMkLst>
        </pc:picChg>
      </pc:sldChg>
      <pc:sldChg chg="del">
        <pc:chgData name="Pedro Jorge dos Santos Assis" userId="53cfd707-332d-4b3c-81e1-286893661cc8" providerId="ADAL" clId="{8AFF58D3-01E1-4340-AEEE-0B5B66F37E86}" dt="2022-07-03T23:20:46.790" v="270" actId="47"/>
        <pc:sldMkLst>
          <pc:docMk/>
          <pc:sldMk cId="3683216641" sldId="1209"/>
        </pc:sldMkLst>
      </pc:sldChg>
      <pc:sldChg chg="addSp modSp mod">
        <pc:chgData name="Pedro Jorge dos Santos Assis" userId="53cfd707-332d-4b3c-81e1-286893661cc8" providerId="ADAL" clId="{8AFF58D3-01E1-4340-AEEE-0B5B66F37E86}" dt="2022-07-03T23:19:49.784" v="269" actId="1076"/>
        <pc:sldMkLst>
          <pc:docMk/>
          <pc:sldMk cId="3476063278" sldId="1212"/>
        </pc:sldMkLst>
        <pc:spChg chg="mod">
          <ac:chgData name="Pedro Jorge dos Santos Assis" userId="53cfd707-332d-4b3c-81e1-286893661cc8" providerId="ADAL" clId="{8AFF58D3-01E1-4340-AEEE-0B5B66F37E86}" dt="2022-07-03T23:06:24.857" v="43" actId="14100"/>
          <ac:spMkLst>
            <pc:docMk/>
            <pc:sldMk cId="3476063278" sldId="1212"/>
            <ac:spMk id="4" creationId="{00000000-0000-0000-0000-000000000000}"/>
          </ac:spMkLst>
        </pc:spChg>
        <pc:spChg chg="mod">
          <ac:chgData name="Pedro Jorge dos Santos Assis" userId="53cfd707-332d-4b3c-81e1-286893661cc8" providerId="ADAL" clId="{8AFF58D3-01E1-4340-AEEE-0B5B66F37E86}" dt="2022-07-03T23:06:24.857" v="43" actId="14100"/>
          <ac:spMkLst>
            <pc:docMk/>
            <pc:sldMk cId="3476063278" sldId="1212"/>
            <ac:spMk id="5" creationId="{00000000-0000-0000-0000-000000000000}"/>
          </ac:spMkLst>
        </pc:spChg>
        <pc:spChg chg="mod">
          <ac:chgData name="Pedro Jorge dos Santos Assis" userId="53cfd707-332d-4b3c-81e1-286893661cc8" providerId="ADAL" clId="{8AFF58D3-01E1-4340-AEEE-0B5B66F37E86}" dt="2022-07-03T23:07:30.034" v="81" actId="1076"/>
          <ac:spMkLst>
            <pc:docMk/>
            <pc:sldMk cId="3476063278" sldId="1212"/>
            <ac:spMk id="7" creationId="{00000000-0000-0000-0000-000000000000}"/>
          </ac:spMkLst>
        </pc:spChg>
        <pc:spChg chg="mod">
          <ac:chgData name="Pedro Jorge dos Santos Assis" userId="53cfd707-332d-4b3c-81e1-286893661cc8" providerId="ADAL" clId="{8AFF58D3-01E1-4340-AEEE-0B5B66F37E86}" dt="2022-07-03T23:06:21.895" v="41" actId="1076"/>
          <ac:spMkLst>
            <pc:docMk/>
            <pc:sldMk cId="3476063278" sldId="1212"/>
            <ac:spMk id="8" creationId="{00000000-0000-0000-0000-000000000000}"/>
          </ac:spMkLst>
        </pc:spChg>
        <pc:spChg chg="mod">
          <ac:chgData name="Pedro Jorge dos Santos Assis" userId="53cfd707-332d-4b3c-81e1-286893661cc8" providerId="ADAL" clId="{8AFF58D3-01E1-4340-AEEE-0B5B66F37E86}" dt="2022-07-03T23:05:38.560" v="34" actId="14100"/>
          <ac:spMkLst>
            <pc:docMk/>
            <pc:sldMk cId="3476063278" sldId="1212"/>
            <ac:spMk id="15" creationId="{00000000-0000-0000-0000-000000000000}"/>
          </ac:spMkLst>
        </pc:spChg>
        <pc:spChg chg="add mod">
          <ac:chgData name="Pedro Jorge dos Santos Assis" userId="53cfd707-332d-4b3c-81e1-286893661cc8" providerId="ADAL" clId="{8AFF58D3-01E1-4340-AEEE-0B5B66F37E86}" dt="2022-07-03T23:05:48.351" v="36" actId="1076"/>
          <ac:spMkLst>
            <pc:docMk/>
            <pc:sldMk cId="3476063278" sldId="1212"/>
            <ac:spMk id="16" creationId="{AA8881A9-CB17-9076-61C0-D339D905F4EC}"/>
          </ac:spMkLst>
        </pc:spChg>
        <pc:spChg chg="add mod">
          <ac:chgData name="Pedro Jorge dos Santos Assis" userId="53cfd707-332d-4b3c-81e1-286893661cc8" providerId="ADAL" clId="{8AFF58D3-01E1-4340-AEEE-0B5B66F37E86}" dt="2022-07-03T23:05:53.411" v="38" actId="1076"/>
          <ac:spMkLst>
            <pc:docMk/>
            <pc:sldMk cId="3476063278" sldId="1212"/>
            <ac:spMk id="18" creationId="{F6A69A7D-F208-3414-42B9-80A7C1BEFA37}"/>
          </ac:spMkLst>
        </pc:spChg>
        <pc:spChg chg="mod">
          <ac:chgData name="Pedro Jorge dos Santos Assis" userId="53cfd707-332d-4b3c-81e1-286893661cc8" providerId="ADAL" clId="{8AFF58D3-01E1-4340-AEEE-0B5B66F37E86}" dt="2022-07-03T23:15:41.766" v="193" actId="14100"/>
          <ac:spMkLst>
            <pc:docMk/>
            <pc:sldMk cId="3476063278" sldId="1212"/>
            <ac:spMk id="19" creationId="{00000000-0000-0000-0000-000000000000}"/>
          </ac:spMkLst>
        </pc:spChg>
        <pc:spChg chg="add mod">
          <ac:chgData name="Pedro Jorge dos Santos Assis" userId="53cfd707-332d-4b3c-81e1-286893661cc8" providerId="ADAL" clId="{8AFF58D3-01E1-4340-AEEE-0B5B66F37E86}" dt="2022-07-03T23:05:57.770" v="40" actId="1076"/>
          <ac:spMkLst>
            <pc:docMk/>
            <pc:sldMk cId="3476063278" sldId="1212"/>
            <ac:spMk id="20" creationId="{65E91810-115F-A964-F55F-42DD1B8CFE45}"/>
          </ac:spMkLst>
        </pc:spChg>
        <pc:spChg chg="add mod">
          <ac:chgData name="Pedro Jorge dos Santos Assis" userId="53cfd707-332d-4b3c-81e1-286893661cc8" providerId="ADAL" clId="{8AFF58D3-01E1-4340-AEEE-0B5B66F37E86}" dt="2022-07-03T23:19:49.784" v="269" actId="1076"/>
          <ac:spMkLst>
            <pc:docMk/>
            <pc:sldMk cId="3476063278" sldId="1212"/>
            <ac:spMk id="21" creationId="{08B2DCB5-FCFC-2AC3-BB72-0BAE641EE70E}"/>
          </ac:spMkLst>
        </pc:spChg>
        <pc:spChg chg="mod">
          <ac:chgData name="Pedro Jorge dos Santos Assis" userId="53cfd707-332d-4b3c-81e1-286893661cc8" providerId="ADAL" clId="{8AFF58D3-01E1-4340-AEEE-0B5B66F37E86}" dt="2022-07-03T23:06:35.147" v="45" actId="1076"/>
          <ac:spMkLst>
            <pc:docMk/>
            <pc:sldMk cId="3476063278" sldId="1212"/>
            <ac:spMk id="25" creationId="{00000000-0000-0000-0000-000000000000}"/>
          </ac:spMkLst>
        </pc:spChg>
        <pc:spChg chg="mod">
          <ac:chgData name="Pedro Jorge dos Santos Assis" userId="53cfd707-332d-4b3c-81e1-286893661cc8" providerId="ADAL" clId="{8AFF58D3-01E1-4340-AEEE-0B5B66F37E86}" dt="2022-07-03T23:05:26.458" v="32" actId="1076"/>
          <ac:spMkLst>
            <pc:docMk/>
            <pc:sldMk cId="3476063278" sldId="1212"/>
            <ac:spMk id="28" creationId="{00000000-0000-0000-0000-000000000000}"/>
          </ac:spMkLst>
        </pc:spChg>
        <pc:spChg chg="add mod ord">
          <ac:chgData name="Pedro Jorge dos Santos Assis" userId="53cfd707-332d-4b3c-81e1-286893661cc8" providerId="ADAL" clId="{8AFF58D3-01E1-4340-AEEE-0B5B66F37E86}" dt="2022-07-03T23:14:04.670" v="175" actId="170"/>
          <ac:spMkLst>
            <pc:docMk/>
            <pc:sldMk cId="3476063278" sldId="1212"/>
            <ac:spMk id="31" creationId="{D5420BE6-59CA-04A8-904B-DB52E391371A}"/>
          </ac:spMkLst>
        </pc:spChg>
        <pc:spChg chg="add mod">
          <ac:chgData name="Pedro Jorge dos Santos Assis" userId="53cfd707-332d-4b3c-81e1-286893661cc8" providerId="ADAL" clId="{8AFF58D3-01E1-4340-AEEE-0B5B66F37E86}" dt="2022-07-03T23:09:21.811" v="108" actId="404"/>
          <ac:spMkLst>
            <pc:docMk/>
            <pc:sldMk cId="3476063278" sldId="1212"/>
            <ac:spMk id="32" creationId="{23F4E81C-0025-96DD-1FEC-6CBB35FD0BBD}"/>
          </ac:spMkLst>
        </pc:spChg>
        <pc:spChg chg="add mod">
          <ac:chgData name="Pedro Jorge dos Santos Assis" userId="53cfd707-332d-4b3c-81e1-286893661cc8" providerId="ADAL" clId="{8AFF58D3-01E1-4340-AEEE-0B5B66F37E86}" dt="2022-07-03T23:15:44.803" v="194" actId="1076"/>
          <ac:spMkLst>
            <pc:docMk/>
            <pc:sldMk cId="3476063278" sldId="1212"/>
            <ac:spMk id="33" creationId="{0B0C8A7F-046F-7F91-0AC4-EC349207B01B}"/>
          </ac:spMkLst>
        </pc:spChg>
        <pc:spChg chg="add mod">
          <ac:chgData name="Pedro Jorge dos Santos Assis" userId="53cfd707-332d-4b3c-81e1-286893661cc8" providerId="ADAL" clId="{8AFF58D3-01E1-4340-AEEE-0B5B66F37E86}" dt="2022-07-03T23:12:58.661" v="169" actId="1076"/>
          <ac:spMkLst>
            <pc:docMk/>
            <pc:sldMk cId="3476063278" sldId="1212"/>
            <ac:spMk id="34" creationId="{56C594CD-2074-B277-ECC9-CE77ACAE5350}"/>
          </ac:spMkLst>
        </pc:spChg>
        <pc:spChg chg="add mod ord">
          <ac:chgData name="Pedro Jorge dos Santos Assis" userId="53cfd707-332d-4b3c-81e1-286893661cc8" providerId="ADAL" clId="{8AFF58D3-01E1-4340-AEEE-0B5B66F37E86}" dt="2022-07-03T23:15:19.945" v="190" actId="13822"/>
          <ac:spMkLst>
            <pc:docMk/>
            <pc:sldMk cId="3476063278" sldId="1212"/>
            <ac:spMk id="36" creationId="{604CC396-6761-07AB-09FC-D0048CC5DD97}"/>
          </ac:spMkLst>
        </pc:spChg>
        <pc:spChg chg="add mod ord">
          <ac:chgData name="Pedro Jorge dos Santos Assis" userId="53cfd707-332d-4b3c-81e1-286893661cc8" providerId="ADAL" clId="{8AFF58D3-01E1-4340-AEEE-0B5B66F37E86}" dt="2022-07-03T23:15:29.373" v="191" actId="13822"/>
          <ac:spMkLst>
            <pc:docMk/>
            <pc:sldMk cId="3476063278" sldId="1212"/>
            <ac:spMk id="37" creationId="{2ACCD957-8641-D0CA-8A30-C2F0E5AED086}"/>
          </ac:spMkLst>
        </pc:spChg>
        <pc:spChg chg="add">
          <ac:chgData name="Pedro Jorge dos Santos Assis" userId="53cfd707-332d-4b3c-81e1-286893661cc8" providerId="ADAL" clId="{8AFF58D3-01E1-4340-AEEE-0B5B66F37E86}" dt="2022-07-03T23:17:27.352" v="206" actId="11529"/>
          <ac:spMkLst>
            <pc:docMk/>
            <pc:sldMk cId="3476063278" sldId="1212"/>
            <ac:spMk id="45" creationId="{C02451DB-3C40-D7C5-F66E-B6AB0BCFBC38}"/>
          </ac:spMkLst>
        </pc:spChg>
        <pc:spChg chg="add mod">
          <ac:chgData name="Pedro Jorge dos Santos Assis" userId="53cfd707-332d-4b3c-81e1-286893661cc8" providerId="ADAL" clId="{8AFF58D3-01E1-4340-AEEE-0B5B66F37E86}" dt="2022-07-03T23:19:34.507" v="268" actId="1076"/>
          <ac:spMkLst>
            <pc:docMk/>
            <pc:sldMk cId="3476063278" sldId="1212"/>
            <ac:spMk id="54" creationId="{21374110-B9AD-B43F-E3B7-991801422112}"/>
          </ac:spMkLst>
        </pc:spChg>
        <pc:cxnChg chg="mod">
          <ac:chgData name="Pedro Jorge dos Santos Assis" userId="53cfd707-332d-4b3c-81e1-286893661cc8" providerId="ADAL" clId="{8AFF58D3-01E1-4340-AEEE-0B5B66F37E86}" dt="2022-07-03T23:07:33.871" v="82" actId="14100"/>
          <ac:cxnSpMkLst>
            <pc:docMk/>
            <pc:sldMk cId="3476063278" sldId="1212"/>
            <ac:cxnSpMk id="13" creationId="{00000000-0000-0000-0000-000000000000}"/>
          </ac:cxnSpMkLst>
        </pc:cxnChg>
        <pc:cxnChg chg="mod">
          <ac:chgData name="Pedro Jorge dos Santos Assis" userId="53cfd707-332d-4b3c-81e1-286893661cc8" providerId="ADAL" clId="{8AFF58D3-01E1-4340-AEEE-0B5B66F37E86}" dt="2022-07-03T23:06:24.857" v="43" actId="14100"/>
          <ac:cxnSpMkLst>
            <pc:docMk/>
            <pc:sldMk cId="3476063278" sldId="1212"/>
            <ac:cxnSpMk id="17" creationId="{00000000-0000-0000-0000-000000000000}"/>
          </ac:cxnSpMkLst>
        </pc:cxnChg>
        <pc:cxnChg chg="add mod">
          <ac:chgData name="Pedro Jorge dos Santos Assis" userId="53cfd707-332d-4b3c-81e1-286893661cc8" providerId="ADAL" clId="{8AFF58D3-01E1-4340-AEEE-0B5B66F37E86}" dt="2022-07-03T23:08:45.853" v="88" actId="14100"/>
          <ac:cxnSpMkLst>
            <pc:docMk/>
            <pc:sldMk cId="3476063278" sldId="1212"/>
            <ac:cxnSpMk id="27" creationId="{20191168-8830-94D1-B169-9DB1ABB296F1}"/>
          </ac:cxnSpMkLst>
        </pc:cxnChg>
        <pc:cxnChg chg="add mod">
          <ac:chgData name="Pedro Jorge dos Santos Assis" userId="53cfd707-332d-4b3c-81e1-286893661cc8" providerId="ADAL" clId="{8AFF58D3-01E1-4340-AEEE-0B5B66F37E86}" dt="2022-07-03T23:16:40.993" v="201" actId="692"/>
          <ac:cxnSpMkLst>
            <pc:docMk/>
            <pc:sldMk cId="3476063278" sldId="1212"/>
            <ac:cxnSpMk id="38" creationId="{BB99BD57-E756-E1A4-BFDF-EBD0FBD4C48E}"/>
          </ac:cxnSpMkLst>
        </pc:cxnChg>
        <pc:cxnChg chg="mod">
          <ac:chgData name="Pedro Jorge dos Santos Assis" userId="53cfd707-332d-4b3c-81e1-286893661cc8" providerId="ADAL" clId="{8AFF58D3-01E1-4340-AEEE-0B5B66F37E86}" dt="2022-07-03T23:06:24.857" v="43" actId="14100"/>
          <ac:cxnSpMkLst>
            <pc:docMk/>
            <pc:sldMk cId="3476063278" sldId="1212"/>
            <ac:cxnSpMk id="40" creationId="{00000000-0000-0000-0000-000000000000}"/>
          </ac:cxnSpMkLst>
        </pc:cxnChg>
        <pc:cxnChg chg="add mod">
          <ac:chgData name="Pedro Jorge dos Santos Assis" userId="53cfd707-332d-4b3c-81e1-286893661cc8" providerId="ADAL" clId="{8AFF58D3-01E1-4340-AEEE-0B5B66F37E86}" dt="2022-07-03T23:17:38.651" v="208" actId="14100"/>
          <ac:cxnSpMkLst>
            <pc:docMk/>
            <pc:sldMk cId="3476063278" sldId="1212"/>
            <ac:cxnSpMk id="41" creationId="{AC8C3D60-1498-9482-066B-7D2B6D9D432A}"/>
          </ac:cxnSpMkLst>
        </pc:cxnChg>
        <pc:cxnChg chg="add mod">
          <ac:chgData name="Pedro Jorge dos Santos Assis" userId="53cfd707-332d-4b3c-81e1-286893661cc8" providerId="ADAL" clId="{8AFF58D3-01E1-4340-AEEE-0B5B66F37E86}" dt="2022-07-03T23:19:29.636" v="266" actId="14100"/>
          <ac:cxnSpMkLst>
            <pc:docMk/>
            <pc:sldMk cId="3476063278" sldId="1212"/>
            <ac:cxnSpMk id="48" creationId="{1A6D2B92-658F-F5A9-135C-0DA509906F1A}"/>
          </ac:cxnSpMkLst>
        </pc:cxnChg>
      </pc:sldChg>
    </pc:docChg>
  </pc:docChgLst>
  <pc:docChgLst>
    <pc:chgData name="Pedro Assis" userId="53cfd707-332d-4b3c-81e1-286893661cc8" providerId="ADAL" clId="{8AFF58D3-01E1-4340-AEEE-0B5B66F37E86}"/>
    <pc:docChg chg="custSel addSld modSld">
      <pc:chgData name="Pedro Assis" userId="53cfd707-332d-4b3c-81e1-286893661cc8" providerId="ADAL" clId="{8AFF58D3-01E1-4340-AEEE-0B5B66F37E86}" dt="2022-07-03T23:23:07.307" v="9" actId="14100"/>
      <pc:docMkLst>
        <pc:docMk/>
      </pc:docMkLst>
      <pc:sldChg chg="delSp modSp mod">
        <pc:chgData name="Pedro Assis" userId="53cfd707-332d-4b3c-81e1-286893661cc8" providerId="ADAL" clId="{8AFF58D3-01E1-4340-AEEE-0B5B66F37E86}" dt="2022-07-03T23:22:25.493" v="7" actId="478"/>
        <pc:sldMkLst>
          <pc:docMk/>
          <pc:sldMk cId="3476063278" sldId="1212"/>
        </pc:sldMkLst>
        <pc:spChg chg="del">
          <ac:chgData name="Pedro Assis" userId="53cfd707-332d-4b3c-81e1-286893661cc8" providerId="ADAL" clId="{8AFF58D3-01E1-4340-AEEE-0B5B66F37E86}" dt="2022-07-03T23:22:04.816" v="2" actId="478"/>
          <ac:spMkLst>
            <pc:docMk/>
            <pc:sldMk cId="3476063278" sldId="1212"/>
            <ac:spMk id="32" creationId="{23F4E81C-0025-96DD-1FEC-6CBB35FD0BBD}"/>
          </ac:spMkLst>
        </pc:spChg>
        <pc:spChg chg="del">
          <ac:chgData name="Pedro Assis" userId="53cfd707-332d-4b3c-81e1-286893661cc8" providerId="ADAL" clId="{8AFF58D3-01E1-4340-AEEE-0B5B66F37E86}" dt="2022-07-03T23:22:10.312" v="4" actId="478"/>
          <ac:spMkLst>
            <pc:docMk/>
            <pc:sldMk cId="3476063278" sldId="1212"/>
            <ac:spMk id="33" creationId="{0B0C8A7F-046F-7F91-0AC4-EC349207B01B}"/>
          </ac:spMkLst>
        </pc:spChg>
        <pc:spChg chg="del">
          <ac:chgData name="Pedro Assis" userId="53cfd707-332d-4b3c-81e1-286893661cc8" providerId="ADAL" clId="{8AFF58D3-01E1-4340-AEEE-0B5B66F37E86}" dt="2022-07-03T23:22:21.909" v="6" actId="478"/>
          <ac:spMkLst>
            <pc:docMk/>
            <pc:sldMk cId="3476063278" sldId="1212"/>
            <ac:spMk id="54" creationId="{21374110-B9AD-B43F-E3B7-991801422112}"/>
          </ac:spMkLst>
        </pc:spChg>
        <pc:cxnChg chg="del">
          <ac:chgData name="Pedro Assis" userId="53cfd707-332d-4b3c-81e1-286893661cc8" providerId="ADAL" clId="{8AFF58D3-01E1-4340-AEEE-0B5B66F37E86}" dt="2022-07-03T23:22:02.653" v="1" actId="478"/>
          <ac:cxnSpMkLst>
            <pc:docMk/>
            <pc:sldMk cId="3476063278" sldId="1212"/>
            <ac:cxnSpMk id="27" creationId="{20191168-8830-94D1-B169-9DB1ABB296F1}"/>
          </ac:cxnSpMkLst>
        </pc:cxnChg>
        <pc:cxnChg chg="del mod">
          <ac:chgData name="Pedro Assis" userId="53cfd707-332d-4b3c-81e1-286893661cc8" providerId="ADAL" clId="{8AFF58D3-01E1-4340-AEEE-0B5B66F37E86}" dt="2022-07-03T23:22:07.372" v="3" actId="478"/>
          <ac:cxnSpMkLst>
            <pc:docMk/>
            <pc:sldMk cId="3476063278" sldId="1212"/>
            <ac:cxnSpMk id="38" creationId="{BB99BD57-E756-E1A4-BFDF-EBD0FBD4C48E}"/>
          </ac:cxnSpMkLst>
        </pc:cxnChg>
        <pc:cxnChg chg="del mod">
          <ac:chgData name="Pedro Assis" userId="53cfd707-332d-4b3c-81e1-286893661cc8" providerId="ADAL" clId="{8AFF58D3-01E1-4340-AEEE-0B5B66F37E86}" dt="2022-07-03T23:22:15.756" v="5" actId="478"/>
          <ac:cxnSpMkLst>
            <pc:docMk/>
            <pc:sldMk cId="3476063278" sldId="1212"/>
            <ac:cxnSpMk id="41" creationId="{AC8C3D60-1498-9482-066B-7D2B6D9D432A}"/>
          </ac:cxnSpMkLst>
        </pc:cxnChg>
        <pc:cxnChg chg="del">
          <ac:chgData name="Pedro Assis" userId="53cfd707-332d-4b3c-81e1-286893661cc8" providerId="ADAL" clId="{8AFF58D3-01E1-4340-AEEE-0B5B66F37E86}" dt="2022-07-03T23:22:25.493" v="7" actId="478"/>
          <ac:cxnSpMkLst>
            <pc:docMk/>
            <pc:sldMk cId="3476063278" sldId="1212"/>
            <ac:cxnSpMk id="48" creationId="{1A6D2B92-658F-F5A9-135C-0DA509906F1A}"/>
          </ac:cxnSpMkLst>
        </pc:cxnChg>
      </pc:sldChg>
      <pc:sldChg chg="modSp add mod">
        <pc:chgData name="Pedro Assis" userId="53cfd707-332d-4b3c-81e1-286893661cc8" providerId="ADAL" clId="{8AFF58D3-01E1-4340-AEEE-0B5B66F37E86}" dt="2022-07-03T23:23:07.307" v="9" actId="14100"/>
        <pc:sldMkLst>
          <pc:docMk/>
          <pc:sldMk cId="1249718254" sldId="1213"/>
        </pc:sldMkLst>
        <pc:cxnChg chg="mod">
          <ac:chgData name="Pedro Assis" userId="53cfd707-332d-4b3c-81e1-286893661cc8" providerId="ADAL" clId="{8AFF58D3-01E1-4340-AEEE-0B5B66F37E86}" dt="2022-07-03T23:23:07.307" v="9" actId="14100"/>
          <ac:cxnSpMkLst>
            <pc:docMk/>
            <pc:sldMk cId="1249718254" sldId="1213"/>
            <ac:cxnSpMk id="27" creationId="{20191168-8830-94D1-B169-9DB1ABB296F1}"/>
          </ac:cxnSpMkLst>
        </pc:cxnChg>
      </pc:sldChg>
    </pc:docChg>
  </pc:docChgLst>
  <pc:docChgLst>
    <pc:chgData name="Pedro Jorge dos Santos Assis" userId="53cfd707-332d-4b3c-81e1-286893661cc8" providerId="ADAL" clId="{3AFA19DB-4716-499C-9EB8-4F8C379B1472}"/>
    <pc:docChg chg="undo custSel addSld delSld modSld sldOrd delMainMaster">
      <pc:chgData name="Pedro Jorge dos Santos Assis" userId="53cfd707-332d-4b3c-81e1-286893661cc8" providerId="ADAL" clId="{3AFA19DB-4716-499C-9EB8-4F8C379B1472}" dt="2022-05-01T08:15:56.909" v="1165" actId="47"/>
      <pc:docMkLst>
        <pc:docMk/>
      </pc:docMkLst>
      <pc:sldChg chg="del">
        <pc:chgData name="Pedro Jorge dos Santos Assis" userId="53cfd707-332d-4b3c-81e1-286893661cc8" providerId="ADAL" clId="{3AFA19DB-4716-499C-9EB8-4F8C379B1472}" dt="2022-04-27T09:25:44.680" v="729" actId="2696"/>
        <pc:sldMkLst>
          <pc:docMk/>
          <pc:sldMk cId="3151884110" sldId="268"/>
        </pc:sldMkLst>
      </pc:sldChg>
      <pc:sldChg chg="addSp delSp modSp mod">
        <pc:chgData name="Pedro Jorge dos Santos Assis" userId="53cfd707-332d-4b3c-81e1-286893661cc8" providerId="ADAL" clId="{3AFA19DB-4716-499C-9EB8-4F8C379B1472}" dt="2022-04-27T09:31:27.430" v="1091" actId="20577"/>
        <pc:sldMkLst>
          <pc:docMk/>
          <pc:sldMk cId="4187213939" sldId="272"/>
        </pc:sldMkLst>
        <pc:spChg chg="mod">
          <ac:chgData name="Pedro Jorge dos Santos Assis" userId="53cfd707-332d-4b3c-81e1-286893661cc8" providerId="ADAL" clId="{3AFA19DB-4716-499C-9EB8-4F8C379B1472}" dt="2022-04-27T09:31:27.430" v="1091" actId="20577"/>
          <ac:spMkLst>
            <pc:docMk/>
            <pc:sldMk cId="4187213939" sldId="272"/>
            <ac:spMk id="7" creationId="{00000000-0000-0000-0000-000000000000}"/>
          </ac:spMkLst>
        </pc:spChg>
        <pc:spChg chg="mod">
          <ac:chgData name="Pedro Jorge dos Santos Assis" userId="53cfd707-332d-4b3c-81e1-286893661cc8" providerId="ADAL" clId="{3AFA19DB-4716-499C-9EB8-4F8C379B1472}" dt="2022-04-27T09:29:34.222" v="877" actId="1076"/>
          <ac:spMkLst>
            <pc:docMk/>
            <pc:sldMk cId="4187213939" sldId="272"/>
            <ac:spMk id="10" creationId="{F000B957-46D9-5C1B-8D7F-A172B15FBCC7}"/>
          </ac:spMkLst>
        </pc:spChg>
        <pc:spChg chg="mod">
          <ac:chgData name="Pedro Jorge dos Santos Assis" userId="53cfd707-332d-4b3c-81e1-286893661cc8" providerId="ADAL" clId="{3AFA19DB-4716-499C-9EB8-4F8C379B1472}" dt="2022-04-27T09:29:51.282" v="885" actId="207"/>
          <ac:spMkLst>
            <pc:docMk/>
            <pc:sldMk cId="4187213939" sldId="272"/>
            <ac:spMk id="13" creationId="{C34D04E9-B392-60F8-6C18-6CF839A43ED0}"/>
          </ac:spMkLst>
        </pc:spChg>
        <pc:spChg chg="mod">
          <ac:chgData name="Pedro Jorge dos Santos Assis" userId="53cfd707-332d-4b3c-81e1-286893661cc8" providerId="ADAL" clId="{3AFA19DB-4716-499C-9EB8-4F8C379B1472}" dt="2022-04-27T09:29:34.222" v="877" actId="1076"/>
          <ac:spMkLst>
            <pc:docMk/>
            <pc:sldMk cId="4187213939" sldId="272"/>
            <ac:spMk id="14" creationId="{B0643B15-CA1E-77F7-7BA3-A98E31004C7F}"/>
          </ac:spMkLst>
        </pc:spChg>
        <pc:spChg chg="mod">
          <ac:chgData name="Pedro Jorge dos Santos Assis" userId="53cfd707-332d-4b3c-81e1-286893661cc8" providerId="ADAL" clId="{3AFA19DB-4716-499C-9EB8-4F8C379B1472}" dt="2022-04-27T09:29:34.222" v="877" actId="1076"/>
          <ac:spMkLst>
            <pc:docMk/>
            <pc:sldMk cId="4187213939" sldId="272"/>
            <ac:spMk id="15" creationId="{60B4EE36-DFA3-3F0D-AB59-AD02F9882F4C}"/>
          </ac:spMkLst>
        </pc:spChg>
        <pc:grpChg chg="add mod">
          <ac:chgData name="Pedro Jorge dos Santos Assis" userId="53cfd707-332d-4b3c-81e1-286893661cc8" providerId="ADAL" clId="{3AFA19DB-4716-499C-9EB8-4F8C379B1472}" dt="2022-04-27T09:29:34.222" v="877" actId="1076"/>
          <ac:grpSpMkLst>
            <pc:docMk/>
            <pc:sldMk cId="4187213939" sldId="272"/>
            <ac:grpSpMk id="8" creationId="{564E0F03-F8B7-B8DD-2BCB-6D032E6264B0}"/>
          </ac:grpSpMkLst>
        </pc:grpChg>
        <pc:grpChg chg="mod">
          <ac:chgData name="Pedro Jorge dos Santos Assis" userId="53cfd707-332d-4b3c-81e1-286893661cc8" providerId="ADAL" clId="{3AFA19DB-4716-499C-9EB8-4F8C379B1472}" dt="2022-04-27T09:29:34.222" v="877" actId="1076"/>
          <ac:grpSpMkLst>
            <pc:docMk/>
            <pc:sldMk cId="4187213939" sldId="272"/>
            <ac:grpSpMk id="9" creationId="{B9E71B87-AD24-059F-6C99-E844CA34F768}"/>
          </ac:grpSpMkLst>
        </pc:grpChg>
        <pc:grpChg chg="mod">
          <ac:chgData name="Pedro Jorge dos Santos Assis" userId="53cfd707-332d-4b3c-81e1-286893661cc8" providerId="ADAL" clId="{3AFA19DB-4716-499C-9EB8-4F8C379B1472}" dt="2022-04-27T09:29:34.222" v="877" actId="1076"/>
          <ac:grpSpMkLst>
            <pc:docMk/>
            <pc:sldMk cId="4187213939" sldId="272"/>
            <ac:grpSpMk id="12" creationId="{02B94141-16E3-6F27-AABC-8889F980C477}"/>
          </ac:grpSpMkLst>
        </pc:grpChg>
        <pc:picChg chg="mod">
          <ac:chgData name="Pedro Jorge dos Santos Assis" userId="53cfd707-332d-4b3c-81e1-286893661cc8" providerId="ADAL" clId="{3AFA19DB-4716-499C-9EB8-4F8C379B1472}" dt="2022-04-27T09:29:34.222" v="877" actId="1076"/>
          <ac:picMkLst>
            <pc:docMk/>
            <pc:sldMk cId="4187213939" sldId="272"/>
            <ac:picMk id="11" creationId="{B566A00E-0206-FF49-BD68-543E41159E56}"/>
          </ac:picMkLst>
        </pc:picChg>
        <pc:picChg chg="del">
          <ac:chgData name="Pedro Jorge dos Santos Assis" userId="53cfd707-332d-4b3c-81e1-286893661cc8" providerId="ADAL" clId="{3AFA19DB-4716-499C-9EB8-4F8C379B1472}" dt="2022-04-27T09:29:02.403" v="870" actId="478"/>
          <ac:picMkLst>
            <pc:docMk/>
            <pc:sldMk cId="4187213939" sldId="272"/>
            <ac:picMk id="2052" creationId="{00000000-0000-0000-0000-000000000000}"/>
          </ac:picMkLst>
        </pc:picChg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0" sldId="295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0" sldId="296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0" sldId="297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0" sldId="298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0" sldId="304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0" sldId="314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3615898243" sldId="359"/>
        </pc:sldMkLst>
      </pc:sldChg>
      <pc:sldChg chg="addSp delSp modSp mod">
        <pc:chgData name="Pedro Jorge dos Santos Assis" userId="53cfd707-332d-4b3c-81e1-286893661cc8" providerId="ADAL" clId="{3AFA19DB-4716-499C-9EB8-4F8C379B1472}" dt="2022-04-27T09:33:05.928" v="1117" actId="14100"/>
        <pc:sldMkLst>
          <pc:docMk/>
          <pc:sldMk cId="1997321217" sldId="361"/>
        </pc:sldMkLst>
        <pc:spChg chg="mod">
          <ac:chgData name="Pedro Jorge dos Santos Assis" userId="53cfd707-332d-4b3c-81e1-286893661cc8" providerId="ADAL" clId="{3AFA19DB-4716-499C-9EB8-4F8C379B1472}" dt="2022-04-27T09:33:05.928" v="1117" actId="14100"/>
          <ac:spMkLst>
            <pc:docMk/>
            <pc:sldMk cId="1997321217" sldId="361"/>
            <ac:spMk id="2" creationId="{00000000-0000-0000-0000-000000000000}"/>
          </ac:spMkLst>
        </pc:spChg>
        <pc:spChg chg="add del mod">
          <ac:chgData name="Pedro Jorge dos Santos Assis" userId="53cfd707-332d-4b3c-81e1-286893661cc8" providerId="ADAL" clId="{3AFA19DB-4716-499C-9EB8-4F8C379B1472}" dt="2022-04-27T09:32:19.772" v="1096" actId="47"/>
          <ac:spMkLst>
            <pc:docMk/>
            <pc:sldMk cId="1997321217" sldId="361"/>
            <ac:spMk id="15" creationId="{00000000-0000-0000-0000-000000000000}"/>
          </ac:spMkLst>
        </pc:spChg>
        <pc:spChg chg="add del">
          <ac:chgData name="Pedro Jorge dos Santos Assis" userId="53cfd707-332d-4b3c-81e1-286893661cc8" providerId="ADAL" clId="{3AFA19DB-4716-499C-9EB8-4F8C379B1472}" dt="2022-04-27T09:32:20.784" v="1097" actId="478"/>
          <ac:spMkLst>
            <pc:docMk/>
            <pc:sldMk cId="1997321217" sldId="361"/>
            <ac:spMk id="16" creationId="{00000000-0000-0000-0000-000000000000}"/>
          </ac:spMkLst>
        </pc:spChg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3055768269" sldId="370"/>
        </pc:sldMkLst>
      </pc:sldChg>
      <pc:sldChg chg="del ord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3387970800" sldId="378"/>
        </pc:sldMkLst>
      </pc:sldChg>
      <pc:sldChg chg="addSp delSp modSp mod ord">
        <pc:chgData name="Pedro Jorge dos Santos Assis" userId="53cfd707-332d-4b3c-81e1-286893661cc8" providerId="ADAL" clId="{3AFA19DB-4716-499C-9EB8-4F8C379B1472}" dt="2022-04-26T22:13:47.306" v="431" actId="20577"/>
        <pc:sldMkLst>
          <pc:docMk/>
          <pc:sldMk cId="3306782172" sldId="381"/>
        </pc:sldMkLst>
        <pc:spChg chg="add del mod">
          <ac:chgData name="Pedro Jorge dos Santos Assis" userId="53cfd707-332d-4b3c-81e1-286893661cc8" providerId="ADAL" clId="{3AFA19DB-4716-499C-9EB8-4F8C379B1472}" dt="2022-04-26T22:13:47.306" v="431" actId="20577"/>
          <ac:spMkLst>
            <pc:docMk/>
            <pc:sldMk cId="3306782172" sldId="381"/>
            <ac:spMk id="8" creationId="{00000000-0000-0000-0000-000000000000}"/>
          </ac:spMkLst>
        </pc:spChg>
      </pc:sldChg>
      <pc:sldChg chg="modSp mod">
        <pc:chgData name="Pedro Jorge dos Santos Assis" userId="53cfd707-332d-4b3c-81e1-286893661cc8" providerId="ADAL" clId="{3AFA19DB-4716-499C-9EB8-4F8C379B1472}" dt="2022-04-26T22:10:44.552" v="245" actId="20577"/>
        <pc:sldMkLst>
          <pc:docMk/>
          <pc:sldMk cId="1727657509" sldId="383"/>
        </pc:sldMkLst>
        <pc:spChg chg="mod">
          <ac:chgData name="Pedro Jorge dos Santos Assis" userId="53cfd707-332d-4b3c-81e1-286893661cc8" providerId="ADAL" clId="{3AFA19DB-4716-499C-9EB8-4F8C379B1472}" dt="2022-04-26T22:10:44.552" v="245" actId="20577"/>
          <ac:spMkLst>
            <pc:docMk/>
            <pc:sldMk cId="1727657509" sldId="383"/>
            <ac:spMk id="2" creationId="{00000000-0000-0000-0000-000000000000}"/>
          </ac:spMkLst>
        </pc:spChg>
      </pc:sldChg>
      <pc:sldChg chg="del">
        <pc:chgData name="Pedro Jorge dos Santos Assis" userId="53cfd707-332d-4b3c-81e1-286893661cc8" providerId="ADAL" clId="{3AFA19DB-4716-499C-9EB8-4F8C379B1472}" dt="2022-04-26T22:10:56.180" v="246" actId="47"/>
        <pc:sldMkLst>
          <pc:docMk/>
          <pc:sldMk cId="1175461991" sldId="385"/>
        </pc:sldMkLst>
      </pc:sldChg>
      <pc:sldChg chg="delSp add setBg delDesignElem">
        <pc:chgData name="Pedro Jorge dos Santos Assis" userId="53cfd707-332d-4b3c-81e1-286893661cc8" providerId="ADAL" clId="{3AFA19DB-4716-499C-9EB8-4F8C379B1472}" dt="2022-04-27T09:25:51.366" v="731"/>
        <pc:sldMkLst>
          <pc:docMk/>
          <pc:sldMk cId="870029744" sldId="456"/>
        </pc:sldMkLst>
        <pc:spChg chg="del">
          <ac:chgData name="Pedro Jorge dos Santos Assis" userId="53cfd707-332d-4b3c-81e1-286893661cc8" providerId="ADAL" clId="{3AFA19DB-4716-499C-9EB8-4F8C379B1472}" dt="2022-04-27T09:25:51.366" v="731"/>
          <ac:spMkLst>
            <pc:docMk/>
            <pc:sldMk cId="870029744" sldId="456"/>
            <ac:spMk id="16" creationId="{BDD7BED2-CC5E-4866-AC0C-DCF928AF8AEE}"/>
          </ac:spMkLst>
        </pc:spChg>
        <pc:picChg chg="del">
          <ac:chgData name="Pedro Jorge dos Santos Assis" userId="53cfd707-332d-4b3c-81e1-286893661cc8" providerId="ADAL" clId="{3AFA19DB-4716-499C-9EB8-4F8C379B1472}" dt="2022-04-27T09:25:51.366" v="731"/>
          <ac:picMkLst>
            <pc:docMk/>
            <pc:sldMk cId="870029744" sldId="456"/>
            <ac:picMk id="12" creationId="{D266A5D8-E184-4E8F-9001-D6F41E3974FE}"/>
          </ac:picMkLst>
        </pc:picChg>
        <pc:picChg chg="del">
          <ac:chgData name="Pedro Jorge dos Santos Assis" userId="53cfd707-332d-4b3c-81e1-286893661cc8" providerId="ADAL" clId="{3AFA19DB-4716-499C-9EB8-4F8C379B1472}" dt="2022-04-27T09:25:51.366" v="731"/>
          <ac:picMkLst>
            <pc:docMk/>
            <pc:sldMk cId="870029744" sldId="456"/>
            <ac:picMk id="14" creationId="{4EB1D02B-BBFA-4A97-A021-7816ECC34904}"/>
          </ac:picMkLst>
        </pc:picChg>
      </pc:sldChg>
      <pc:sldChg chg="del">
        <pc:chgData name="Pedro Jorge dos Santos Assis" userId="53cfd707-332d-4b3c-81e1-286893661cc8" providerId="ADAL" clId="{3AFA19DB-4716-499C-9EB8-4F8C379B1472}" dt="2022-04-27T09:25:44.680" v="729" actId="2696"/>
        <pc:sldMkLst>
          <pc:docMk/>
          <pc:sldMk cId="2975270429" sldId="456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3854548804" sldId="458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1758119219" sldId="463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3622565451" sldId="887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3371526834" sldId="974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2616140179" sldId="988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3329914720" sldId="1013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0" sldId="1025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4047596250" sldId="1035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2280923308" sldId="1036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3875935356" sldId="1037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189274217" sldId="1055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2501144819" sldId="1107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2686732022" sldId="1121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1725248098" sldId="1154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160788511" sldId="1171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3235956616" sldId="1173"/>
        </pc:sldMkLst>
      </pc:sldChg>
      <pc:sldChg chg="modSp mod">
        <pc:chgData name="Pedro Jorge dos Santos Assis" userId="53cfd707-332d-4b3c-81e1-286893661cc8" providerId="ADAL" clId="{3AFA19DB-4716-499C-9EB8-4F8C379B1472}" dt="2022-04-27T09:28:05.119" v="869" actId="20577"/>
        <pc:sldMkLst>
          <pc:docMk/>
          <pc:sldMk cId="2181513333" sldId="1178"/>
        </pc:sldMkLst>
        <pc:spChg chg="mod">
          <ac:chgData name="Pedro Jorge dos Santos Assis" userId="53cfd707-332d-4b3c-81e1-286893661cc8" providerId="ADAL" clId="{3AFA19DB-4716-499C-9EB8-4F8C379B1472}" dt="2022-04-27T09:28:05.119" v="869" actId="20577"/>
          <ac:spMkLst>
            <pc:docMk/>
            <pc:sldMk cId="2181513333" sldId="1178"/>
            <ac:spMk id="8" creationId="{A86C620F-445A-45AA-B51B-28D105146EC7}"/>
          </ac:spMkLst>
        </pc:spChg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256277607" sldId="1179"/>
        </pc:sldMkLst>
      </pc:sldChg>
      <pc:sldChg chg="del">
        <pc:chgData name="Pedro Jorge dos Santos Assis" userId="53cfd707-332d-4b3c-81e1-286893661cc8" providerId="ADAL" clId="{3AFA19DB-4716-499C-9EB8-4F8C379B1472}" dt="2022-04-27T09:25:44.680" v="729" actId="2696"/>
        <pc:sldMkLst>
          <pc:docMk/>
          <pc:sldMk cId="179932109" sldId="1180"/>
        </pc:sldMkLst>
      </pc:sldChg>
      <pc:sldChg chg="delSp modSp add mod">
        <pc:chgData name="Pedro Jorge dos Santos Assis" userId="53cfd707-332d-4b3c-81e1-286893661cc8" providerId="ADAL" clId="{3AFA19DB-4716-499C-9EB8-4F8C379B1472}" dt="2022-04-27T09:38:43.608" v="1159" actId="167"/>
        <pc:sldMkLst>
          <pc:docMk/>
          <pc:sldMk cId="2331133895" sldId="1180"/>
        </pc:sldMkLst>
        <pc:spChg chg="del">
          <ac:chgData name="Pedro Jorge dos Santos Assis" userId="53cfd707-332d-4b3c-81e1-286893661cc8" providerId="ADAL" clId="{3AFA19DB-4716-499C-9EB8-4F8C379B1472}" dt="2022-04-27T09:26:38.598" v="821" actId="478"/>
          <ac:spMkLst>
            <pc:docMk/>
            <pc:sldMk cId="2331133895" sldId="1180"/>
            <ac:spMk id="3" creationId="{00000000-0000-0000-0000-000000000000}"/>
          </ac:spMkLst>
        </pc:spChg>
        <pc:spChg chg="del">
          <ac:chgData name="Pedro Jorge dos Santos Assis" userId="53cfd707-332d-4b3c-81e1-286893661cc8" providerId="ADAL" clId="{3AFA19DB-4716-499C-9EB8-4F8C379B1472}" dt="2022-04-27T09:26:03.886" v="732" actId="478"/>
          <ac:spMkLst>
            <pc:docMk/>
            <pc:sldMk cId="2331133895" sldId="1180"/>
            <ac:spMk id="7" creationId="{C29F0736-9BBD-46C8-B05D-C591CBAE8FD6}"/>
          </ac:spMkLst>
        </pc:spChg>
        <pc:spChg chg="mod">
          <ac:chgData name="Pedro Jorge dos Santos Assis" userId="53cfd707-332d-4b3c-81e1-286893661cc8" providerId="ADAL" clId="{3AFA19DB-4716-499C-9EB8-4F8C379B1472}" dt="2022-04-27T09:26:29.204" v="819" actId="20577"/>
          <ac:spMkLst>
            <pc:docMk/>
            <pc:sldMk cId="2331133895" sldId="1180"/>
            <ac:spMk id="8" creationId="{28352052-07C1-4A90-9E1C-F54A5932F7AF}"/>
          </ac:spMkLst>
        </pc:spChg>
        <pc:spChg chg="del">
          <ac:chgData name="Pedro Jorge dos Santos Assis" userId="53cfd707-332d-4b3c-81e1-286893661cc8" providerId="ADAL" clId="{3AFA19DB-4716-499C-9EB8-4F8C379B1472}" dt="2022-04-27T09:26:41.991" v="822" actId="478"/>
          <ac:spMkLst>
            <pc:docMk/>
            <pc:sldMk cId="2331133895" sldId="1180"/>
            <ac:spMk id="9" creationId="{F5D35B48-0894-4B5A-AF73-F20B13759A67}"/>
          </ac:spMkLst>
        </pc:spChg>
        <pc:picChg chg="mod ord">
          <ac:chgData name="Pedro Jorge dos Santos Assis" userId="53cfd707-332d-4b3c-81e1-286893661cc8" providerId="ADAL" clId="{3AFA19DB-4716-499C-9EB8-4F8C379B1472}" dt="2022-04-27T09:38:43.608" v="1159" actId="167"/>
          <ac:picMkLst>
            <pc:docMk/>
            <pc:sldMk cId="2331133895" sldId="1180"/>
            <ac:picMk id="5" creationId="{17BAC676-F07A-43CB-9792-4218FBC30CD0}"/>
          </ac:picMkLst>
        </pc:picChg>
        <pc:picChg chg="mod">
          <ac:chgData name="Pedro Jorge dos Santos Assis" userId="53cfd707-332d-4b3c-81e1-286893661cc8" providerId="ADAL" clId="{3AFA19DB-4716-499C-9EB8-4F8C379B1472}" dt="2022-04-27T09:26:34.876" v="820" actId="14100"/>
          <ac:picMkLst>
            <pc:docMk/>
            <pc:sldMk cId="2331133895" sldId="1180"/>
            <ac:picMk id="6" creationId="{00000000-0000-0000-0000-000000000000}"/>
          </ac:picMkLst>
        </pc:picChg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3759895552" sldId="1181"/>
        </pc:sldMkLst>
      </pc:sldChg>
      <pc:sldChg chg="delSp mod">
        <pc:chgData name="Pedro Jorge dos Santos Assis" userId="53cfd707-332d-4b3c-81e1-286893661cc8" providerId="ADAL" clId="{3AFA19DB-4716-499C-9EB8-4F8C379B1472}" dt="2022-04-26T22:06:54.234" v="7" actId="478"/>
        <pc:sldMkLst>
          <pc:docMk/>
          <pc:sldMk cId="3050688673" sldId="1187"/>
        </pc:sldMkLst>
        <pc:picChg chg="del">
          <ac:chgData name="Pedro Jorge dos Santos Assis" userId="53cfd707-332d-4b3c-81e1-286893661cc8" providerId="ADAL" clId="{3AFA19DB-4716-499C-9EB8-4F8C379B1472}" dt="2022-04-26T22:06:54.234" v="7" actId="478"/>
          <ac:picMkLst>
            <pc:docMk/>
            <pc:sldMk cId="3050688673" sldId="1187"/>
            <ac:picMk id="17" creationId="{87610232-2C38-1A6C-4DCC-824E2D044BDC}"/>
          </ac:picMkLst>
        </pc:picChg>
      </pc:sldChg>
      <pc:sldChg chg="del">
        <pc:chgData name="Pedro Jorge dos Santos Assis" userId="53cfd707-332d-4b3c-81e1-286893661cc8" providerId="ADAL" clId="{3AFA19DB-4716-499C-9EB8-4F8C379B1472}" dt="2022-04-27T09:24:44.547" v="727" actId="47"/>
        <pc:sldMkLst>
          <pc:docMk/>
          <pc:sldMk cId="1239628222" sldId="1190"/>
        </pc:sldMkLst>
      </pc:sldChg>
      <pc:sldChg chg="delSp del">
        <pc:chgData name="Pedro Jorge dos Santos Assis" userId="53cfd707-332d-4b3c-81e1-286893661cc8" providerId="ADAL" clId="{3AFA19DB-4716-499C-9EB8-4F8C379B1472}" dt="2022-04-26T22:09:37.837" v="199" actId="47"/>
        <pc:sldMkLst>
          <pc:docMk/>
          <pc:sldMk cId="3394674021" sldId="1191"/>
        </pc:sldMkLst>
        <pc:picChg chg="del">
          <ac:chgData name="Pedro Jorge dos Santos Assis" userId="53cfd707-332d-4b3c-81e1-286893661cc8" providerId="ADAL" clId="{3AFA19DB-4716-499C-9EB8-4F8C379B1472}" dt="2022-04-26T22:09:33.122" v="197" actId="21"/>
          <ac:picMkLst>
            <pc:docMk/>
            <pc:sldMk cId="3394674021" sldId="1191"/>
            <ac:picMk id="4" creationId="{F8200A46-22E0-7EC0-A25F-EDD8523B3FEB}"/>
          </ac:picMkLst>
        </pc:picChg>
        <pc:picChg chg="del">
          <ac:chgData name="Pedro Jorge dos Santos Assis" userId="53cfd707-332d-4b3c-81e1-286893661cc8" providerId="ADAL" clId="{3AFA19DB-4716-499C-9EB8-4F8C379B1472}" dt="2022-04-26T22:09:33.122" v="197" actId="21"/>
          <ac:picMkLst>
            <pc:docMk/>
            <pc:sldMk cId="3394674021" sldId="1191"/>
            <ac:picMk id="5" creationId="{687F7965-0EA1-00B6-717A-42FA0D72CC12}"/>
          </ac:picMkLst>
        </pc:picChg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4081950420" sldId="1193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2835297066" sldId="1194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2130419646" sldId="1195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156075578" sldId="1197"/>
        </pc:sldMkLst>
      </pc:sldChg>
      <pc:sldChg chg="del">
        <pc:chgData name="Pedro Jorge dos Santos Assis" userId="53cfd707-332d-4b3c-81e1-286893661cc8" providerId="ADAL" clId="{3AFA19DB-4716-499C-9EB8-4F8C379B1472}" dt="2022-05-01T08:15:56.909" v="1165" actId="47"/>
        <pc:sldMkLst>
          <pc:docMk/>
          <pc:sldMk cId="2796278219" sldId="1204"/>
        </pc:sldMkLst>
      </pc:sldChg>
      <pc:sldChg chg="addSp modSp new mod">
        <pc:chgData name="Pedro Jorge dos Santos Assis" userId="53cfd707-332d-4b3c-81e1-286893661cc8" providerId="ADAL" clId="{3AFA19DB-4716-499C-9EB8-4F8C379B1472}" dt="2022-04-26T22:10:04.998" v="222" actId="1076"/>
        <pc:sldMkLst>
          <pc:docMk/>
          <pc:sldMk cId="1576703295" sldId="1207"/>
        </pc:sldMkLst>
        <pc:spChg chg="mod">
          <ac:chgData name="Pedro Jorge dos Santos Assis" userId="53cfd707-332d-4b3c-81e1-286893661cc8" providerId="ADAL" clId="{3AFA19DB-4716-499C-9EB8-4F8C379B1472}" dt="2022-04-26T22:08:07.065" v="19" actId="20577"/>
          <ac:spMkLst>
            <pc:docMk/>
            <pc:sldMk cId="1576703295" sldId="1207"/>
            <ac:spMk id="3" creationId="{2F94BC40-2C11-2B70-C880-67C5BCBD334C}"/>
          </ac:spMkLst>
        </pc:spChg>
        <pc:spChg chg="add mod">
          <ac:chgData name="Pedro Jorge dos Santos Assis" userId="53cfd707-332d-4b3c-81e1-286893661cc8" providerId="ADAL" clId="{3AFA19DB-4716-499C-9EB8-4F8C379B1472}" dt="2022-04-26T22:09:01.093" v="196" actId="1076"/>
          <ac:spMkLst>
            <pc:docMk/>
            <pc:sldMk cId="1576703295" sldId="1207"/>
            <ac:spMk id="4" creationId="{1C909F57-1D6A-D2A8-479E-00B03DE19B1A}"/>
          </ac:spMkLst>
        </pc:spChg>
        <pc:spChg chg="add mod">
          <ac:chgData name="Pedro Jorge dos Santos Assis" userId="53cfd707-332d-4b3c-81e1-286893661cc8" providerId="ADAL" clId="{3AFA19DB-4716-499C-9EB8-4F8C379B1472}" dt="2022-04-26T22:10:02.356" v="221" actId="6549"/>
          <ac:spMkLst>
            <pc:docMk/>
            <pc:sldMk cId="1576703295" sldId="1207"/>
            <ac:spMk id="7" creationId="{F8EA0798-7AF1-B3E5-3AB0-6B91FB9AE9E5}"/>
          </ac:spMkLst>
        </pc:spChg>
        <pc:picChg chg="add mod">
          <ac:chgData name="Pedro Jorge dos Santos Assis" userId="53cfd707-332d-4b3c-81e1-286893661cc8" providerId="ADAL" clId="{3AFA19DB-4716-499C-9EB8-4F8C379B1472}" dt="2022-04-26T22:10:04.998" v="222" actId="1076"/>
          <ac:picMkLst>
            <pc:docMk/>
            <pc:sldMk cId="1576703295" sldId="1207"/>
            <ac:picMk id="5" creationId="{125928E2-A851-FF1A-5114-0B04BE312367}"/>
          </ac:picMkLst>
        </pc:picChg>
        <pc:picChg chg="add mod">
          <ac:chgData name="Pedro Jorge dos Santos Assis" userId="53cfd707-332d-4b3c-81e1-286893661cc8" providerId="ADAL" clId="{3AFA19DB-4716-499C-9EB8-4F8C379B1472}" dt="2022-04-26T22:09:48.118" v="200" actId="1076"/>
          <ac:picMkLst>
            <pc:docMk/>
            <pc:sldMk cId="1576703295" sldId="1207"/>
            <ac:picMk id="6" creationId="{058AB980-32C7-32AB-55E7-63176537FD1A}"/>
          </ac:picMkLst>
        </pc:picChg>
      </pc:sldChg>
      <pc:sldChg chg="addSp delSp modSp add mod ord modAnim">
        <pc:chgData name="Pedro Jorge dos Santos Assis" userId="53cfd707-332d-4b3c-81e1-286893661cc8" providerId="ADAL" clId="{3AFA19DB-4716-499C-9EB8-4F8C379B1472}" dt="2022-04-27T09:38:27.310" v="1158" actId="1076"/>
        <pc:sldMkLst>
          <pc:docMk/>
          <pc:sldMk cId="3968217001" sldId="1208"/>
        </pc:sldMkLst>
        <pc:spChg chg="del mod">
          <ac:chgData name="Pedro Jorge dos Santos Assis" userId="53cfd707-332d-4b3c-81e1-286893661cc8" providerId="ADAL" clId="{3AFA19DB-4716-499C-9EB8-4F8C379B1472}" dt="2022-04-27T09:21:25.114" v="480" actId="478"/>
          <ac:spMkLst>
            <pc:docMk/>
            <pc:sldMk cId="3968217001" sldId="1208"/>
            <ac:spMk id="6" creationId="{00000000-0000-0000-0000-000000000000}"/>
          </ac:spMkLst>
        </pc:spChg>
        <pc:spChg chg="add mod">
          <ac:chgData name="Pedro Jorge dos Santos Assis" userId="53cfd707-332d-4b3c-81e1-286893661cc8" providerId="ADAL" clId="{3AFA19DB-4716-499C-9EB8-4F8C379B1472}" dt="2022-04-27T09:22:01.754" v="531" actId="1076"/>
          <ac:spMkLst>
            <pc:docMk/>
            <pc:sldMk cId="3968217001" sldId="1208"/>
            <ac:spMk id="7" creationId="{F207D0E5-8D8F-8652-02A8-36E4894484C8}"/>
          </ac:spMkLst>
        </pc:spChg>
        <pc:spChg chg="add mod">
          <ac:chgData name="Pedro Jorge dos Santos Assis" userId="53cfd707-332d-4b3c-81e1-286893661cc8" providerId="ADAL" clId="{3AFA19DB-4716-499C-9EB8-4F8C379B1472}" dt="2022-04-27T09:22:42.700" v="577" actId="20577"/>
          <ac:spMkLst>
            <pc:docMk/>
            <pc:sldMk cId="3968217001" sldId="1208"/>
            <ac:spMk id="27" creationId="{3EB720D7-D061-1CC9-BE86-4DC8DDFC3EE7}"/>
          </ac:spMkLst>
        </pc:spChg>
        <pc:spChg chg="add mod">
          <ac:chgData name="Pedro Jorge dos Santos Assis" userId="53cfd707-332d-4b3c-81e1-286893661cc8" providerId="ADAL" clId="{3AFA19DB-4716-499C-9EB8-4F8C379B1472}" dt="2022-04-27T09:24:06.838" v="702" actId="1076"/>
          <ac:spMkLst>
            <pc:docMk/>
            <pc:sldMk cId="3968217001" sldId="1208"/>
            <ac:spMk id="29" creationId="{0B14D031-3BD6-B40B-E3CF-35CE71E99AFE}"/>
          </ac:spMkLst>
        </pc:spChg>
        <pc:spChg chg="add mod">
          <ac:chgData name="Pedro Jorge dos Santos Assis" userId="53cfd707-332d-4b3c-81e1-286893661cc8" providerId="ADAL" clId="{3AFA19DB-4716-499C-9EB8-4F8C379B1472}" dt="2022-04-27T09:23:35.788" v="653" actId="20577"/>
          <ac:spMkLst>
            <pc:docMk/>
            <pc:sldMk cId="3968217001" sldId="1208"/>
            <ac:spMk id="31" creationId="{FEA66FB4-3523-1F22-9839-FF2BBBA30F0F}"/>
          </ac:spMkLst>
        </pc:spChg>
        <pc:spChg chg="add mod">
          <ac:chgData name="Pedro Jorge dos Santos Assis" userId="53cfd707-332d-4b3c-81e1-286893661cc8" providerId="ADAL" clId="{3AFA19DB-4716-499C-9EB8-4F8C379B1472}" dt="2022-04-27T09:24:02.309" v="701" actId="1076"/>
          <ac:spMkLst>
            <pc:docMk/>
            <pc:sldMk cId="3968217001" sldId="1208"/>
            <ac:spMk id="32" creationId="{0B2065DA-6311-4081-8F68-24756024B8AE}"/>
          </ac:spMkLst>
        </pc:spChg>
        <pc:spChg chg="add mod">
          <ac:chgData name="Pedro Jorge dos Santos Assis" userId="53cfd707-332d-4b3c-81e1-286893661cc8" providerId="ADAL" clId="{3AFA19DB-4716-499C-9EB8-4F8C379B1472}" dt="2022-04-27T09:24:38.652" v="724" actId="1076"/>
          <ac:spMkLst>
            <pc:docMk/>
            <pc:sldMk cId="3968217001" sldId="1208"/>
            <ac:spMk id="37" creationId="{7ED22FE9-9423-42A4-E124-CA93DFCB0922}"/>
          </ac:spMkLst>
        </pc:spChg>
        <pc:spChg chg="add mod">
          <ac:chgData name="Pedro Jorge dos Santos Assis" userId="53cfd707-332d-4b3c-81e1-286893661cc8" providerId="ADAL" clId="{3AFA19DB-4716-499C-9EB8-4F8C379B1472}" dt="2022-04-27T09:38:27.310" v="1158" actId="1076"/>
          <ac:spMkLst>
            <pc:docMk/>
            <pc:sldMk cId="3968217001" sldId="1208"/>
            <ac:spMk id="40" creationId="{36D93E05-2ADA-5933-81E5-66624ED4081F}"/>
          </ac:spMkLst>
        </pc:spChg>
        <pc:picChg chg="del">
          <ac:chgData name="Pedro Jorge dos Santos Assis" userId="53cfd707-332d-4b3c-81e1-286893661cc8" providerId="ADAL" clId="{3AFA19DB-4716-499C-9EB8-4F8C379B1472}" dt="2022-04-26T22:14:20.177" v="435" actId="478"/>
          <ac:picMkLst>
            <pc:docMk/>
            <pc:sldMk cId="3968217001" sldId="1208"/>
            <ac:picMk id="4" creationId="{00000000-0000-0000-0000-000000000000}"/>
          </ac:picMkLst>
        </pc:picChg>
        <pc:picChg chg="mod modCrop">
          <ac:chgData name="Pedro Jorge dos Santos Assis" userId="53cfd707-332d-4b3c-81e1-286893661cc8" providerId="ADAL" clId="{3AFA19DB-4716-499C-9EB8-4F8C379B1472}" dt="2022-04-27T09:21:12.735" v="477" actId="1036"/>
          <ac:picMkLst>
            <pc:docMk/>
            <pc:sldMk cId="3968217001" sldId="1208"/>
            <ac:picMk id="5" creationId="{00000000-0000-0000-0000-000000000000}"/>
          </ac:picMkLst>
        </pc:picChg>
        <pc:cxnChg chg="add mod">
          <ac:chgData name="Pedro Jorge dos Santos Assis" userId="53cfd707-332d-4b3c-81e1-286893661cc8" providerId="ADAL" clId="{3AFA19DB-4716-499C-9EB8-4F8C379B1472}" dt="2022-04-27T09:21:42.837" v="500" actId="1076"/>
          <ac:cxnSpMkLst>
            <pc:docMk/>
            <pc:sldMk cId="3968217001" sldId="1208"/>
            <ac:cxnSpMk id="9" creationId="{202505FE-1EA6-5912-EC5E-F571039A1BD9}"/>
          </ac:cxnSpMkLst>
        </pc:cxnChg>
        <pc:cxnChg chg="add mod">
          <ac:chgData name="Pedro Jorge dos Santos Assis" userId="53cfd707-332d-4b3c-81e1-286893661cc8" providerId="ADAL" clId="{3AFA19DB-4716-499C-9EB8-4F8C379B1472}" dt="2022-04-27T09:22:21.193" v="536" actId="14100"/>
          <ac:cxnSpMkLst>
            <pc:docMk/>
            <pc:sldMk cId="3968217001" sldId="1208"/>
            <ac:cxnSpMk id="11" creationId="{48DF19D1-F5EA-12BE-D71C-67161E7CD7C3}"/>
          </ac:cxnSpMkLst>
        </pc:cxnChg>
        <pc:cxnChg chg="add mod">
          <ac:chgData name="Pedro Jorge dos Santos Assis" userId="53cfd707-332d-4b3c-81e1-286893661cc8" providerId="ADAL" clId="{3AFA19DB-4716-499C-9EB8-4F8C379B1472}" dt="2022-04-27T09:24:09.703" v="703" actId="14100"/>
          <ac:cxnSpMkLst>
            <pc:docMk/>
            <pc:sldMk cId="3968217001" sldId="1208"/>
            <ac:cxnSpMk id="12" creationId="{307A2B47-EA58-43A3-3278-5D168D3B641B}"/>
          </ac:cxnSpMkLst>
        </pc:cxnChg>
        <pc:cxnChg chg="add mod">
          <ac:chgData name="Pedro Jorge dos Santos Assis" userId="53cfd707-332d-4b3c-81e1-286893661cc8" providerId="ADAL" clId="{3AFA19DB-4716-499C-9EB8-4F8C379B1472}" dt="2022-04-27T09:22:21.193" v="536" actId="14100"/>
          <ac:cxnSpMkLst>
            <pc:docMk/>
            <pc:sldMk cId="3968217001" sldId="1208"/>
            <ac:cxnSpMk id="13" creationId="{057D8FF6-780B-99AE-3921-5C17E9B6348C}"/>
          </ac:cxnSpMkLst>
        </pc:cxnChg>
        <pc:cxnChg chg="add mod">
          <ac:chgData name="Pedro Jorge dos Santos Assis" userId="53cfd707-332d-4b3c-81e1-286893661cc8" providerId="ADAL" clId="{3AFA19DB-4716-499C-9EB8-4F8C379B1472}" dt="2022-04-27T09:22:21.193" v="536" actId="14100"/>
          <ac:cxnSpMkLst>
            <pc:docMk/>
            <pc:sldMk cId="3968217001" sldId="1208"/>
            <ac:cxnSpMk id="14" creationId="{37A62A20-E53E-A2E7-6155-27B936F9AADA}"/>
          </ac:cxnSpMkLst>
        </pc:cxnChg>
        <pc:cxnChg chg="add mod">
          <ac:chgData name="Pedro Jorge dos Santos Assis" userId="53cfd707-332d-4b3c-81e1-286893661cc8" providerId="ADAL" clId="{3AFA19DB-4716-499C-9EB8-4F8C379B1472}" dt="2022-04-27T09:24:19.583" v="707" actId="14100"/>
          <ac:cxnSpMkLst>
            <pc:docMk/>
            <pc:sldMk cId="3968217001" sldId="1208"/>
            <ac:cxnSpMk id="34" creationId="{E45B5FC3-7220-5968-8E0C-257888555C9E}"/>
          </ac:cxnSpMkLst>
        </pc:cxnChg>
        <pc:cxnChg chg="add del mod">
          <ac:chgData name="Pedro Jorge dos Santos Assis" userId="53cfd707-332d-4b3c-81e1-286893661cc8" providerId="ADAL" clId="{3AFA19DB-4716-499C-9EB8-4F8C379B1472}" dt="2022-04-27T09:24:27.044" v="709" actId="478"/>
          <ac:cxnSpMkLst>
            <pc:docMk/>
            <pc:sldMk cId="3968217001" sldId="1208"/>
            <ac:cxnSpMk id="38" creationId="{112518F6-8F88-0EE5-8743-92AE31EBAC08}"/>
          </ac:cxnSpMkLst>
        </pc:cxnChg>
        <pc:cxnChg chg="add mod">
          <ac:chgData name="Pedro Jorge dos Santos Assis" userId="53cfd707-332d-4b3c-81e1-286893661cc8" providerId="ADAL" clId="{3AFA19DB-4716-499C-9EB8-4F8C379B1472}" dt="2022-04-27T09:38:10.569" v="1142" actId="14100"/>
          <ac:cxnSpMkLst>
            <pc:docMk/>
            <pc:sldMk cId="3968217001" sldId="1208"/>
            <ac:cxnSpMk id="39" creationId="{86E11DB9-40A6-C803-7CEA-792A21A94EC2}"/>
          </ac:cxnSpMkLst>
        </pc:cxnChg>
      </pc:sldChg>
      <pc:sldChg chg="addSp delSp modSp add mod">
        <pc:chgData name="Pedro Jorge dos Santos Assis" userId="53cfd707-332d-4b3c-81e1-286893661cc8" providerId="ADAL" clId="{3AFA19DB-4716-499C-9EB8-4F8C379B1472}" dt="2022-04-27T09:27:23.007" v="841" actId="478"/>
        <pc:sldMkLst>
          <pc:docMk/>
          <pc:sldMk cId="3683216641" sldId="1209"/>
        </pc:sldMkLst>
        <pc:spChg chg="del">
          <ac:chgData name="Pedro Jorge dos Santos Assis" userId="53cfd707-332d-4b3c-81e1-286893661cc8" providerId="ADAL" clId="{3AFA19DB-4716-499C-9EB8-4F8C379B1472}" dt="2022-04-27T09:27:19.980" v="840" actId="478"/>
          <ac:spMkLst>
            <pc:docMk/>
            <pc:sldMk cId="3683216641" sldId="1209"/>
            <ac:spMk id="2" creationId="{00000000-0000-0000-0000-000000000000}"/>
          </ac:spMkLst>
        </pc:spChg>
        <pc:spChg chg="del">
          <ac:chgData name="Pedro Jorge dos Santos Assis" userId="53cfd707-332d-4b3c-81e1-286893661cc8" providerId="ADAL" clId="{3AFA19DB-4716-499C-9EB8-4F8C379B1472}" dt="2022-04-27T09:27:19.980" v="840" actId="478"/>
          <ac:spMkLst>
            <pc:docMk/>
            <pc:sldMk cId="3683216641" sldId="1209"/>
            <ac:spMk id="4" creationId="{00000000-0000-0000-0000-000000000000}"/>
          </ac:spMkLst>
        </pc:spChg>
        <pc:spChg chg="del">
          <ac:chgData name="Pedro Jorge dos Santos Assis" userId="53cfd707-332d-4b3c-81e1-286893661cc8" providerId="ADAL" clId="{3AFA19DB-4716-499C-9EB8-4F8C379B1472}" dt="2022-04-27T09:27:19.980" v="840" actId="478"/>
          <ac:spMkLst>
            <pc:docMk/>
            <pc:sldMk cId="3683216641" sldId="1209"/>
            <ac:spMk id="7" creationId="{00000000-0000-0000-0000-000000000000}"/>
          </ac:spMkLst>
        </pc:spChg>
        <pc:spChg chg="add mod">
          <ac:chgData name="Pedro Jorge dos Santos Assis" userId="53cfd707-332d-4b3c-81e1-286893661cc8" providerId="ADAL" clId="{3AFA19DB-4716-499C-9EB8-4F8C379B1472}" dt="2022-04-27T09:27:12.377" v="839" actId="20577"/>
          <ac:spMkLst>
            <pc:docMk/>
            <pc:sldMk cId="3683216641" sldId="1209"/>
            <ac:spMk id="8" creationId="{15FFE3C3-2E5F-BA86-8AEF-DBE5DC5FB0C5}"/>
          </ac:spMkLst>
        </pc:spChg>
        <pc:spChg chg="add del mod">
          <ac:chgData name="Pedro Jorge dos Santos Assis" userId="53cfd707-332d-4b3c-81e1-286893661cc8" providerId="ADAL" clId="{3AFA19DB-4716-499C-9EB8-4F8C379B1472}" dt="2022-04-27T09:27:23.007" v="841" actId="478"/>
          <ac:spMkLst>
            <pc:docMk/>
            <pc:sldMk cId="3683216641" sldId="1209"/>
            <ac:spMk id="10" creationId="{74BADCC5-D65E-8049-9786-D728B01FD105}"/>
          </ac:spMkLst>
        </pc:spChg>
      </pc:sldChg>
      <pc:sldChg chg="addSp modSp new del mod">
        <pc:chgData name="Pedro Jorge dos Santos Assis" userId="53cfd707-332d-4b3c-81e1-286893661cc8" providerId="ADAL" clId="{3AFA19DB-4716-499C-9EB8-4F8C379B1472}" dt="2022-04-28T08:03:01.763" v="1164" actId="47"/>
        <pc:sldMkLst>
          <pc:docMk/>
          <pc:sldMk cId="1130002103" sldId="1213"/>
        </pc:sldMkLst>
        <pc:picChg chg="add mod">
          <ac:chgData name="Pedro Jorge dos Santos Assis" userId="53cfd707-332d-4b3c-81e1-286893661cc8" providerId="ADAL" clId="{3AFA19DB-4716-499C-9EB8-4F8C379B1472}" dt="2022-04-28T08:01:52.189" v="1163" actId="14100"/>
          <ac:picMkLst>
            <pc:docMk/>
            <pc:sldMk cId="1130002103" sldId="1213"/>
            <ac:picMk id="4" creationId="{A470A27C-1786-24A7-13FC-E24B873607AD}"/>
          </ac:picMkLst>
        </pc:picChg>
      </pc:sldChg>
      <pc:sldMasterChg chg="delSldLayout">
        <pc:chgData name="Pedro Jorge dos Santos Assis" userId="53cfd707-332d-4b3c-81e1-286893661cc8" providerId="ADAL" clId="{3AFA19DB-4716-499C-9EB8-4F8C379B1472}" dt="2022-05-01T08:15:56.909" v="1165" actId="47"/>
        <pc:sldMasterMkLst>
          <pc:docMk/>
          <pc:sldMasterMk cId="0" sldId="2147483648"/>
        </pc:sldMasterMkLst>
        <pc:sldLayoutChg chg="del">
          <pc:chgData name="Pedro Jorge dos Santos Assis" userId="53cfd707-332d-4b3c-81e1-286893661cc8" providerId="ADAL" clId="{3AFA19DB-4716-499C-9EB8-4F8C379B1472}" dt="2022-05-01T08:15:56.909" v="1165" actId="47"/>
          <pc:sldLayoutMkLst>
            <pc:docMk/>
            <pc:sldMasterMk cId="0" sldId="2147483648"/>
            <pc:sldLayoutMk cId="2389555419" sldId="2147483703"/>
          </pc:sldLayoutMkLst>
        </pc:sldLayoutChg>
      </pc:sldMasterChg>
      <pc:sldMasterChg chg="del delSldLayout">
        <pc:chgData name="Pedro Jorge dos Santos Assis" userId="53cfd707-332d-4b3c-81e1-286893661cc8" providerId="ADAL" clId="{3AFA19DB-4716-499C-9EB8-4F8C379B1472}" dt="2022-05-01T08:15:56.909" v="1165" actId="47"/>
        <pc:sldMasterMkLst>
          <pc:docMk/>
          <pc:sldMasterMk cId="580779521" sldId="2147483709"/>
        </pc:sldMasterMkLst>
        <pc:sldLayoutChg chg="del">
          <pc:chgData name="Pedro Jorge dos Santos Assis" userId="53cfd707-332d-4b3c-81e1-286893661cc8" providerId="ADAL" clId="{3AFA19DB-4716-499C-9EB8-4F8C379B1472}" dt="2022-05-01T08:15:56.909" v="1165" actId="47"/>
          <pc:sldLayoutMkLst>
            <pc:docMk/>
            <pc:sldMasterMk cId="580779521" sldId="2147483709"/>
            <pc:sldLayoutMk cId="3922890891" sldId="2147483710"/>
          </pc:sldLayoutMkLst>
        </pc:sldLayoutChg>
        <pc:sldLayoutChg chg="del">
          <pc:chgData name="Pedro Jorge dos Santos Assis" userId="53cfd707-332d-4b3c-81e1-286893661cc8" providerId="ADAL" clId="{3AFA19DB-4716-499C-9EB8-4F8C379B1472}" dt="2022-05-01T08:15:56.909" v="1165" actId="47"/>
          <pc:sldLayoutMkLst>
            <pc:docMk/>
            <pc:sldMasterMk cId="580779521" sldId="2147483709"/>
            <pc:sldLayoutMk cId="2753117208" sldId="2147483711"/>
          </pc:sldLayoutMkLst>
        </pc:sldLayoutChg>
        <pc:sldLayoutChg chg="del">
          <pc:chgData name="Pedro Jorge dos Santos Assis" userId="53cfd707-332d-4b3c-81e1-286893661cc8" providerId="ADAL" clId="{3AFA19DB-4716-499C-9EB8-4F8C379B1472}" dt="2022-05-01T08:15:56.909" v="1165" actId="47"/>
          <pc:sldLayoutMkLst>
            <pc:docMk/>
            <pc:sldMasterMk cId="580779521" sldId="2147483709"/>
            <pc:sldLayoutMk cId="1739962719" sldId="2147483712"/>
          </pc:sldLayoutMkLst>
        </pc:sldLayoutChg>
        <pc:sldLayoutChg chg="del">
          <pc:chgData name="Pedro Jorge dos Santos Assis" userId="53cfd707-332d-4b3c-81e1-286893661cc8" providerId="ADAL" clId="{3AFA19DB-4716-499C-9EB8-4F8C379B1472}" dt="2022-05-01T08:15:56.909" v="1165" actId="47"/>
          <pc:sldLayoutMkLst>
            <pc:docMk/>
            <pc:sldMasterMk cId="580779521" sldId="2147483709"/>
            <pc:sldLayoutMk cId="2795606179" sldId="2147483713"/>
          </pc:sldLayoutMkLst>
        </pc:sldLayoutChg>
        <pc:sldLayoutChg chg="del">
          <pc:chgData name="Pedro Jorge dos Santos Assis" userId="53cfd707-332d-4b3c-81e1-286893661cc8" providerId="ADAL" clId="{3AFA19DB-4716-499C-9EB8-4F8C379B1472}" dt="2022-05-01T08:15:56.909" v="1165" actId="47"/>
          <pc:sldLayoutMkLst>
            <pc:docMk/>
            <pc:sldMasterMk cId="580779521" sldId="2147483709"/>
            <pc:sldLayoutMk cId="1810862319" sldId="2147483714"/>
          </pc:sldLayoutMkLst>
        </pc:sldLayoutChg>
        <pc:sldLayoutChg chg="del">
          <pc:chgData name="Pedro Jorge dos Santos Assis" userId="53cfd707-332d-4b3c-81e1-286893661cc8" providerId="ADAL" clId="{3AFA19DB-4716-499C-9EB8-4F8C379B1472}" dt="2022-05-01T08:15:56.909" v="1165" actId="47"/>
          <pc:sldLayoutMkLst>
            <pc:docMk/>
            <pc:sldMasterMk cId="580779521" sldId="2147483709"/>
            <pc:sldLayoutMk cId="198355685" sldId="2147483715"/>
          </pc:sldLayoutMkLst>
        </pc:sldLayoutChg>
        <pc:sldLayoutChg chg="del">
          <pc:chgData name="Pedro Jorge dos Santos Assis" userId="53cfd707-332d-4b3c-81e1-286893661cc8" providerId="ADAL" clId="{3AFA19DB-4716-499C-9EB8-4F8C379B1472}" dt="2022-05-01T08:15:56.909" v="1165" actId="47"/>
          <pc:sldLayoutMkLst>
            <pc:docMk/>
            <pc:sldMasterMk cId="580779521" sldId="2147483709"/>
            <pc:sldLayoutMk cId="3307533670" sldId="2147483716"/>
          </pc:sldLayoutMkLst>
        </pc:sldLayoutChg>
      </pc:sldMasterChg>
    </pc:docChg>
  </pc:docChgLst>
  <pc:docChgLst>
    <pc:chgData name="Pedro Jorge dos Santos Assis" userId="53cfd707-332d-4b3c-81e1-286893661cc8" providerId="ADAL" clId="{A97DDC96-44C0-4902-A5F5-FBF4A392E99B}"/>
    <pc:docChg chg="undo custSel addSld delSld modSld sldOrd">
      <pc:chgData name="Pedro Jorge dos Santos Assis" userId="53cfd707-332d-4b3c-81e1-286893661cc8" providerId="ADAL" clId="{A97DDC96-44C0-4902-A5F5-FBF4A392E99B}" dt="2022-04-27T15:51:14.832" v="646"/>
      <pc:docMkLst>
        <pc:docMk/>
      </pc:docMkLst>
      <pc:sldChg chg="addSp delSp modSp add mod">
        <pc:chgData name="Pedro Jorge dos Santos Assis" userId="53cfd707-332d-4b3c-81e1-286893661cc8" providerId="ADAL" clId="{A97DDC96-44C0-4902-A5F5-FBF4A392E99B}" dt="2022-04-27T13:00:37.523" v="641" actId="21"/>
        <pc:sldMkLst>
          <pc:docMk/>
          <pc:sldMk cId="3660247680" sldId="256"/>
        </pc:sldMkLst>
        <pc:spChg chg="mod">
          <ac:chgData name="Pedro Jorge dos Santos Assis" userId="53cfd707-332d-4b3c-81e1-286893661cc8" providerId="ADAL" clId="{A97DDC96-44C0-4902-A5F5-FBF4A392E99B}" dt="2022-04-27T13:00:23.104" v="637" actId="14100"/>
          <ac:spMkLst>
            <pc:docMk/>
            <pc:sldMk cId="3660247680" sldId="256"/>
            <ac:spMk id="8" creationId="{00000000-0000-0000-0000-000000000000}"/>
          </ac:spMkLst>
        </pc:spChg>
        <pc:spChg chg="mod">
          <ac:chgData name="Pedro Jorge dos Santos Assis" userId="53cfd707-332d-4b3c-81e1-286893661cc8" providerId="ADAL" clId="{A97DDC96-44C0-4902-A5F5-FBF4A392E99B}" dt="2022-04-27T13:00:23.104" v="637" actId="14100"/>
          <ac:spMkLst>
            <pc:docMk/>
            <pc:sldMk cId="3660247680" sldId="256"/>
            <ac:spMk id="16" creationId="{00000000-0000-0000-0000-000000000000}"/>
          </ac:spMkLst>
        </pc:spChg>
        <pc:spChg chg="mod">
          <ac:chgData name="Pedro Jorge dos Santos Assis" userId="53cfd707-332d-4b3c-81e1-286893661cc8" providerId="ADAL" clId="{A97DDC96-44C0-4902-A5F5-FBF4A392E99B}" dt="2022-04-27T13:00:23.104" v="637" actId="14100"/>
          <ac:spMkLst>
            <pc:docMk/>
            <pc:sldMk cId="3660247680" sldId="256"/>
            <ac:spMk id="17" creationId="{00000000-0000-0000-0000-000000000000}"/>
          </ac:spMkLst>
        </pc:spChg>
        <pc:spChg chg="mod">
          <ac:chgData name="Pedro Jorge dos Santos Assis" userId="53cfd707-332d-4b3c-81e1-286893661cc8" providerId="ADAL" clId="{A97DDC96-44C0-4902-A5F5-FBF4A392E99B}" dt="2022-04-27T13:00:23.104" v="637" actId="14100"/>
          <ac:spMkLst>
            <pc:docMk/>
            <pc:sldMk cId="3660247680" sldId="256"/>
            <ac:spMk id="18" creationId="{00000000-0000-0000-0000-000000000000}"/>
          </ac:spMkLst>
        </pc:spChg>
        <pc:spChg chg="mod">
          <ac:chgData name="Pedro Jorge dos Santos Assis" userId="53cfd707-332d-4b3c-81e1-286893661cc8" providerId="ADAL" clId="{A97DDC96-44C0-4902-A5F5-FBF4A392E99B}" dt="2022-04-27T13:00:23.104" v="637" actId="14100"/>
          <ac:spMkLst>
            <pc:docMk/>
            <pc:sldMk cId="3660247680" sldId="256"/>
            <ac:spMk id="19" creationId="{00000000-0000-0000-0000-000000000000}"/>
          </ac:spMkLst>
        </pc:spChg>
        <pc:spChg chg="mod">
          <ac:chgData name="Pedro Jorge dos Santos Assis" userId="53cfd707-332d-4b3c-81e1-286893661cc8" providerId="ADAL" clId="{A97DDC96-44C0-4902-A5F5-FBF4A392E99B}" dt="2022-04-27T13:00:23.104" v="637" actId="14100"/>
          <ac:spMkLst>
            <pc:docMk/>
            <pc:sldMk cId="3660247680" sldId="256"/>
            <ac:spMk id="20" creationId="{00000000-0000-0000-0000-000000000000}"/>
          </ac:spMkLst>
        </pc:spChg>
        <pc:spChg chg="mod">
          <ac:chgData name="Pedro Jorge dos Santos Assis" userId="53cfd707-332d-4b3c-81e1-286893661cc8" providerId="ADAL" clId="{A97DDC96-44C0-4902-A5F5-FBF4A392E99B}" dt="2022-04-27T13:00:23.104" v="637" actId="14100"/>
          <ac:spMkLst>
            <pc:docMk/>
            <pc:sldMk cId="3660247680" sldId="256"/>
            <ac:spMk id="21" creationId="{00000000-0000-0000-0000-000000000000}"/>
          </ac:spMkLst>
        </pc:spChg>
        <pc:picChg chg="add del mod">
          <ac:chgData name="Pedro Jorge dos Santos Assis" userId="53cfd707-332d-4b3c-81e1-286893661cc8" providerId="ADAL" clId="{A97DDC96-44C0-4902-A5F5-FBF4A392E99B}" dt="2022-04-27T13:00:37.523" v="641" actId="21"/>
          <ac:picMkLst>
            <pc:docMk/>
            <pc:sldMk cId="3660247680" sldId="256"/>
            <ac:picMk id="3" creationId="{0260A7BF-46CC-AF2E-F482-9CAC1B210A86}"/>
          </ac:picMkLst>
        </pc:picChg>
        <pc:picChg chg="del">
          <ac:chgData name="Pedro Jorge dos Santos Assis" userId="53cfd707-332d-4b3c-81e1-286893661cc8" providerId="ADAL" clId="{A97DDC96-44C0-4902-A5F5-FBF4A392E99B}" dt="2022-04-26T18:44:10.637" v="21" actId="478"/>
          <ac:picMkLst>
            <pc:docMk/>
            <pc:sldMk cId="3660247680" sldId="256"/>
            <ac:picMk id="5" creationId="{00000000-0000-0000-0000-000000000000}"/>
          </ac:picMkLst>
        </pc:picChg>
        <pc:picChg chg="del">
          <ac:chgData name="Pedro Jorge dos Santos Assis" userId="53cfd707-332d-4b3c-81e1-286893661cc8" providerId="ADAL" clId="{A97DDC96-44C0-4902-A5F5-FBF4A392E99B}" dt="2022-04-26T18:44:10.637" v="21" actId="478"/>
          <ac:picMkLst>
            <pc:docMk/>
            <pc:sldMk cId="3660247680" sldId="256"/>
            <ac:picMk id="7" creationId="{00000000-0000-0000-0000-000000000000}"/>
          </ac:picMkLst>
        </pc:picChg>
        <pc:picChg chg="mod">
          <ac:chgData name="Pedro Jorge dos Santos Assis" userId="53cfd707-332d-4b3c-81e1-286893661cc8" providerId="ADAL" clId="{A97DDC96-44C0-4902-A5F5-FBF4A392E99B}" dt="2022-04-27T13:00:23.104" v="637" actId="14100"/>
          <ac:picMkLst>
            <pc:docMk/>
            <pc:sldMk cId="3660247680" sldId="256"/>
            <ac:picMk id="9" creationId="{00000000-0000-0000-0000-000000000000}"/>
          </ac:picMkLst>
        </pc:picChg>
        <pc:picChg chg="mod">
          <ac:chgData name="Pedro Jorge dos Santos Assis" userId="53cfd707-332d-4b3c-81e1-286893661cc8" providerId="ADAL" clId="{A97DDC96-44C0-4902-A5F5-FBF4A392E99B}" dt="2022-04-27T13:00:23.104" v="637" actId="14100"/>
          <ac:picMkLst>
            <pc:docMk/>
            <pc:sldMk cId="3660247680" sldId="256"/>
            <ac:picMk id="10" creationId="{00000000-0000-0000-0000-000000000000}"/>
          </ac:picMkLst>
        </pc:picChg>
        <pc:picChg chg="mod">
          <ac:chgData name="Pedro Jorge dos Santos Assis" userId="53cfd707-332d-4b3c-81e1-286893661cc8" providerId="ADAL" clId="{A97DDC96-44C0-4902-A5F5-FBF4A392E99B}" dt="2022-04-27T13:00:23.104" v="637" actId="14100"/>
          <ac:picMkLst>
            <pc:docMk/>
            <pc:sldMk cId="3660247680" sldId="256"/>
            <ac:picMk id="12" creationId="{00000000-0000-0000-0000-000000000000}"/>
          </ac:picMkLst>
        </pc:picChg>
        <pc:picChg chg="mod">
          <ac:chgData name="Pedro Jorge dos Santos Assis" userId="53cfd707-332d-4b3c-81e1-286893661cc8" providerId="ADAL" clId="{A97DDC96-44C0-4902-A5F5-FBF4A392E99B}" dt="2022-04-27T13:00:23.104" v="637" actId="14100"/>
          <ac:picMkLst>
            <pc:docMk/>
            <pc:sldMk cId="3660247680" sldId="256"/>
            <ac:picMk id="13" creationId="{00000000-0000-0000-0000-000000000000}"/>
          </ac:picMkLst>
        </pc:picChg>
        <pc:picChg chg="mod">
          <ac:chgData name="Pedro Jorge dos Santos Assis" userId="53cfd707-332d-4b3c-81e1-286893661cc8" providerId="ADAL" clId="{A97DDC96-44C0-4902-A5F5-FBF4A392E99B}" dt="2022-04-27T13:00:23.104" v="637" actId="14100"/>
          <ac:picMkLst>
            <pc:docMk/>
            <pc:sldMk cId="3660247680" sldId="256"/>
            <ac:picMk id="14" creationId="{00000000-0000-0000-0000-000000000000}"/>
          </ac:picMkLst>
        </pc:picChg>
        <pc:picChg chg="mod">
          <ac:chgData name="Pedro Jorge dos Santos Assis" userId="53cfd707-332d-4b3c-81e1-286893661cc8" providerId="ADAL" clId="{A97DDC96-44C0-4902-A5F5-FBF4A392E99B}" dt="2022-04-27T13:00:23.104" v="637" actId="14100"/>
          <ac:picMkLst>
            <pc:docMk/>
            <pc:sldMk cId="3660247680" sldId="256"/>
            <ac:picMk id="15" creationId="{00000000-0000-0000-0000-000000000000}"/>
          </ac:picMkLst>
        </pc:picChg>
        <pc:picChg chg="del">
          <ac:chgData name="Pedro Jorge dos Santos Assis" userId="53cfd707-332d-4b3c-81e1-286893661cc8" providerId="ADAL" clId="{A97DDC96-44C0-4902-A5F5-FBF4A392E99B}" dt="2022-04-26T18:44:10.637" v="21" actId="478"/>
          <ac:picMkLst>
            <pc:docMk/>
            <pc:sldMk cId="3660247680" sldId="256"/>
            <ac:picMk id="22" creationId="{00000000-0000-0000-0000-000000000000}"/>
          </ac:picMkLst>
        </pc:picChg>
        <pc:picChg chg="mod">
          <ac:chgData name="Pedro Jorge dos Santos Assis" userId="53cfd707-332d-4b3c-81e1-286893661cc8" providerId="ADAL" clId="{A97DDC96-44C0-4902-A5F5-FBF4A392E99B}" dt="2022-04-27T13:00:23.104" v="637" actId="14100"/>
          <ac:picMkLst>
            <pc:docMk/>
            <pc:sldMk cId="3660247680" sldId="256"/>
            <ac:picMk id="23" creationId="{00000000-0000-0000-0000-000000000000}"/>
          </ac:picMkLst>
        </pc:picChg>
        <pc:picChg chg="del">
          <ac:chgData name="Pedro Jorge dos Santos Assis" userId="53cfd707-332d-4b3c-81e1-286893661cc8" providerId="ADAL" clId="{A97DDC96-44C0-4902-A5F5-FBF4A392E99B}" dt="2022-04-26T18:44:10.637" v="21" actId="478"/>
          <ac:picMkLst>
            <pc:docMk/>
            <pc:sldMk cId="3660247680" sldId="256"/>
            <ac:picMk id="24" creationId="{00000000-0000-0000-0000-000000000000}"/>
          </ac:picMkLst>
        </pc:picChg>
        <pc:picChg chg="del">
          <ac:chgData name="Pedro Jorge dos Santos Assis" userId="53cfd707-332d-4b3c-81e1-286893661cc8" providerId="ADAL" clId="{A97DDC96-44C0-4902-A5F5-FBF4A392E99B}" dt="2022-04-26T18:44:10.637" v="21" actId="478"/>
          <ac:picMkLst>
            <pc:docMk/>
            <pc:sldMk cId="3660247680" sldId="256"/>
            <ac:picMk id="25" creationId="{00000000-0000-0000-0000-000000000000}"/>
          </ac:picMkLst>
        </pc:picChg>
        <pc:picChg chg="del">
          <ac:chgData name="Pedro Jorge dos Santos Assis" userId="53cfd707-332d-4b3c-81e1-286893661cc8" providerId="ADAL" clId="{A97DDC96-44C0-4902-A5F5-FBF4A392E99B}" dt="2022-04-26T18:44:10.637" v="21" actId="478"/>
          <ac:picMkLst>
            <pc:docMk/>
            <pc:sldMk cId="3660247680" sldId="256"/>
            <ac:picMk id="27" creationId="{00000000-0000-0000-0000-000000000000}"/>
          </ac:picMkLst>
        </pc:picChg>
      </pc:sldChg>
      <pc:sldChg chg="del">
        <pc:chgData name="Pedro Jorge dos Santos Assis" userId="53cfd707-332d-4b3c-81e1-286893661cc8" providerId="ADAL" clId="{A97DDC96-44C0-4902-A5F5-FBF4A392E99B}" dt="2022-04-27T12:32:30.203" v="477" actId="47"/>
        <pc:sldMkLst>
          <pc:docMk/>
          <pc:sldMk cId="1475947880" sldId="264"/>
        </pc:sldMkLst>
      </pc:sldChg>
      <pc:sldChg chg="del">
        <pc:chgData name="Pedro Jorge dos Santos Assis" userId="53cfd707-332d-4b3c-81e1-286893661cc8" providerId="ADAL" clId="{A97DDC96-44C0-4902-A5F5-FBF4A392E99B}" dt="2022-04-27T12:32:22.622" v="476" actId="47"/>
        <pc:sldMkLst>
          <pc:docMk/>
          <pc:sldMk cId="4166592315" sldId="266"/>
        </pc:sldMkLst>
      </pc:sldChg>
      <pc:sldChg chg="del">
        <pc:chgData name="Pedro Jorge dos Santos Assis" userId="53cfd707-332d-4b3c-81e1-286893661cc8" providerId="ADAL" clId="{A97DDC96-44C0-4902-A5F5-FBF4A392E99B}" dt="2022-04-27T12:32:47.838" v="479" actId="47"/>
        <pc:sldMkLst>
          <pc:docMk/>
          <pc:sldMk cId="1887950387" sldId="270"/>
        </pc:sldMkLst>
      </pc:sldChg>
      <pc:sldChg chg="add">
        <pc:chgData name="Pedro Jorge dos Santos Assis" userId="53cfd707-332d-4b3c-81e1-286893661cc8" providerId="ADAL" clId="{A97DDC96-44C0-4902-A5F5-FBF4A392E99B}" dt="2022-04-26T18:27:49.354" v="6"/>
        <pc:sldMkLst>
          <pc:docMk/>
          <pc:sldMk cId="4187213939" sldId="272"/>
        </pc:sldMkLst>
      </pc:sldChg>
      <pc:sldChg chg="del">
        <pc:chgData name="Pedro Jorge dos Santos Assis" userId="53cfd707-332d-4b3c-81e1-286893661cc8" providerId="ADAL" clId="{A97DDC96-44C0-4902-A5F5-FBF4A392E99B}" dt="2022-04-27T12:32:34.344" v="478" actId="47"/>
        <pc:sldMkLst>
          <pc:docMk/>
          <pc:sldMk cId="2550948255" sldId="281"/>
        </pc:sldMkLst>
      </pc:sldChg>
      <pc:sldChg chg="add setBg">
        <pc:chgData name="Pedro Jorge dos Santos Assis" userId="53cfd707-332d-4b3c-81e1-286893661cc8" providerId="ADAL" clId="{A97DDC96-44C0-4902-A5F5-FBF4A392E99B}" dt="2022-04-26T18:27:30.421" v="5"/>
        <pc:sldMkLst>
          <pc:docMk/>
          <pc:sldMk cId="216548836" sldId="282"/>
        </pc:sldMkLst>
      </pc:sldChg>
      <pc:sldChg chg="add">
        <pc:chgData name="Pedro Jorge dos Santos Assis" userId="53cfd707-332d-4b3c-81e1-286893661cc8" providerId="ADAL" clId="{A97DDC96-44C0-4902-A5F5-FBF4A392E99B}" dt="2022-04-26T19:19:17.658" v="417"/>
        <pc:sldMkLst>
          <pc:docMk/>
          <pc:sldMk cId="0" sldId="295"/>
        </pc:sldMkLst>
      </pc:sldChg>
      <pc:sldChg chg="add">
        <pc:chgData name="Pedro Jorge dos Santos Assis" userId="53cfd707-332d-4b3c-81e1-286893661cc8" providerId="ADAL" clId="{A97DDC96-44C0-4902-A5F5-FBF4A392E99B}" dt="2022-04-26T19:19:17.658" v="417"/>
        <pc:sldMkLst>
          <pc:docMk/>
          <pc:sldMk cId="0" sldId="296"/>
        </pc:sldMkLst>
      </pc:sldChg>
      <pc:sldChg chg="add">
        <pc:chgData name="Pedro Jorge dos Santos Assis" userId="53cfd707-332d-4b3c-81e1-286893661cc8" providerId="ADAL" clId="{A97DDC96-44C0-4902-A5F5-FBF4A392E99B}" dt="2022-04-26T19:19:17.658" v="417"/>
        <pc:sldMkLst>
          <pc:docMk/>
          <pc:sldMk cId="0" sldId="297"/>
        </pc:sldMkLst>
      </pc:sldChg>
      <pc:sldChg chg="add">
        <pc:chgData name="Pedro Jorge dos Santos Assis" userId="53cfd707-332d-4b3c-81e1-286893661cc8" providerId="ADAL" clId="{A97DDC96-44C0-4902-A5F5-FBF4A392E99B}" dt="2022-04-26T19:19:17.658" v="417"/>
        <pc:sldMkLst>
          <pc:docMk/>
          <pc:sldMk cId="0" sldId="298"/>
        </pc:sldMkLst>
      </pc:sldChg>
      <pc:sldChg chg="add del">
        <pc:chgData name="Pedro Jorge dos Santos Assis" userId="53cfd707-332d-4b3c-81e1-286893661cc8" providerId="ADAL" clId="{A97DDC96-44C0-4902-A5F5-FBF4A392E99B}" dt="2022-04-27T12:50:09.630" v="517" actId="47"/>
        <pc:sldMkLst>
          <pc:docMk/>
          <pc:sldMk cId="0" sldId="302"/>
        </pc:sldMkLst>
      </pc:sldChg>
      <pc:sldChg chg="addSp delSp modSp add mod">
        <pc:chgData name="Pedro Jorge dos Santos Assis" userId="53cfd707-332d-4b3c-81e1-286893661cc8" providerId="ADAL" clId="{A97DDC96-44C0-4902-A5F5-FBF4A392E99B}" dt="2022-04-27T12:50:36.882" v="520" actId="20577"/>
        <pc:sldMkLst>
          <pc:docMk/>
          <pc:sldMk cId="0" sldId="304"/>
        </pc:sldMkLst>
        <pc:spChg chg="add del mod">
          <ac:chgData name="Pedro Jorge dos Santos Assis" userId="53cfd707-332d-4b3c-81e1-286893661cc8" providerId="ADAL" clId="{A97DDC96-44C0-4902-A5F5-FBF4A392E99B}" dt="2022-04-27T12:50:31.927" v="519" actId="478"/>
          <ac:spMkLst>
            <pc:docMk/>
            <pc:sldMk cId="0" sldId="304"/>
            <ac:spMk id="2" creationId="{581FADA1-8AD5-FEBB-3754-1F0B5FFF1E8D}"/>
          </ac:spMkLst>
        </pc:spChg>
        <pc:spChg chg="add del mod">
          <ac:chgData name="Pedro Jorge dos Santos Assis" userId="53cfd707-332d-4b3c-81e1-286893661cc8" providerId="ADAL" clId="{A97DDC96-44C0-4902-A5F5-FBF4A392E99B}" dt="2022-04-27T12:50:31.927" v="519" actId="478"/>
          <ac:spMkLst>
            <pc:docMk/>
            <pc:sldMk cId="0" sldId="304"/>
            <ac:spMk id="3" creationId="{E51578D9-C98E-D438-874F-346706EF2608}"/>
          </ac:spMkLst>
        </pc:spChg>
        <pc:spChg chg="del">
          <ac:chgData name="Pedro Jorge dos Santos Assis" userId="53cfd707-332d-4b3c-81e1-286893661cc8" providerId="ADAL" clId="{A97DDC96-44C0-4902-A5F5-FBF4A392E99B}" dt="2022-04-27T12:50:31.927" v="519" actId="478"/>
          <ac:spMkLst>
            <pc:docMk/>
            <pc:sldMk cId="0" sldId="304"/>
            <ac:spMk id="12" creationId="{32404DF6-0D4F-97A8-4067-6E3F7B5C4053}"/>
          </ac:spMkLst>
        </pc:spChg>
        <pc:spChg chg="del">
          <ac:chgData name="Pedro Jorge dos Santos Assis" userId="53cfd707-332d-4b3c-81e1-286893661cc8" providerId="ADAL" clId="{A97DDC96-44C0-4902-A5F5-FBF4A392E99B}" dt="2022-04-27T12:50:31.927" v="519" actId="478"/>
          <ac:spMkLst>
            <pc:docMk/>
            <pc:sldMk cId="0" sldId="304"/>
            <ac:spMk id="13" creationId="{F125575D-4A01-64D3-B62C-01F4A4EC3923}"/>
          </ac:spMkLst>
        </pc:spChg>
        <pc:spChg chg="del">
          <ac:chgData name="Pedro Jorge dos Santos Assis" userId="53cfd707-332d-4b3c-81e1-286893661cc8" providerId="ADAL" clId="{A97DDC96-44C0-4902-A5F5-FBF4A392E99B}" dt="2022-04-27T12:50:31.927" v="519" actId="478"/>
          <ac:spMkLst>
            <pc:docMk/>
            <pc:sldMk cId="0" sldId="304"/>
            <ac:spMk id="14" creationId="{4938BFB2-A02A-907E-7A57-84196AEAB87C}"/>
          </ac:spMkLst>
        </pc:spChg>
        <pc:spChg chg="mod">
          <ac:chgData name="Pedro Jorge dos Santos Assis" userId="53cfd707-332d-4b3c-81e1-286893661cc8" providerId="ADAL" clId="{A97DDC96-44C0-4902-A5F5-FBF4A392E99B}" dt="2022-04-27T12:50:36.882" v="520" actId="20577"/>
          <ac:spMkLst>
            <pc:docMk/>
            <pc:sldMk cId="0" sldId="304"/>
            <ac:spMk id="114692" creationId="{B52E063A-3D98-C30C-C514-6B8630454834}"/>
          </ac:spMkLst>
        </pc:spChg>
        <pc:spChg chg="del">
          <ac:chgData name="Pedro Jorge dos Santos Assis" userId="53cfd707-332d-4b3c-81e1-286893661cc8" providerId="ADAL" clId="{A97DDC96-44C0-4902-A5F5-FBF4A392E99B}" dt="2022-04-27T12:50:31.927" v="519" actId="478"/>
          <ac:spMkLst>
            <pc:docMk/>
            <pc:sldMk cId="0" sldId="304"/>
            <ac:spMk id="114704" creationId="{DD08ED9E-D483-7D78-2D26-9574AB7B827A}"/>
          </ac:spMkLst>
        </pc:spChg>
        <pc:spChg chg="del">
          <ac:chgData name="Pedro Jorge dos Santos Assis" userId="53cfd707-332d-4b3c-81e1-286893661cc8" providerId="ADAL" clId="{A97DDC96-44C0-4902-A5F5-FBF4A392E99B}" dt="2022-04-27T12:50:31.927" v="519" actId="478"/>
          <ac:spMkLst>
            <pc:docMk/>
            <pc:sldMk cId="0" sldId="304"/>
            <ac:spMk id="114705" creationId="{A1EA4582-D2DA-86A5-6E0E-81D6701ADF4C}"/>
          </ac:spMkLst>
        </pc:spChg>
        <pc:spChg chg="del">
          <ac:chgData name="Pedro Jorge dos Santos Assis" userId="53cfd707-332d-4b3c-81e1-286893661cc8" providerId="ADAL" clId="{A97DDC96-44C0-4902-A5F5-FBF4A392E99B}" dt="2022-04-27T12:50:31.927" v="519" actId="478"/>
          <ac:spMkLst>
            <pc:docMk/>
            <pc:sldMk cId="0" sldId="304"/>
            <ac:spMk id="114706" creationId="{4B884E30-644C-B7F6-8C6B-E5D547CC508B}"/>
          </ac:spMkLst>
        </pc:spChg>
        <pc:spChg chg="del">
          <ac:chgData name="Pedro Jorge dos Santos Assis" userId="53cfd707-332d-4b3c-81e1-286893661cc8" providerId="ADAL" clId="{A97DDC96-44C0-4902-A5F5-FBF4A392E99B}" dt="2022-04-27T12:50:17.568" v="518" actId="478"/>
          <ac:spMkLst>
            <pc:docMk/>
            <pc:sldMk cId="0" sldId="304"/>
            <ac:spMk id="114707" creationId="{137B946B-2A13-5122-129F-D4CB16BC7B5D}"/>
          </ac:spMkLst>
        </pc:spChg>
        <pc:graphicFrameChg chg="del">
          <ac:chgData name="Pedro Jorge dos Santos Assis" userId="53cfd707-332d-4b3c-81e1-286893661cc8" providerId="ADAL" clId="{A97DDC96-44C0-4902-A5F5-FBF4A392E99B}" dt="2022-04-27T12:50:17.568" v="518" actId="478"/>
          <ac:graphicFrameMkLst>
            <pc:docMk/>
            <pc:sldMk cId="0" sldId="304"/>
            <ac:graphicFrameMk id="114699" creationId="{9B59EC91-C989-A456-A1DD-D5CAD343152D}"/>
          </ac:graphicFrameMkLst>
        </pc:graphicFrameChg>
        <pc:graphicFrameChg chg="del">
          <ac:chgData name="Pedro Jorge dos Santos Assis" userId="53cfd707-332d-4b3c-81e1-286893661cc8" providerId="ADAL" clId="{A97DDC96-44C0-4902-A5F5-FBF4A392E99B}" dt="2022-04-27T12:50:17.568" v="518" actId="478"/>
          <ac:graphicFrameMkLst>
            <pc:docMk/>
            <pc:sldMk cId="0" sldId="304"/>
            <ac:graphicFrameMk id="114701" creationId="{FFAAF463-2C99-3DD7-AC28-520837B8173C}"/>
          </ac:graphicFrameMkLst>
        </pc:graphicFrameChg>
      </pc:sldChg>
      <pc:sldChg chg="add">
        <pc:chgData name="Pedro Jorge dos Santos Assis" userId="53cfd707-332d-4b3c-81e1-286893661cc8" providerId="ADAL" clId="{A97DDC96-44C0-4902-A5F5-FBF4A392E99B}" dt="2022-04-26T19:19:17.658" v="417"/>
        <pc:sldMkLst>
          <pc:docMk/>
          <pc:sldMk cId="0" sldId="314"/>
        </pc:sldMkLst>
      </pc:sldChg>
      <pc:sldChg chg="add">
        <pc:chgData name="Pedro Jorge dos Santos Assis" userId="53cfd707-332d-4b3c-81e1-286893661cc8" providerId="ADAL" clId="{A97DDC96-44C0-4902-A5F5-FBF4A392E99B}" dt="2022-04-26T19:02:24.478" v="405"/>
        <pc:sldMkLst>
          <pc:docMk/>
          <pc:sldMk cId="323597330" sldId="353"/>
        </pc:sldMkLst>
      </pc:sldChg>
      <pc:sldChg chg="add">
        <pc:chgData name="Pedro Jorge dos Santos Assis" userId="53cfd707-332d-4b3c-81e1-286893661cc8" providerId="ADAL" clId="{A97DDC96-44C0-4902-A5F5-FBF4A392E99B}" dt="2022-04-26T19:18:10.576" v="414"/>
        <pc:sldMkLst>
          <pc:docMk/>
          <pc:sldMk cId="3615898243" sldId="359"/>
        </pc:sldMkLst>
      </pc:sldChg>
      <pc:sldChg chg="add">
        <pc:chgData name="Pedro Jorge dos Santos Assis" userId="53cfd707-332d-4b3c-81e1-286893661cc8" providerId="ADAL" clId="{A97DDC96-44C0-4902-A5F5-FBF4A392E99B}" dt="2022-04-26T19:02:24.478" v="405"/>
        <pc:sldMkLst>
          <pc:docMk/>
          <pc:sldMk cId="1997321217" sldId="361"/>
        </pc:sldMkLst>
      </pc:sldChg>
      <pc:sldChg chg="add">
        <pc:chgData name="Pedro Jorge dos Santos Assis" userId="53cfd707-332d-4b3c-81e1-286893661cc8" providerId="ADAL" clId="{A97DDC96-44C0-4902-A5F5-FBF4A392E99B}" dt="2022-04-26T19:36:41.200" v="428"/>
        <pc:sldMkLst>
          <pc:docMk/>
          <pc:sldMk cId="3055768269" sldId="370"/>
        </pc:sldMkLst>
      </pc:sldChg>
      <pc:sldChg chg="add del">
        <pc:chgData name="Pedro Jorge dos Santos Assis" userId="53cfd707-332d-4b3c-81e1-286893661cc8" providerId="ADAL" clId="{A97DDC96-44C0-4902-A5F5-FBF4A392E99B}" dt="2022-04-27T12:50:03.265" v="516" actId="47"/>
        <pc:sldMkLst>
          <pc:docMk/>
          <pc:sldMk cId="1191060394" sldId="371"/>
        </pc:sldMkLst>
      </pc:sldChg>
      <pc:sldChg chg="add">
        <pc:chgData name="Pedro Jorge dos Santos Assis" userId="53cfd707-332d-4b3c-81e1-286893661cc8" providerId="ADAL" clId="{A97DDC96-44C0-4902-A5F5-FBF4A392E99B}" dt="2022-04-26T19:05:17.426" v="408"/>
        <pc:sldMkLst>
          <pc:docMk/>
          <pc:sldMk cId="3387970800" sldId="378"/>
        </pc:sldMkLst>
      </pc:sldChg>
      <pc:sldChg chg="addSp modSp add mod">
        <pc:chgData name="Pedro Jorge dos Santos Assis" userId="53cfd707-332d-4b3c-81e1-286893661cc8" providerId="ADAL" clId="{A97DDC96-44C0-4902-A5F5-FBF4A392E99B}" dt="2022-04-27T13:00:49.808" v="644" actId="1076"/>
        <pc:sldMkLst>
          <pc:docMk/>
          <pc:sldMk cId="3635168007" sldId="379"/>
        </pc:sldMkLst>
        <pc:spChg chg="mod">
          <ac:chgData name="Pedro Jorge dos Santos Assis" userId="53cfd707-332d-4b3c-81e1-286893661cc8" providerId="ADAL" clId="{A97DDC96-44C0-4902-A5F5-FBF4A392E99B}" dt="2022-04-26T18:45:04.077" v="29" actId="20577"/>
          <ac:spMkLst>
            <pc:docMk/>
            <pc:sldMk cId="3635168007" sldId="379"/>
            <ac:spMk id="4" creationId="{00000000-0000-0000-0000-000000000000}"/>
          </ac:spMkLst>
        </pc:spChg>
        <pc:spChg chg="mod">
          <ac:chgData name="Pedro Jorge dos Santos Assis" userId="53cfd707-332d-4b3c-81e1-286893661cc8" providerId="ADAL" clId="{A97DDC96-44C0-4902-A5F5-FBF4A392E99B}" dt="2022-04-26T18:44:31.748" v="24" actId="20577"/>
          <ac:spMkLst>
            <pc:docMk/>
            <pc:sldMk cId="3635168007" sldId="379"/>
            <ac:spMk id="7" creationId="{00000000-0000-0000-0000-000000000000}"/>
          </ac:spMkLst>
        </pc:spChg>
        <pc:picChg chg="add mod">
          <ac:chgData name="Pedro Jorge dos Santos Assis" userId="53cfd707-332d-4b3c-81e1-286893661cc8" providerId="ADAL" clId="{A97DDC96-44C0-4902-A5F5-FBF4A392E99B}" dt="2022-04-27T13:00:49.808" v="644" actId="1076"/>
          <ac:picMkLst>
            <pc:docMk/>
            <pc:sldMk cId="3635168007" sldId="379"/>
            <ac:picMk id="9" creationId="{1D4C4E8C-FB72-33B3-F8C3-753DE7BA6A18}"/>
          </ac:picMkLst>
        </pc:picChg>
      </pc:sldChg>
      <pc:sldChg chg="add del ord">
        <pc:chgData name="Pedro Jorge dos Santos Assis" userId="53cfd707-332d-4b3c-81e1-286893661cc8" providerId="ADAL" clId="{A97DDC96-44C0-4902-A5F5-FBF4A392E99B}" dt="2022-04-27T12:33:48.054" v="495" actId="47"/>
        <pc:sldMkLst>
          <pc:docMk/>
          <pc:sldMk cId="1958327523" sldId="380"/>
        </pc:sldMkLst>
      </pc:sldChg>
      <pc:sldChg chg="add">
        <pc:chgData name="Pedro Jorge dos Santos Assis" userId="53cfd707-332d-4b3c-81e1-286893661cc8" providerId="ADAL" clId="{A97DDC96-44C0-4902-A5F5-FBF4A392E99B}" dt="2022-04-26T18:40:07.344" v="20"/>
        <pc:sldMkLst>
          <pc:docMk/>
          <pc:sldMk cId="3306782172" sldId="381"/>
        </pc:sldMkLst>
      </pc:sldChg>
      <pc:sldChg chg="add">
        <pc:chgData name="Pedro Jorge dos Santos Assis" userId="53cfd707-332d-4b3c-81e1-286893661cc8" providerId="ADAL" clId="{A97DDC96-44C0-4902-A5F5-FBF4A392E99B}" dt="2022-04-26T19:02:24.478" v="405"/>
        <pc:sldMkLst>
          <pc:docMk/>
          <pc:sldMk cId="1727657509" sldId="383"/>
        </pc:sldMkLst>
      </pc:sldChg>
      <pc:sldChg chg="add">
        <pc:chgData name="Pedro Jorge dos Santos Assis" userId="53cfd707-332d-4b3c-81e1-286893661cc8" providerId="ADAL" clId="{A97DDC96-44C0-4902-A5F5-FBF4A392E99B}" dt="2022-04-26T19:02:24.478" v="405"/>
        <pc:sldMkLst>
          <pc:docMk/>
          <pc:sldMk cId="414682100" sldId="384"/>
        </pc:sldMkLst>
      </pc:sldChg>
      <pc:sldChg chg="add">
        <pc:chgData name="Pedro Jorge dos Santos Assis" userId="53cfd707-332d-4b3c-81e1-286893661cc8" providerId="ADAL" clId="{A97DDC96-44C0-4902-A5F5-FBF4A392E99B}" dt="2022-04-26T19:02:24.478" v="405"/>
        <pc:sldMkLst>
          <pc:docMk/>
          <pc:sldMk cId="1175461991" sldId="385"/>
        </pc:sldMkLst>
      </pc:sldChg>
      <pc:sldChg chg="add">
        <pc:chgData name="Pedro Jorge dos Santos Assis" userId="53cfd707-332d-4b3c-81e1-286893661cc8" providerId="ADAL" clId="{A97DDC96-44C0-4902-A5F5-FBF4A392E99B}" dt="2022-04-26T18:40:07.344" v="20"/>
        <pc:sldMkLst>
          <pc:docMk/>
          <pc:sldMk cId="2142184904" sldId="396"/>
        </pc:sldMkLst>
      </pc:sldChg>
      <pc:sldChg chg="add del ord">
        <pc:chgData name="Pedro Jorge dos Santos Assis" userId="53cfd707-332d-4b3c-81e1-286893661cc8" providerId="ADAL" clId="{A97DDC96-44C0-4902-A5F5-FBF4A392E99B}" dt="2022-04-27T12:33:43.430" v="494" actId="47"/>
        <pc:sldMkLst>
          <pc:docMk/>
          <pc:sldMk cId="1241110245" sldId="397"/>
        </pc:sldMkLst>
      </pc:sldChg>
      <pc:sldChg chg="addSp delSp modSp add mod modClrScheme chgLayout">
        <pc:chgData name="Pedro Jorge dos Santos Assis" userId="53cfd707-332d-4b3c-81e1-286893661cc8" providerId="ADAL" clId="{A97DDC96-44C0-4902-A5F5-FBF4A392E99B}" dt="2022-04-26T18:53:42.717" v="383" actId="1076"/>
        <pc:sldMkLst>
          <pc:docMk/>
          <pc:sldMk cId="2711218198" sldId="416"/>
        </pc:sldMkLst>
        <pc:spChg chg="mod">
          <ac:chgData name="Pedro Jorge dos Santos Assis" userId="53cfd707-332d-4b3c-81e1-286893661cc8" providerId="ADAL" clId="{A97DDC96-44C0-4902-A5F5-FBF4A392E99B}" dt="2022-04-26T18:53:42.717" v="383" actId="1076"/>
          <ac:spMkLst>
            <pc:docMk/>
            <pc:sldMk cId="2711218198" sldId="416"/>
            <ac:spMk id="2" creationId="{00000000-0000-0000-0000-000000000000}"/>
          </ac:spMkLst>
        </pc:spChg>
        <pc:spChg chg="mod ord">
          <ac:chgData name="Pedro Jorge dos Santos Assis" userId="53cfd707-332d-4b3c-81e1-286893661cc8" providerId="ADAL" clId="{A97DDC96-44C0-4902-A5F5-FBF4A392E99B}" dt="2022-04-26T18:48:13.696" v="44" actId="700"/>
          <ac:spMkLst>
            <pc:docMk/>
            <pc:sldMk cId="2711218198" sldId="416"/>
            <ac:spMk id="4" creationId="{00000000-0000-0000-0000-000000000000}"/>
          </ac:spMkLst>
        </pc:spChg>
        <pc:spChg chg="add mod ord">
          <ac:chgData name="Pedro Jorge dos Santos Assis" userId="53cfd707-332d-4b3c-81e1-286893661cc8" providerId="ADAL" clId="{A97DDC96-44C0-4902-A5F5-FBF4A392E99B}" dt="2022-04-26T18:48:24.160" v="65" actId="20577"/>
          <ac:spMkLst>
            <pc:docMk/>
            <pc:sldMk cId="2711218198" sldId="416"/>
            <ac:spMk id="5" creationId="{4A5E2868-C075-2F5F-1955-FC7E6691BE62}"/>
          </ac:spMkLst>
        </pc:spChg>
        <pc:spChg chg="add del mod">
          <ac:chgData name="Pedro Jorge dos Santos Assis" userId="53cfd707-332d-4b3c-81e1-286893661cc8" providerId="ADAL" clId="{A97DDC96-44C0-4902-A5F5-FBF4A392E99B}" dt="2022-04-26T18:48:29.390" v="66" actId="478"/>
          <ac:spMkLst>
            <pc:docMk/>
            <pc:sldMk cId="2711218198" sldId="416"/>
            <ac:spMk id="14" creationId="{85C69E83-D316-0B09-D23A-C04FC50C33E4}"/>
          </ac:spMkLst>
        </pc:spChg>
        <pc:picChg chg="mod">
          <ac:chgData name="Pedro Jorge dos Santos Assis" userId="53cfd707-332d-4b3c-81e1-286893661cc8" providerId="ADAL" clId="{A97DDC96-44C0-4902-A5F5-FBF4A392E99B}" dt="2022-04-26T18:53:15.385" v="379" actId="1076"/>
          <ac:picMkLst>
            <pc:docMk/>
            <pc:sldMk cId="2711218198" sldId="416"/>
            <ac:picMk id="7" creationId="{00000000-0000-0000-0000-000000000000}"/>
          </ac:picMkLst>
        </pc:picChg>
        <pc:picChg chg="mod">
          <ac:chgData name="Pedro Jorge dos Santos Assis" userId="53cfd707-332d-4b3c-81e1-286893661cc8" providerId="ADAL" clId="{A97DDC96-44C0-4902-A5F5-FBF4A392E99B}" dt="2022-04-26T18:47:53.566" v="40" actId="1076"/>
          <ac:picMkLst>
            <pc:docMk/>
            <pc:sldMk cId="2711218198" sldId="416"/>
            <ac:picMk id="8" creationId="{00000000-0000-0000-0000-000000000000}"/>
          </ac:picMkLst>
        </pc:picChg>
        <pc:picChg chg="mod">
          <ac:chgData name="Pedro Jorge dos Santos Assis" userId="53cfd707-332d-4b3c-81e1-286893661cc8" providerId="ADAL" clId="{A97DDC96-44C0-4902-A5F5-FBF4A392E99B}" dt="2022-04-26T18:47:48.608" v="39" actId="1076"/>
          <ac:picMkLst>
            <pc:docMk/>
            <pc:sldMk cId="2711218198" sldId="416"/>
            <ac:picMk id="9" creationId="{00000000-0000-0000-0000-000000000000}"/>
          </ac:picMkLst>
        </pc:picChg>
        <pc:picChg chg="mod">
          <ac:chgData name="Pedro Jorge dos Santos Assis" userId="53cfd707-332d-4b3c-81e1-286893661cc8" providerId="ADAL" clId="{A97DDC96-44C0-4902-A5F5-FBF4A392E99B}" dt="2022-04-26T18:47:45.921" v="38" actId="1076"/>
          <ac:picMkLst>
            <pc:docMk/>
            <pc:sldMk cId="2711218198" sldId="416"/>
            <ac:picMk id="10" creationId="{00000000-0000-0000-0000-000000000000}"/>
          </ac:picMkLst>
        </pc:picChg>
        <pc:picChg chg="mod">
          <ac:chgData name="Pedro Jorge dos Santos Assis" userId="53cfd707-332d-4b3c-81e1-286893661cc8" providerId="ADAL" clId="{A97DDC96-44C0-4902-A5F5-FBF4A392E99B}" dt="2022-04-26T18:47:38.416" v="37" actId="1076"/>
          <ac:picMkLst>
            <pc:docMk/>
            <pc:sldMk cId="2711218198" sldId="416"/>
            <ac:picMk id="11" creationId="{00000000-0000-0000-0000-000000000000}"/>
          </ac:picMkLst>
        </pc:picChg>
        <pc:picChg chg="mod">
          <ac:chgData name="Pedro Jorge dos Santos Assis" userId="53cfd707-332d-4b3c-81e1-286893661cc8" providerId="ADAL" clId="{A97DDC96-44C0-4902-A5F5-FBF4A392E99B}" dt="2022-04-26T18:47:34.396" v="36" actId="1076"/>
          <ac:picMkLst>
            <pc:docMk/>
            <pc:sldMk cId="2711218198" sldId="416"/>
            <ac:picMk id="12" creationId="{00000000-0000-0000-0000-000000000000}"/>
          </ac:picMkLst>
        </pc:picChg>
        <pc:picChg chg="mod">
          <ac:chgData name="Pedro Jorge dos Santos Assis" userId="53cfd707-332d-4b3c-81e1-286893661cc8" providerId="ADAL" clId="{A97DDC96-44C0-4902-A5F5-FBF4A392E99B}" dt="2022-04-26T18:47:29.788" v="35" actId="1076"/>
          <ac:picMkLst>
            <pc:docMk/>
            <pc:sldMk cId="2711218198" sldId="416"/>
            <ac:picMk id="13" creationId="{00000000-0000-0000-0000-000000000000}"/>
          </ac:picMkLst>
        </pc:picChg>
        <pc:picChg chg="add mod">
          <ac:chgData name="Pedro Jorge dos Santos Assis" userId="53cfd707-332d-4b3c-81e1-286893661cc8" providerId="ADAL" clId="{A97DDC96-44C0-4902-A5F5-FBF4A392E99B}" dt="2022-04-26T18:53:19.729" v="380" actId="1076"/>
          <ac:picMkLst>
            <pc:docMk/>
            <pc:sldMk cId="2711218198" sldId="416"/>
            <ac:picMk id="15" creationId="{A41E31C1-0C41-E1A1-2AF7-2E099799C078}"/>
          </ac:picMkLst>
        </pc:picChg>
      </pc:sldChg>
      <pc:sldChg chg="add del">
        <pc:chgData name="Pedro Jorge dos Santos Assis" userId="53cfd707-332d-4b3c-81e1-286893661cc8" providerId="ADAL" clId="{A97DDC96-44C0-4902-A5F5-FBF4A392E99B}" dt="2022-04-27T12:29:49.381" v="441" actId="47"/>
        <pc:sldMkLst>
          <pc:docMk/>
          <pc:sldMk cId="330543416" sldId="459"/>
        </pc:sldMkLst>
      </pc:sldChg>
      <pc:sldChg chg="del">
        <pc:chgData name="Pedro Jorge dos Santos Assis" userId="53cfd707-332d-4b3c-81e1-286893661cc8" providerId="ADAL" clId="{A97DDC96-44C0-4902-A5F5-FBF4A392E99B}" dt="2022-04-27T12:31:52.629" v="468" actId="47"/>
        <pc:sldMkLst>
          <pc:docMk/>
          <pc:sldMk cId="3498053339" sldId="464"/>
        </pc:sldMkLst>
      </pc:sldChg>
      <pc:sldChg chg="del">
        <pc:chgData name="Pedro Jorge dos Santos Assis" userId="53cfd707-332d-4b3c-81e1-286893661cc8" providerId="ADAL" clId="{A97DDC96-44C0-4902-A5F5-FBF4A392E99B}" dt="2022-04-27T12:33:07.479" v="487" actId="47"/>
        <pc:sldMkLst>
          <pc:docMk/>
          <pc:sldMk cId="3022341218" sldId="882"/>
        </pc:sldMkLst>
      </pc:sldChg>
      <pc:sldChg chg="add">
        <pc:chgData name="Pedro Jorge dos Santos Assis" userId="53cfd707-332d-4b3c-81e1-286893661cc8" providerId="ADAL" clId="{A97DDC96-44C0-4902-A5F5-FBF4A392E99B}" dt="2022-04-26T18:55:46.560" v="400"/>
        <pc:sldMkLst>
          <pc:docMk/>
          <pc:sldMk cId="3622565451" sldId="887"/>
        </pc:sldMkLst>
      </pc:sldChg>
      <pc:sldChg chg="add">
        <pc:chgData name="Pedro Jorge dos Santos Assis" userId="53cfd707-332d-4b3c-81e1-286893661cc8" providerId="ADAL" clId="{A97DDC96-44C0-4902-A5F5-FBF4A392E99B}" dt="2022-04-26T18:57:02.424" v="403"/>
        <pc:sldMkLst>
          <pc:docMk/>
          <pc:sldMk cId="3371526834" sldId="974"/>
        </pc:sldMkLst>
      </pc:sldChg>
      <pc:sldChg chg="del">
        <pc:chgData name="Pedro Jorge dos Santos Assis" userId="53cfd707-332d-4b3c-81e1-286893661cc8" providerId="ADAL" clId="{A97DDC96-44C0-4902-A5F5-FBF4A392E99B}" dt="2022-04-27T12:32:09.107" v="473" actId="47"/>
        <pc:sldMkLst>
          <pc:docMk/>
          <pc:sldMk cId="0" sldId="982"/>
        </pc:sldMkLst>
      </pc:sldChg>
      <pc:sldChg chg="add">
        <pc:chgData name="Pedro Jorge dos Santos Assis" userId="53cfd707-332d-4b3c-81e1-286893661cc8" providerId="ADAL" clId="{A97DDC96-44C0-4902-A5F5-FBF4A392E99B}" dt="2022-04-26T18:57:02.424" v="403"/>
        <pc:sldMkLst>
          <pc:docMk/>
          <pc:sldMk cId="2616140179" sldId="988"/>
        </pc:sldMkLst>
      </pc:sldChg>
      <pc:sldChg chg="del">
        <pc:chgData name="Pedro Jorge dos Santos Assis" userId="53cfd707-332d-4b3c-81e1-286893661cc8" providerId="ADAL" clId="{A97DDC96-44C0-4902-A5F5-FBF4A392E99B}" dt="2022-04-27T12:51:37.080" v="523" actId="47"/>
        <pc:sldMkLst>
          <pc:docMk/>
          <pc:sldMk cId="4138793494" sldId="1022"/>
        </pc:sldMkLst>
      </pc:sldChg>
      <pc:sldChg chg="del">
        <pc:chgData name="Pedro Jorge dos Santos Assis" userId="53cfd707-332d-4b3c-81e1-286893661cc8" providerId="ADAL" clId="{A97DDC96-44C0-4902-A5F5-FBF4A392E99B}" dt="2022-04-27T12:33:09.702" v="489" actId="47"/>
        <pc:sldMkLst>
          <pc:docMk/>
          <pc:sldMk cId="3745623651" sldId="1052"/>
        </pc:sldMkLst>
      </pc:sldChg>
      <pc:sldChg chg="del">
        <pc:chgData name="Pedro Jorge dos Santos Assis" userId="53cfd707-332d-4b3c-81e1-286893661cc8" providerId="ADAL" clId="{A97DDC96-44C0-4902-A5F5-FBF4A392E99B}" dt="2022-04-27T12:30:10.407" v="444" actId="47"/>
        <pc:sldMkLst>
          <pc:docMk/>
          <pc:sldMk cId="3456726523" sldId="1053"/>
        </pc:sldMkLst>
      </pc:sldChg>
      <pc:sldChg chg="del">
        <pc:chgData name="Pedro Jorge dos Santos Assis" userId="53cfd707-332d-4b3c-81e1-286893661cc8" providerId="ADAL" clId="{A97DDC96-44C0-4902-A5F5-FBF4A392E99B}" dt="2022-04-27T12:31:59.531" v="472" actId="47"/>
        <pc:sldMkLst>
          <pc:docMk/>
          <pc:sldMk cId="1871792178" sldId="1056"/>
        </pc:sldMkLst>
      </pc:sldChg>
      <pc:sldChg chg="del">
        <pc:chgData name="Pedro Jorge dos Santos Assis" userId="53cfd707-332d-4b3c-81e1-286893661cc8" providerId="ADAL" clId="{A97DDC96-44C0-4902-A5F5-FBF4A392E99B}" dt="2022-04-27T12:33:08.918" v="488" actId="47"/>
        <pc:sldMkLst>
          <pc:docMk/>
          <pc:sldMk cId="3845186217" sldId="1069"/>
        </pc:sldMkLst>
      </pc:sldChg>
      <pc:sldChg chg="del">
        <pc:chgData name="Pedro Jorge dos Santos Assis" userId="53cfd707-332d-4b3c-81e1-286893661cc8" providerId="ADAL" clId="{A97DDC96-44C0-4902-A5F5-FBF4A392E99B}" dt="2022-04-27T12:32:54.819" v="483" actId="47"/>
        <pc:sldMkLst>
          <pc:docMk/>
          <pc:sldMk cId="3341388560" sldId="1073"/>
        </pc:sldMkLst>
      </pc:sldChg>
      <pc:sldChg chg="add del">
        <pc:chgData name="Pedro Jorge dos Santos Assis" userId="53cfd707-332d-4b3c-81e1-286893661cc8" providerId="ADAL" clId="{A97DDC96-44C0-4902-A5F5-FBF4A392E99B}" dt="2022-04-27T12:29:52.651" v="442" actId="47"/>
        <pc:sldMkLst>
          <pc:docMk/>
          <pc:sldMk cId="1352987563" sldId="1077"/>
        </pc:sldMkLst>
      </pc:sldChg>
      <pc:sldChg chg="del">
        <pc:chgData name="Pedro Jorge dos Santos Assis" userId="53cfd707-332d-4b3c-81e1-286893661cc8" providerId="ADAL" clId="{A97DDC96-44C0-4902-A5F5-FBF4A392E99B}" dt="2022-04-27T12:33:03.966" v="484" actId="47"/>
        <pc:sldMkLst>
          <pc:docMk/>
          <pc:sldMk cId="1531587542" sldId="1097"/>
        </pc:sldMkLst>
      </pc:sldChg>
      <pc:sldChg chg="del">
        <pc:chgData name="Pedro Jorge dos Santos Assis" userId="53cfd707-332d-4b3c-81e1-286893661cc8" providerId="ADAL" clId="{A97DDC96-44C0-4902-A5F5-FBF4A392E99B}" dt="2022-04-27T12:33:06.348" v="486" actId="47"/>
        <pc:sldMkLst>
          <pc:docMk/>
          <pc:sldMk cId="876304092" sldId="1099"/>
        </pc:sldMkLst>
      </pc:sldChg>
      <pc:sldChg chg="del">
        <pc:chgData name="Pedro Jorge dos Santos Assis" userId="53cfd707-332d-4b3c-81e1-286893661cc8" providerId="ADAL" clId="{A97DDC96-44C0-4902-A5F5-FBF4A392E99B}" dt="2022-04-27T12:33:05.179" v="485" actId="47"/>
        <pc:sldMkLst>
          <pc:docMk/>
          <pc:sldMk cId="2701284989" sldId="1102"/>
        </pc:sldMkLst>
      </pc:sldChg>
      <pc:sldChg chg="del">
        <pc:chgData name="Pedro Jorge dos Santos Assis" userId="53cfd707-332d-4b3c-81e1-286893661cc8" providerId="ADAL" clId="{A97DDC96-44C0-4902-A5F5-FBF4A392E99B}" dt="2022-04-27T12:33:18.580" v="490" actId="47"/>
        <pc:sldMkLst>
          <pc:docMk/>
          <pc:sldMk cId="1863007913" sldId="1106"/>
        </pc:sldMkLst>
      </pc:sldChg>
      <pc:sldChg chg="delSp mod">
        <pc:chgData name="Pedro Jorge dos Santos Assis" userId="53cfd707-332d-4b3c-81e1-286893661cc8" providerId="ADAL" clId="{A97DDC96-44C0-4902-A5F5-FBF4A392E99B}" dt="2022-04-27T12:33:27.993" v="492" actId="478"/>
        <pc:sldMkLst>
          <pc:docMk/>
          <pc:sldMk cId="2501144819" sldId="1107"/>
        </pc:sldMkLst>
        <pc:spChg chg="del">
          <ac:chgData name="Pedro Jorge dos Santos Assis" userId="53cfd707-332d-4b3c-81e1-286893661cc8" providerId="ADAL" clId="{A97DDC96-44C0-4902-A5F5-FBF4A392E99B}" dt="2022-04-27T12:33:27.993" v="492" actId="478"/>
          <ac:spMkLst>
            <pc:docMk/>
            <pc:sldMk cId="2501144819" sldId="1107"/>
            <ac:spMk id="9" creationId="{00000000-0000-0000-0000-000000000000}"/>
          </ac:spMkLst>
        </pc:spChg>
      </pc:sldChg>
      <pc:sldChg chg="del">
        <pc:chgData name="Pedro Jorge dos Santos Assis" userId="53cfd707-332d-4b3c-81e1-286893661cc8" providerId="ADAL" clId="{A97DDC96-44C0-4902-A5F5-FBF4A392E99B}" dt="2022-04-27T12:33:20.398" v="491" actId="47"/>
        <pc:sldMkLst>
          <pc:docMk/>
          <pc:sldMk cId="1719668961" sldId="1108"/>
        </pc:sldMkLst>
      </pc:sldChg>
      <pc:sldChg chg="del">
        <pc:chgData name="Pedro Jorge dos Santos Assis" userId="53cfd707-332d-4b3c-81e1-286893661cc8" providerId="ADAL" clId="{A97DDC96-44C0-4902-A5F5-FBF4A392E99B}" dt="2022-04-27T12:32:53.236" v="482" actId="47"/>
        <pc:sldMkLst>
          <pc:docMk/>
          <pc:sldMk cId="141198321" sldId="1111"/>
        </pc:sldMkLst>
      </pc:sldChg>
      <pc:sldChg chg="del">
        <pc:chgData name="Pedro Jorge dos Santos Assis" userId="53cfd707-332d-4b3c-81e1-286893661cc8" providerId="ADAL" clId="{A97DDC96-44C0-4902-A5F5-FBF4A392E99B}" dt="2022-04-27T12:32:48.556" v="480" actId="47"/>
        <pc:sldMkLst>
          <pc:docMk/>
          <pc:sldMk cId="2591630606" sldId="1113"/>
        </pc:sldMkLst>
      </pc:sldChg>
      <pc:sldChg chg="del">
        <pc:chgData name="Pedro Jorge dos Santos Assis" userId="53cfd707-332d-4b3c-81e1-286893661cc8" providerId="ADAL" clId="{A97DDC96-44C0-4902-A5F5-FBF4A392E99B}" dt="2022-04-27T12:32:49.380" v="481" actId="47"/>
        <pc:sldMkLst>
          <pc:docMk/>
          <pc:sldMk cId="2840744783" sldId="1114"/>
        </pc:sldMkLst>
      </pc:sldChg>
      <pc:sldChg chg="del">
        <pc:chgData name="Pedro Jorge dos Santos Assis" userId="53cfd707-332d-4b3c-81e1-286893661cc8" providerId="ADAL" clId="{A97DDC96-44C0-4902-A5F5-FBF4A392E99B}" dt="2022-04-27T12:31:00.807" v="453" actId="47"/>
        <pc:sldMkLst>
          <pc:docMk/>
          <pc:sldMk cId="2981343043" sldId="1117"/>
        </pc:sldMkLst>
      </pc:sldChg>
      <pc:sldChg chg="del">
        <pc:chgData name="Pedro Jorge dos Santos Assis" userId="53cfd707-332d-4b3c-81e1-286893661cc8" providerId="ADAL" clId="{A97DDC96-44C0-4902-A5F5-FBF4A392E99B}" dt="2022-04-27T12:33:57.548" v="496" actId="47"/>
        <pc:sldMkLst>
          <pc:docMk/>
          <pc:sldMk cId="756386775" sldId="1119"/>
        </pc:sldMkLst>
      </pc:sldChg>
      <pc:sldChg chg="del">
        <pc:chgData name="Pedro Jorge dos Santos Assis" userId="53cfd707-332d-4b3c-81e1-286893661cc8" providerId="ADAL" clId="{A97DDC96-44C0-4902-A5F5-FBF4A392E99B}" dt="2022-04-27T12:32:18.547" v="474" actId="47"/>
        <pc:sldMkLst>
          <pc:docMk/>
          <pc:sldMk cId="324266753" sldId="1122"/>
        </pc:sldMkLst>
      </pc:sldChg>
      <pc:sldChg chg="del">
        <pc:chgData name="Pedro Jorge dos Santos Assis" userId="53cfd707-332d-4b3c-81e1-286893661cc8" providerId="ADAL" clId="{A97DDC96-44C0-4902-A5F5-FBF4A392E99B}" dt="2022-04-27T12:32:22.057" v="475" actId="47"/>
        <pc:sldMkLst>
          <pc:docMk/>
          <pc:sldMk cId="1498907518" sldId="1123"/>
        </pc:sldMkLst>
      </pc:sldChg>
      <pc:sldChg chg="del">
        <pc:chgData name="Pedro Jorge dos Santos Assis" userId="53cfd707-332d-4b3c-81e1-286893661cc8" providerId="ADAL" clId="{A97DDC96-44C0-4902-A5F5-FBF4A392E99B}" dt="2022-04-27T12:51:16.525" v="522" actId="47"/>
        <pc:sldMkLst>
          <pc:docMk/>
          <pc:sldMk cId="3222646724" sldId="1125"/>
        </pc:sldMkLst>
      </pc:sldChg>
      <pc:sldChg chg="del">
        <pc:chgData name="Pedro Jorge dos Santos Assis" userId="53cfd707-332d-4b3c-81e1-286893661cc8" providerId="ADAL" clId="{A97DDC96-44C0-4902-A5F5-FBF4A392E99B}" dt="2022-04-27T12:31:09.791" v="461" actId="47"/>
        <pc:sldMkLst>
          <pc:docMk/>
          <pc:sldMk cId="597391628" sldId="1128"/>
        </pc:sldMkLst>
      </pc:sldChg>
      <pc:sldChg chg="del">
        <pc:chgData name="Pedro Jorge dos Santos Assis" userId="53cfd707-332d-4b3c-81e1-286893661cc8" providerId="ADAL" clId="{A97DDC96-44C0-4902-A5F5-FBF4A392E99B}" dt="2022-04-27T12:31:15.782" v="463" actId="47"/>
        <pc:sldMkLst>
          <pc:docMk/>
          <pc:sldMk cId="398882651" sldId="1130"/>
        </pc:sldMkLst>
      </pc:sldChg>
      <pc:sldChg chg="del">
        <pc:chgData name="Pedro Jorge dos Santos Assis" userId="53cfd707-332d-4b3c-81e1-286893661cc8" providerId="ADAL" clId="{A97DDC96-44C0-4902-A5F5-FBF4A392E99B}" dt="2022-04-27T12:31:18.796" v="465" actId="47"/>
        <pc:sldMkLst>
          <pc:docMk/>
          <pc:sldMk cId="2198961594" sldId="1149"/>
        </pc:sldMkLst>
      </pc:sldChg>
      <pc:sldChg chg="del">
        <pc:chgData name="Pedro Jorge dos Santos Assis" userId="53cfd707-332d-4b3c-81e1-286893661cc8" providerId="ADAL" clId="{A97DDC96-44C0-4902-A5F5-FBF4A392E99B}" dt="2022-04-27T12:31:08.852" v="460" actId="47"/>
        <pc:sldMkLst>
          <pc:docMk/>
          <pc:sldMk cId="2257736996" sldId="1150"/>
        </pc:sldMkLst>
      </pc:sldChg>
      <pc:sldChg chg="del">
        <pc:chgData name="Pedro Jorge dos Santos Assis" userId="53cfd707-332d-4b3c-81e1-286893661cc8" providerId="ADAL" clId="{A97DDC96-44C0-4902-A5F5-FBF4A392E99B}" dt="2022-04-27T12:31:11.575" v="462" actId="47"/>
        <pc:sldMkLst>
          <pc:docMk/>
          <pc:sldMk cId="4012899949" sldId="1151"/>
        </pc:sldMkLst>
      </pc:sldChg>
      <pc:sldChg chg="del">
        <pc:chgData name="Pedro Jorge dos Santos Assis" userId="53cfd707-332d-4b3c-81e1-286893661cc8" providerId="ADAL" clId="{A97DDC96-44C0-4902-A5F5-FBF4A392E99B}" dt="2022-04-27T12:31:16.837" v="464" actId="47"/>
        <pc:sldMkLst>
          <pc:docMk/>
          <pc:sldMk cId="1711641251" sldId="1152"/>
        </pc:sldMkLst>
      </pc:sldChg>
      <pc:sldChg chg="del">
        <pc:chgData name="Pedro Jorge dos Santos Assis" userId="53cfd707-332d-4b3c-81e1-286893661cc8" providerId="ADAL" clId="{A97DDC96-44C0-4902-A5F5-FBF4A392E99B}" dt="2022-04-27T12:31:49.082" v="467" actId="47"/>
        <pc:sldMkLst>
          <pc:docMk/>
          <pc:sldMk cId="3627343444" sldId="1153"/>
        </pc:sldMkLst>
      </pc:sldChg>
      <pc:sldChg chg="del">
        <pc:chgData name="Pedro Jorge dos Santos Assis" userId="53cfd707-332d-4b3c-81e1-286893661cc8" providerId="ADAL" clId="{A97DDC96-44C0-4902-A5F5-FBF4A392E99B}" dt="2022-04-27T12:31:58.736" v="471" actId="47"/>
        <pc:sldMkLst>
          <pc:docMk/>
          <pc:sldMk cId="2841434985" sldId="1155"/>
        </pc:sldMkLst>
      </pc:sldChg>
      <pc:sldChg chg="del">
        <pc:chgData name="Pedro Jorge dos Santos Assis" userId="53cfd707-332d-4b3c-81e1-286893661cc8" providerId="ADAL" clId="{A97DDC96-44C0-4902-A5F5-FBF4A392E99B}" dt="2022-04-27T12:31:03.523" v="455" actId="47"/>
        <pc:sldMkLst>
          <pc:docMk/>
          <pc:sldMk cId="358472405" sldId="1156"/>
        </pc:sldMkLst>
      </pc:sldChg>
      <pc:sldChg chg="del">
        <pc:chgData name="Pedro Jorge dos Santos Assis" userId="53cfd707-332d-4b3c-81e1-286893661cc8" providerId="ADAL" clId="{A97DDC96-44C0-4902-A5F5-FBF4A392E99B}" dt="2022-04-27T12:31:04.147" v="456" actId="47"/>
        <pc:sldMkLst>
          <pc:docMk/>
          <pc:sldMk cId="1512467149" sldId="1157"/>
        </pc:sldMkLst>
      </pc:sldChg>
      <pc:sldChg chg="del">
        <pc:chgData name="Pedro Jorge dos Santos Assis" userId="53cfd707-332d-4b3c-81e1-286893661cc8" providerId="ADAL" clId="{A97DDC96-44C0-4902-A5F5-FBF4A392E99B}" dt="2022-04-27T12:31:05.209" v="457" actId="47"/>
        <pc:sldMkLst>
          <pc:docMk/>
          <pc:sldMk cId="437189652" sldId="1158"/>
        </pc:sldMkLst>
      </pc:sldChg>
      <pc:sldChg chg="del">
        <pc:chgData name="Pedro Jorge dos Santos Assis" userId="53cfd707-332d-4b3c-81e1-286893661cc8" providerId="ADAL" clId="{A97DDC96-44C0-4902-A5F5-FBF4A392E99B}" dt="2022-04-27T12:31:54.413" v="469" actId="47"/>
        <pc:sldMkLst>
          <pc:docMk/>
          <pc:sldMk cId="817084646" sldId="1160"/>
        </pc:sldMkLst>
      </pc:sldChg>
      <pc:sldChg chg="del">
        <pc:chgData name="Pedro Jorge dos Santos Assis" userId="53cfd707-332d-4b3c-81e1-286893661cc8" providerId="ADAL" clId="{A97DDC96-44C0-4902-A5F5-FBF4A392E99B}" dt="2022-04-27T12:31:07.621" v="459" actId="47"/>
        <pc:sldMkLst>
          <pc:docMk/>
          <pc:sldMk cId="3654142888" sldId="1161"/>
        </pc:sldMkLst>
      </pc:sldChg>
      <pc:sldChg chg="del">
        <pc:chgData name="Pedro Jorge dos Santos Assis" userId="53cfd707-332d-4b3c-81e1-286893661cc8" providerId="ADAL" clId="{A97DDC96-44C0-4902-A5F5-FBF4A392E99B}" dt="2022-04-27T12:31:06.048" v="458" actId="47"/>
        <pc:sldMkLst>
          <pc:docMk/>
          <pc:sldMk cId="2958414668" sldId="1162"/>
        </pc:sldMkLst>
      </pc:sldChg>
      <pc:sldChg chg="del">
        <pc:chgData name="Pedro Jorge dos Santos Assis" userId="53cfd707-332d-4b3c-81e1-286893661cc8" providerId="ADAL" clId="{A97DDC96-44C0-4902-A5F5-FBF4A392E99B}" dt="2022-04-27T12:31:55.366" v="470" actId="47"/>
        <pc:sldMkLst>
          <pc:docMk/>
          <pc:sldMk cId="2872841848" sldId="1163"/>
        </pc:sldMkLst>
      </pc:sldChg>
      <pc:sldChg chg="del">
        <pc:chgData name="Pedro Jorge dos Santos Assis" userId="53cfd707-332d-4b3c-81e1-286893661cc8" providerId="ADAL" clId="{A97DDC96-44C0-4902-A5F5-FBF4A392E99B}" dt="2022-04-27T12:31:24.007" v="466" actId="47"/>
        <pc:sldMkLst>
          <pc:docMk/>
          <pc:sldMk cId="366552288" sldId="1164"/>
        </pc:sldMkLst>
      </pc:sldChg>
      <pc:sldChg chg="del">
        <pc:chgData name="Pedro Jorge dos Santos Assis" userId="53cfd707-332d-4b3c-81e1-286893661cc8" providerId="ADAL" clId="{A97DDC96-44C0-4902-A5F5-FBF4A392E99B}" dt="2022-04-27T12:30:11.861" v="445" actId="47"/>
        <pc:sldMkLst>
          <pc:docMk/>
          <pc:sldMk cId="1266161956" sldId="1165"/>
        </pc:sldMkLst>
      </pc:sldChg>
      <pc:sldChg chg="del">
        <pc:chgData name="Pedro Jorge dos Santos Assis" userId="53cfd707-332d-4b3c-81e1-286893661cc8" providerId="ADAL" clId="{A97DDC96-44C0-4902-A5F5-FBF4A392E99B}" dt="2022-04-27T12:30:09.809" v="443" actId="47"/>
        <pc:sldMkLst>
          <pc:docMk/>
          <pc:sldMk cId="122482429" sldId="1166"/>
        </pc:sldMkLst>
      </pc:sldChg>
      <pc:sldChg chg="del">
        <pc:chgData name="Pedro Jorge dos Santos Assis" userId="53cfd707-332d-4b3c-81e1-286893661cc8" providerId="ADAL" clId="{A97DDC96-44C0-4902-A5F5-FBF4A392E99B}" dt="2022-04-27T12:33:40.041" v="493" actId="47"/>
        <pc:sldMkLst>
          <pc:docMk/>
          <pc:sldMk cId="2503858859" sldId="1167"/>
        </pc:sldMkLst>
      </pc:sldChg>
      <pc:sldChg chg="del">
        <pc:chgData name="Pedro Jorge dos Santos Assis" userId="53cfd707-332d-4b3c-81e1-286893661cc8" providerId="ADAL" clId="{A97DDC96-44C0-4902-A5F5-FBF4A392E99B}" dt="2022-04-27T12:51:07.104" v="521" actId="47"/>
        <pc:sldMkLst>
          <pc:docMk/>
          <pc:sldMk cId="2541204868" sldId="1170"/>
        </pc:sldMkLst>
      </pc:sldChg>
      <pc:sldChg chg="del">
        <pc:chgData name="Pedro Jorge dos Santos Assis" userId="53cfd707-332d-4b3c-81e1-286893661cc8" providerId="ADAL" clId="{A97DDC96-44C0-4902-A5F5-FBF4A392E99B}" dt="2022-04-27T12:31:01.647" v="454" actId="47"/>
        <pc:sldMkLst>
          <pc:docMk/>
          <pc:sldMk cId="2028679657" sldId="1174"/>
        </pc:sldMkLst>
      </pc:sldChg>
      <pc:sldChg chg="del">
        <pc:chgData name="Pedro Jorge dos Santos Assis" userId="53cfd707-332d-4b3c-81e1-286893661cc8" providerId="ADAL" clId="{A97DDC96-44C0-4902-A5F5-FBF4A392E99B}" dt="2022-04-27T12:30:16.004" v="447" actId="47"/>
        <pc:sldMkLst>
          <pc:docMk/>
          <pc:sldMk cId="783333289" sldId="1175"/>
        </pc:sldMkLst>
      </pc:sldChg>
      <pc:sldChg chg="del">
        <pc:chgData name="Pedro Jorge dos Santos Assis" userId="53cfd707-332d-4b3c-81e1-286893661cc8" providerId="ADAL" clId="{A97DDC96-44C0-4902-A5F5-FBF4A392E99B}" dt="2022-04-27T12:30:14.472" v="446" actId="47"/>
        <pc:sldMkLst>
          <pc:docMk/>
          <pc:sldMk cId="2902219697" sldId="1176"/>
        </pc:sldMkLst>
      </pc:sldChg>
      <pc:sldChg chg="del">
        <pc:chgData name="Pedro Jorge dos Santos Assis" userId="53cfd707-332d-4b3c-81e1-286893661cc8" providerId="ADAL" clId="{A97DDC96-44C0-4902-A5F5-FBF4A392E99B}" dt="2022-04-27T12:30:18.476" v="448" actId="47"/>
        <pc:sldMkLst>
          <pc:docMk/>
          <pc:sldMk cId="1453259307" sldId="1177"/>
        </pc:sldMkLst>
      </pc:sldChg>
      <pc:sldChg chg="del ord">
        <pc:chgData name="Pedro Jorge dos Santos Assis" userId="53cfd707-332d-4b3c-81e1-286893661cc8" providerId="ADAL" clId="{A97DDC96-44C0-4902-A5F5-FBF4A392E99B}" dt="2022-04-27T12:53:36.697" v="608" actId="47"/>
        <pc:sldMkLst>
          <pc:docMk/>
          <pc:sldMk cId="662335473" sldId="1182"/>
        </pc:sldMkLst>
      </pc:sldChg>
      <pc:sldChg chg="del">
        <pc:chgData name="Pedro Jorge dos Santos Assis" userId="53cfd707-332d-4b3c-81e1-286893661cc8" providerId="ADAL" clId="{A97DDC96-44C0-4902-A5F5-FBF4A392E99B}" dt="2022-04-27T12:30:31.912" v="449" actId="47"/>
        <pc:sldMkLst>
          <pc:docMk/>
          <pc:sldMk cId="59777191" sldId="1183"/>
        </pc:sldMkLst>
      </pc:sldChg>
      <pc:sldChg chg="del">
        <pc:chgData name="Pedro Jorge dos Santos Assis" userId="53cfd707-332d-4b3c-81e1-286893661cc8" providerId="ADAL" clId="{A97DDC96-44C0-4902-A5F5-FBF4A392E99B}" dt="2022-04-27T12:30:32.614" v="450" actId="47"/>
        <pc:sldMkLst>
          <pc:docMk/>
          <pc:sldMk cId="4286416565" sldId="1184"/>
        </pc:sldMkLst>
      </pc:sldChg>
      <pc:sldChg chg="del">
        <pc:chgData name="Pedro Jorge dos Santos Assis" userId="53cfd707-332d-4b3c-81e1-286893661cc8" providerId="ADAL" clId="{A97DDC96-44C0-4902-A5F5-FBF4A392E99B}" dt="2022-04-27T12:30:33.356" v="451" actId="47"/>
        <pc:sldMkLst>
          <pc:docMk/>
          <pc:sldMk cId="382502490" sldId="1185"/>
        </pc:sldMkLst>
      </pc:sldChg>
      <pc:sldChg chg="del">
        <pc:chgData name="Pedro Jorge dos Santos Assis" userId="53cfd707-332d-4b3c-81e1-286893661cc8" providerId="ADAL" clId="{A97DDC96-44C0-4902-A5F5-FBF4A392E99B}" dt="2022-04-27T12:30:34.509" v="452" actId="47"/>
        <pc:sldMkLst>
          <pc:docMk/>
          <pc:sldMk cId="682403125" sldId="1186"/>
        </pc:sldMkLst>
      </pc:sldChg>
      <pc:sldChg chg="addSp delSp modSp mod modClrScheme chgLayout">
        <pc:chgData name="Pedro Jorge dos Santos Assis" userId="53cfd707-332d-4b3c-81e1-286893661cc8" providerId="ADAL" clId="{A97DDC96-44C0-4902-A5F5-FBF4A392E99B}" dt="2022-04-26T18:25:55.953" v="3"/>
        <pc:sldMkLst>
          <pc:docMk/>
          <pc:sldMk cId="3050688673" sldId="1187"/>
        </pc:sldMkLst>
        <pc:spChg chg="del">
          <ac:chgData name="Pedro Jorge dos Santos Assis" userId="53cfd707-332d-4b3c-81e1-286893661cc8" providerId="ADAL" clId="{A97DDC96-44C0-4902-A5F5-FBF4A392E99B}" dt="2022-04-26T18:25:54.623" v="2" actId="700"/>
          <ac:spMkLst>
            <pc:docMk/>
            <pc:sldMk cId="3050688673" sldId="1187"/>
            <ac:spMk id="2" creationId="{700E43F4-6DB1-8AB0-8A0D-6BFA55E67E68}"/>
          </ac:spMkLst>
        </pc:spChg>
        <pc:spChg chg="del">
          <ac:chgData name="Pedro Jorge dos Santos Assis" userId="53cfd707-332d-4b3c-81e1-286893661cc8" providerId="ADAL" clId="{A97DDC96-44C0-4902-A5F5-FBF4A392E99B}" dt="2022-04-26T18:25:54.623" v="2" actId="700"/>
          <ac:spMkLst>
            <pc:docMk/>
            <pc:sldMk cId="3050688673" sldId="1187"/>
            <ac:spMk id="3" creationId="{4A2C8DDF-5EFE-E42B-A265-6FB348430F23}"/>
          </ac:spMkLst>
        </pc:spChg>
        <pc:spChg chg="mod ord">
          <ac:chgData name="Pedro Jorge dos Santos Assis" userId="53cfd707-332d-4b3c-81e1-286893661cc8" providerId="ADAL" clId="{A97DDC96-44C0-4902-A5F5-FBF4A392E99B}" dt="2022-04-26T18:25:54.623" v="2" actId="700"/>
          <ac:spMkLst>
            <pc:docMk/>
            <pc:sldMk cId="3050688673" sldId="1187"/>
            <ac:spMk id="4" creationId="{A5D45076-CBC3-957A-0217-0621A176FA9A}"/>
          </ac:spMkLst>
        </pc:spChg>
        <pc:spChg chg="mod">
          <ac:chgData name="Pedro Jorge dos Santos Assis" userId="53cfd707-332d-4b3c-81e1-286893661cc8" providerId="ADAL" clId="{A97DDC96-44C0-4902-A5F5-FBF4A392E99B}" dt="2022-04-26T18:25:17.712" v="0"/>
          <ac:spMkLst>
            <pc:docMk/>
            <pc:sldMk cId="3050688673" sldId="1187"/>
            <ac:spMk id="8" creationId="{B7699891-6A7E-0390-5BAF-7A970C0B0A88}"/>
          </ac:spMkLst>
        </pc:spChg>
        <pc:spChg chg="mod">
          <ac:chgData name="Pedro Jorge dos Santos Assis" userId="53cfd707-332d-4b3c-81e1-286893661cc8" providerId="ADAL" clId="{A97DDC96-44C0-4902-A5F5-FBF4A392E99B}" dt="2022-04-26T18:25:55.953" v="3"/>
          <ac:spMkLst>
            <pc:docMk/>
            <pc:sldMk cId="3050688673" sldId="1187"/>
            <ac:spMk id="13" creationId="{F8994C00-9C13-37AF-4005-002196A97B24}"/>
          </ac:spMkLst>
        </pc:spChg>
        <pc:spChg chg="add mod">
          <ac:chgData name="Pedro Jorge dos Santos Assis" userId="53cfd707-332d-4b3c-81e1-286893661cc8" providerId="ADAL" clId="{A97DDC96-44C0-4902-A5F5-FBF4A392E99B}" dt="2022-04-26T18:25:55.953" v="3"/>
          <ac:spMkLst>
            <pc:docMk/>
            <pc:sldMk cId="3050688673" sldId="1187"/>
            <ac:spMk id="16" creationId="{E42A685D-1B7E-D6AC-D2E1-95D6435CF953}"/>
          </ac:spMkLst>
        </pc:spChg>
        <pc:spChg chg="add mod">
          <ac:chgData name="Pedro Jorge dos Santos Assis" userId="53cfd707-332d-4b3c-81e1-286893661cc8" providerId="ADAL" clId="{A97DDC96-44C0-4902-A5F5-FBF4A392E99B}" dt="2022-04-26T18:25:55.953" v="3"/>
          <ac:spMkLst>
            <pc:docMk/>
            <pc:sldMk cId="3050688673" sldId="1187"/>
            <ac:spMk id="19" creationId="{82ADE05E-52D3-3A65-E61E-7C4B5670B3B1}"/>
          </ac:spMkLst>
        </pc:spChg>
        <pc:grpChg chg="add del mod">
          <ac:chgData name="Pedro Jorge dos Santos Assis" userId="53cfd707-332d-4b3c-81e1-286893661cc8" providerId="ADAL" clId="{A97DDC96-44C0-4902-A5F5-FBF4A392E99B}" dt="2022-04-26T18:25:34.802" v="1" actId="478"/>
          <ac:grpSpMkLst>
            <pc:docMk/>
            <pc:sldMk cId="3050688673" sldId="1187"/>
            <ac:grpSpMk id="5" creationId="{E4CC05A0-393C-22FE-B79A-0F89ABC14A40}"/>
          </ac:grpSpMkLst>
        </pc:grpChg>
        <pc:grpChg chg="add mod">
          <ac:chgData name="Pedro Jorge dos Santos Assis" userId="53cfd707-332d-4b3c-81e1-286893661cc8" providerId="ADAL" clId="{A97DDC96-44C0-4902-A5F5-FBF4A392E99B}" dt="2022-04-26T18:25:55.953" v="3"/>
          <ac:grpSpMkLst>
            <pc:docMk/>
            <pc:sldMk cId="3050688673" sldId="1187"/>
            <ac:grpSpMk id="10" creationId="{FCC53924-9649-8895-877A-E4916BDEC088}"/>
          </ac:grpSpMkLst>
        </pc:grpChg>
        <pc:picChg chg="mod">
          <ac:chgData name="Pedro Jorge dos Santos Assis" userId="53cfd707-332d-4b3c-81e1-286893661cc8" providerId="ADAL" clId="{A97DDC96-44C0-4902-A5F5-FBF4A392E99B}" dt="2022-04-26T18:25:17.712" v="0"/>
          <ac:picMkLst>
            <pc:docMk/>
            <pc:sldMk cId="3050688673" sldId="1187"/>
            <ac:picMk id="6" creationId="{F8110619-A61C-AB4B-9F56-E204F7682BF9}"/>
          </ac:picMkLst>
        </pc:picChg>
        <pc:picChg chg="mod">
          <ac:chgData name="Pedro Jorge dos Santos Assis" userId="53cfd707-332d-4b3c-81e1-286893661cc8" providerId="ADAL" clId="{A97DDC96-44C0-4902-A5F5-FBF4A392E99B}" dt="2022-04-26T18:25:17.712" v="0"/>
          <ac:picMkLst>
            <pc:docMk/>
            <pc:sldMk cId="3050688673" sldId="1187"/>
            <ac:picMk id="7" creationId="{4AEB4681-04DD-19F6-EA63-7E2B6A3CE862}"/>
          </ac:picMkLst>
        </pc:picChg>
        <pc:picChg chg="mod">
          <ac:chgData name="Pedro Jorge dos Santos Assis" userId="53cfd707-332d-4b3c-81e1-286893661cc8" providerId="ADAL" clId="{A97DDC96-44C0-4902-A5F5-FBF4A392E99B}" dt="2022-04-26T18:25:17.712" v="0"/>
          <ac:picMkLst>
            <pc:docMk/>
            <pc:sldMk cId="3050688673" sldId="1187"/>
            <ac:picMk id="9" creationId="{C576EA6F-4833-B522-3B7C-7B69E05D9DDB}"/>
          </ac:picMkLst>
        </pc:picChg>
        <pc:picChg chg="mod">
          <ac:chgData name="Pedro Jorge dos Santos Assis" userId="53cfd707-332d-4b3c-81e1-286893661cc8" providerId="ADAL" clId="{A97DDC96-44C0-4902-A5F5-FBF4A392E99B}" dt="2022-04-26T18:25:55.953" v="3"/>
          <ac:picMkLst>
            <pc:docMk/>
            <pc:sldMk cId="3050688673" sldId="1187"/>
            <ac:picMk id="11" creationId="{004F30C4-464D-DBBC-4463-6FE94BB29006}"/>
          </ac:picMkLst>
        </pc:picChg>
        <pc:picChg chg="mod">
          <ac:chgData name="Pedro Jorge dos Santos Assis" userId="53cfd707-332d-4b3c-81e1-286893661cc8" providerId="ADAL" clId="{A97DDC96-44C0-4902-A5F5-FBF4A392E99B}" dt="2022-04-26T18:25:55.953" v="3"/>
          <ac:picMkLst>
            <pc:docMk/>
            <pc:sldMk cId="3050688673" sldId="1187"/>
            <ac:picMk id="12" creationId="{0AE69DF0-0B0D-D5F1-7D1C-8B36F7435682}"/>
          </ac:picMkLst>
        </pc:picChg>
        <pc:picChg chg="mod">
          <ac:chgData name="Pedro Jorge dos Santos Assis" userId="53cfd707-332d-4b3c-81e1-286893661cc8" providerId="ADAL" clId="{A97DDC96-44C0-4902-A5F5-FBF4A392E99B}" dt="2022-04-26T18:25:55.953" v="3"/>
          <ac:picMkLst>
            <pc:docMk/>
            <pc:sldMk cId="3050688673" sldId="1187"/>
            <ac:picMk id="14" creationId="{DC6EB81C-EF45-1623-B2FC-C32C1DF272DF}"/>
          </ac:picMkLst>
        </pc:picChg>
        <pc:picChg chg="add mod">
          <ac:chgData name="Pedro Jorge dos Santos Assis" userId="53cfd707-332d-4b3c-81e1-286893661cc8" providerId="ADAL" clId="{A97DDC96-44C0-4902-A5F5-FBF4A392E99B}" dt="2022-04-26T18:25:55.953" v="3"/>
          <ac:picMkLst>
            <pc:docMk/>
            <pc:sldMk cId="3050688673" sldId="1187"/>
            <ac:picMk id="15" creationId="{B3B0B998-4B04-2A99-DFEF-CC04122EE61F}"/>
          </ac:picMkLst>
        </pc:picChg>
        <pc:picChg chg="add mod">
          <ac:chgData name="Pedro Jorge dos Santos Assis" userId="53cfd707-332d-4b3c-81e1-286893661cc8" providerId="ADAL" clId="{A97DDC96-44C0-4902-A5F5-FBF4A392E99B}" dt="2022-04-26T18:25:55.953" v="3"/>
          <ac:picMkLst>
            <pc:docMk/>
            <pc:sldMk cId="3050688673" sldId="1187"/>
            <ac:picMk id="17" creationId="{87610232-2C38-1A6C-4DCC-824E2D044BDC}"/>
          </ac:picMkLst>
        </pc:picChg>
        <pc:picChg chg="add mod">
          <ac:chgData name="Pedro Jorge dos Santos Assis" userId="53cfd707-332d-4b3c-81e1-286893661cc8" providerId="ADAL" clId="{A97DDC96-44C0-4902-A5F5-FBF4A392E99B}" dt="2022-04-26T18:25:55.953" v="3"/>
          <ac:picMkLst>
            <pc:docMk/>
            <pc:sldMk cId="3050688673" sldId="1187"/>
            <ac:picMk id="18" creationId="{D224C391-4655-0BF3-0AC5-669B1671769B}"/>
          </ac:picMkLst>
        </pc:picChg>
      </pc:sldChg>
      <pc:sldChg chg="addSp delSp modSp new del mod modClrScheme chgLayout">
        <pc:chgData name="Pedro Jorge dos Santos Assis" userId="53cfd707-332d-4b3c-81e1-286893661cc8" providerId="ADAL" clId="{A97DDC96-44C0-4902-A5F5-FBF4A392E99B}" dt="2022-04-27T15:50:24.109" v="645" actId="47"/>
        <pc:sldMkLst>
          <pc:docMk/>
          <pc:sldMk cId="1430016685" sldId="1188"/>
        </pc:sldMkLst>
        <pc:spChg chg="del mod ord">
          <ac:chgData name="Pedro Jorge dos Santos Assis" userId="53cfd707-332d-4b3c-81e1-286893661cc8" providerId="ADAL" clId="{A97DDC96-44C0-4902-A5F5-FBF4A392E99B}" dt="2022-04-26T18:35:22.213" v="9" actId="700"/>
          <ac:spMkLst>
            <pc:docMk/>
            <pc:sldMk cId="1430016685" sldId="1188"/>
            <ac:spMk id="2" creationId="{83FA6286-A6DE-7FA0-39A6-4FB5B57C7787}"/>
          </ac:spMkLst>
        </pc:spChg>
        <pc:spChg chg="mod ord">
          <ac:chgData name="Pedro Jorge dos Santos Assis" userId="53cfd707-332d-4b3c-81e1-286893661cc8" providerId="ADAL" clId="{A97DDC96-44C0-4902-A5F5-FBF4A392E99B}" dt="2022-04-26T18:35:22.213" v="9" actId="700"/>
          <ac:spMkLst>
            <pc:docMk/>
            <pc:sldMk cId="1430016685" sldId="1188"/>
            <ac:spMk id="3" creationId="{659EB2F1-27CF-4020-FA00-9730FCF9407D}"/>
          </ac:spMkLst>
        </pc:spChg>
        <pc:spChg chg="add mod ord">
          <ac:chgData name="Pedro Jorge dos Santos Assis" userId="53cfd707-332d-4b3c-81e1-286893661cc8" providerId="ADAL" clId="{A97DDC96-44C0-4902-A5F5-FBF4A392E99B}" dt="2022-04-26T18:35:28.791" v="18" actId="20577"/>
          <ac:spMkLst>
            <pc:docMk/>
            <pc:sldMk cId="1430016685" sldId="1188"/>
            <ac:spMk id="4" creationId="{561B2639-25A0-77FA-64FA-8A42A5640B26}"/>
          </ac:spMkLst>
        </pc:spChg>
      </pc:sldChg>
      <pc:sldChg chg="new del">
        <pc:chgData name="Pedro Jorge dos Santos Assis" userId="53cfd707-332d-4b3c-81e1-286893661cc8" providerId="ADAL" clId="{A97DDC96-44C0-4902-A5F5-FBF4A392E99B}" dt="2022-04-27T12:34:27.607" v="499" actId="47"/>
        <pc:sldMkLst>
          <pc:docMk/>
          <pc:sldMk cId="3476509975" sldId="1189"/>
        </pc:sldMkLst>
      </pc:sldChg>
      <pc:sldChg chg="new">
        <pc:chgData name="Pedro Jorge dos Santos Assis" userId="53cfd707-332d-4b3c-81e1-286893661cc8" providerId="ADAL" clId="{A97DDC96-44C0-4902-A5F5-FBF4A392E99B}" dt="2022-04-26T18:35:35.009" v="19" actId="680"/>
        <pc:sldMkLst>
          <pc:docMk/>
          <pc:sldMk cId="1239628222" sldId="1190"/>
        </pc:sldMkLst>
      </pc:sldChg>
      <pc:sldChg chg="addSp modSp new mod">
        <pc:chgData name="Pedro Jorge dos Santos Assis" userId="53cfd707-332d-4b3c-81e1-286893661cc8" providerId="ADAL" clId="{A97DDC96-44C0-4902-A5F5-FBF4A392E99B}" dt="2022-04-26T19:01:24.073" v="404"/>
        <pc:sldMkLst>
          <pc:docMk/>
          <pc:sldMk cId="3394674021" sldId="1191"/>
        </pc:sldMkLst>
        <pc:spChg chg="mod">
          <ac:chgData name="Pedro Jorge dos Santos Assis" userId="53cfd707-332d-4b3c-81e1-286893661cc8" providerId="ADAL" clId="{A97DDC96-44C0-4902-A5F5-FBF4A392E99B}" dt="2022-04-26T18:54:13.969" v="399" actId="20577"/>
          <ac:spMkLst>
            <pc:docMk/>
            <pc:sldMk cId="3394674021" sldId="1191"/>
            <ac:spMk id="3" creationId="{D2E66ED4-AD62-BD2D-C9AD-F9893FD7A4A3}"/>
          </ac:spMkLst>
        </pc:spChg>
        <pc:spChg chg="add mod">
          <ac:chgData name="Pedro Jorge dos Santos Assis" userId="53cfd707-332d-4b3c-81e1-286893661cc8" providerId="ADAL" clId="{A97DDC96-44C0-4902-A5F5-FBF4A392E99B}" dt="2022-04-26T19:01:24.073" v="404"/>
          <ac:spMkLst>
            <pc:docMk/>
            <pc:sldMk cId="3394674021" sldId="1191"/>
            <ac:spMk id="6" creationId="{149870A2-2507-8EC2-55D4-2FAA81B18306}"/>
          </ac:spMkLst>
        </pc:spChg>
        <pc:picChg chg="add mod">
          <ac:chgData name="Pedro Jorge dos Santos Assis" userId="53cfd707-332d-4b3c-81e1-286893661cc8" providerId="ADAL" clId="{A97DDC96-44C0-4902-A5F5-FBF4A392E99B}" dt="2022-04-26T19:01:24.073" v="404"/>
          <ac:picMkLst>
            <pc:docMk/>
            <pc:sldMk cId="3394674021" sldId="1191"/>
            <ac:picMk id="4" creationId="{F8200A46-22E0-7EC0-A25F-EDD8523B3FEB}"/>
          </ac:picMkLst>
        </pc:picChg>
        <pc:picChg chg="add mod">
          <ac:chgData name="Pedro Jorge dos Santos Assis" userId="53cfd707-332d-4b3c-81e1-286893661cc8" providerId="ADAL" clId="{A97DDC96-44C0-4902-A5F5-FBF4A392E99B}" dt="2022-04-26T19:01:24.073" v="404"/>
          <ac:picMkLst>
            <pc:docMk/>
            <pc:sldMk cId="3394674021" sldId="1191"/>
            <ac:picMk id="5" creationId="{687F7965-0EA1-00B6-717A-42FA0D72CC12}"/>
          </ac:picMkLst>
        </pc:picChg>
      </pc:sldChg>
      <pc:sldChg chg="new del">
        <pc:chgData name="Pedro Jorge dos Santos Assis" userId="53cfd707-332d-4b3c-81e1-286893661cc8" providerId="ADAL" clId="{A97DDC96-44C0-4902-A5F5-FBF4A392E99B}" dt="2022-04-27T12:34:33.712" v="500" actId="47"/>
        <pc:sldMkLst>
          <pc:docMk/>
          <pc:sldMk cId="2455228949" sldId="1192"/>
        </pc:sldMkLst>
      </pc:sldChg>
      <pc:sldChg chg="new">
        <pc:chgData name="Pedro Jorge dos Santos Assis" userId="53cfd707-332d-4b3c-81e1-286893661cc8" providerId="ADAL" clId="{A97DDC96-44C0-4902-A5F5-FBF4A392E99B}" dt="2022-04-26T18:56:59.411" v="402" actId="680"/>
        <pc:sldMkLst>
          <pc:docMk/>
          <pc:sldMk cId="4081950420" sldId="1193"/>
        </pc:sldMkLst>
      </pc:sldChg>
      <pc:sldChg chg="add">
        <pc:chgData name="Pedro Jorge dos Santos Assis" userId="53cfd707-332d-4b3c-81e1-286893661cc8" providerId="ADAL" clId="{A97DDC96-44C0-4902-A5F5-FBF4A392E99B}" dt="2022-04-26T18:57:02.424" v="403"/>
        <pc:sldMkLst>
          <pc:docMk/>
          <pc:sldMk cId="2835297066" sldId="1194"/>
        </pc:sldMkLst>
      </pc:sldChg>
      <pc:sldChg chg="add">
        <pc:chgData name="Pedro Jorge dos Santos Assis" userId="53cfd707-332d-4b3c-81e1-286893661cc8" providerId="ADAL" clId="{A97DDC96-44C0-4902-A5F5-FBF4A392E99B}" dt="2022-04-26T18:57:02.424" v="403"/>
        <pc:sldMkLst>
          <pc:docMk/>
          <pc:sldMk cId="2130419646" sldId="1195"/>
        </pc:sldMkLst>
      </pc:sldChg>
      <pc:sldChg chg="new del">
        <pc:chgData name="Pedro Jorge dos Santos Assis" userId="53cfd707-332d-4b3c-81e1-286893661cc8" providerId="ADAL" clId="{A97DDC96-44C0-4902-A5F5-FBF4A392E99B}" dt="2022-04-27T12:34:36.520" v="501" actId="47"/>
        <pc:sldMkLst>
          <pc:docMk/>
          <pc:sldMk cId="2623280618" sldId="1196"/>
        </pc:sldMkLst>
      </pc:sldChg>
      <pc:sldChg chg="addSp modSp new mod">
        <pc:chgData name="Pedro Jorge dos Santos Assis" userId="53cfd707-332d-4b3c-81e1-286893661cc8" providerId="ADAL" clId="{A97DDC96-44C0-4902-A5F5-FBF4A392E99B}" dt="2022-04-27T12:38:00.212" v="505" actId="1076"/>
        <pc:sldMkLst>
          <pc:docMk/>
          <pc:sldMk cId="156075578" sldId="1197"/>
        </pc:sldMkLst>
        <pc:picChg chg="add mod">
          <ac:chgData name="Pedro Jorge dos Santos Assis" userId="53cfd707-332d-4b3c-81e1-286893661cc8" providerId="ADAL" clId="{A97DDC96-44C0-4902-A5F5-FBF4A392E99B}" dt="2022-04-26T19:12:54.580" v="410"/>
          <ac:picMkLst>
            <pc:docMk/>
            <pc:sldMk cId="156075578" sldId="1197"/>
            <ac:picMk id="4" creationId="{7EF7EDB0-EE36-D3FC-BD62-6C78DA80D0A5}"/>
          </ac:picMkLst>
        </pc:picChg>
        <pc:picChg chg="add mod">
          <ac:chgData name="Pedro Jorge dos Santos Assis" userId="53cfd707-332d-4b3c-81e1-286893661cc8" providerId="ADAL" clId="{A97DDC96-44C0-4902-A5F5-FBF4A392E99B}" dt="2022-04-27T12:38:00.212" v="505" actId="1076"/>
          <ac:picMkLst>
            <pc:docMk/>
            <pc:sldMk cId="156075578" sldId="1197"/>
            <ac:picMk id="5" creationId="{C247CA8D-1FA6-E6E2-1022-22EBDDA1C0BD}"/>
          </ac:picMkLst>
        </pc:picChg>
      </pc:sldChg>
      <pc:sldChg chg="add del">
        <pc:chgData name="Pedro Jorge dos Santos Assis" userId="53cfd707-332d-4b3c-81e1-286893661cc8" providerId="ADAL" clId="{A97DDC96-44C0-4902-A5F5-FBF4A392E99B}" dt="2022-04-27T12:34:48.152" v="502" actId="47"/>
        <pc:sldMkLst>
          <pc:docMk/>
          <pc:sldMk cId="2096778262" sldId="1198"/>
        </pc:sldMkLst>
      </pc:sldChg>
      <pc:sldChg chg="add del">
        <pc:chgData name="Pedro Jorge dos Santos Assis" userId="53cfd707-332d-4b3c-81e1-286893661cc8" providerId="ADAL" clId="{A97DDC96-44C0-4902-A5F5-FBF4A392E99B}" dt="2022-04-27T12:37:52.550" v="503" actId="47"/>
        <pc:sldMkLst>
          <pc:docMk/>
          <pc:sldMk cId="2970760020" sldId="1199"/>
        </pc:sldMkLst>
      </pc:sldChg>
      <pc:sldChg chg="new del">
        <pc:chgData name="Pedro Jorge dos Santos Assis" userId="53cfd707-332d-4b3c-81e1-286893661cc8" providerId="ADAL" clId="{A97DDC96-44C0-4902-A5F5-FBF4A392E99B}" dt="2022-04-27T12:38:04.869" v="506" actId="47"/>
        <pc:sldMkLst>
          <pc:docMk/>
          <pc:sldMk cId="1769798096" sldId="1200"/>
        </pc:sldMkLst>
      </pc:sldChg>
      <pc:sldChg chg="add del">
        <pc:chgData name="Pedro Jorge dos Santos Assis" userId="53cfd707-332d-4b3c-81e1-286893661cc8" providerId="ADAL" clId="{A97DDC96-44C0-4902-A5F5-FBF4A392E99B}" dt="2022-04-27T12:28:58.686" v="439" actId="47"/>
        <pc:sldMkLst>
          <pc:docMk/>
          <pc:sldMk cId="0" sldId="1201"/>
        </pc:sldMkLst>
      </pc:sldChg>
      <pc:sldChg chg="add del">
        <pc:chgData name="Pedro Jorge dos Santos Assis" userId="53cfd707-332d-4b3c-81e1-286893661cc8" providerId="ADAL" clId="{A97DDC96-44C0-4902-A5F5-FBF4A392E99B}" dt="2022-04-26T19:19:08.697" v="416"/>
        <pc:sldMkLst>
          <pc:docMk/>
          <pc:sldMk cId="3389406425" sldId="1201"/>
        </pc:sldMkLst>
      </pc:sldChg>
      <pc:sldChg chg="add del">
        <pc:chgData name="Pedro Jorge dos Santos Assis" userId="53cfd707-332d-4b3c-81e1-286893661cc8" providerId="ADAL" clId="{A97DDC96-44C0-4902-A5F5-FBF4A392E99B}" dt="2022-04-26T19:19:08.697" v="416"/>
        <pc:sldMkLst>
          <pc:docMk/>
          <pc:sldMk cId="2335010809" sldId="1202"/>
        </pc:sldMkLst>
      </pc:sldChg>
      <pc:sldChg chg="addSp new del mod">
        <pc:chgData name="Pedro Jorge dos Santos Assis" userId="53cfd707-332d-4b3c-81e1-286893661cc8" providerId="ADAL" clId="{A97DDC96-44C0-4902-A5F5-FBF4A392E99B}" dt="2022-04-27T12:38:07.341" v="507" actId="47"/>
        <pc:sldMkLst>
          <pc:docMk/>
          <pc:sldMk cId="4145092318" sldId="1202"/>
        </pc:sldMkLst>
        <pc:picChg chg="add">
          <ac:chgData name="Pedro Jorge dos Santos Assis" userId="53cfd707-332d-4b3c-81e1-286893661cc8" providerId="ADAL" clId="{A97DDC96-44C0-4902-A5F5-FBF4A392E99B}" dt="2022-04-26T19:30:35.319" v="420" actId="22"/>
          <ac:picMkLst>
            <pc:docMk/>
            <pc:sldMk cId="4145092318" sldId="1202"/>
            <ac:picMk id="4" creationId="{CFCC6B40-896D-023F-E1C8-E107F0FA8DF9}"/>
          </ac:picMkLst>
        </pc:picChg>
      </pc:sldChg>
      <pc:sldChg chg="addSp new del mod">
        <pc:chgData name="Pedro Jorge dos Santos Assis" userId="53cfd707-332d-4b3c-81e1-286893661cc8" providerId="ADAL" clId="{A97DDC96-44C0-4902-A5F5-FBF4A392E99B}" dt="2022-04-27T12:29:04.997" v="440" actId="47"/>
        <pc:sldMkLst>
          <pc:docMk/>
          <pc:sldMk cId="2026837599" sldId="1203"/>
        </pc:sldMkLst>
        <pc:picChg chg="add">
          <ac:chgData name="Pedro Jorge dos Santos Assis" userId="53cfd707-332d-4b3c-81e1-286893661cc8" providerId="ADAL" clId="{A97DDC96-44C0-4902-A5F5-FBF4A392E99B}" dt="2022-04-26T19:32:52.131" v="422" actId="22"/>
          <ac:picMkLst>
            <pc:docMk/>
            <pc:sldMk cId="2026837599" sldId="1203"/>
            <ac:picMk id="4" creationId="{80665676-2D3A-F114-20D4-ADD3E7D14DB0}"/>
          </ac:picMkLst>
        </pc:picChg>
      </pc:sldChg>
      <pc:sldChg chg="addSp modSp new mod">
        <pc:chgData name="Pedro Jorge dos Santos Assis" userId="53cfd707-332d-4b3c-81e1-286893661cc8" providerId="ADAL" clId="{A97DDC96-44C0-4902-A5F5-FBF4A392E99B}" dt="2022-04-27T12:38:27.545" v="510" actId="14100"/>
        <pc:sldMkLst>
          <pc:docMk/>
          <pc:sldMk cId="2796278219" sldId="1204"/>
        </pc:sldMkLst>
        <pc:picChg chg="add mod modCrop">
          <ac:chgData name="Pedro Jorge dos Santos Assis" userId="53cfd707-332d-4b3c-81e1-286893661cc8" providerId="ADAL" clId="{A97DDC96-44C0-4902-A5F5-FBF4A392E99B}" dt="2022-04-27T12:38:27.545" v="510" actId="14100"/>
          <ac:picMkLst>
            <pc:docMk/>
            <pc:sldMk cId="2796278219" sldId="1204"/>
            <ac:picMk id="4" creationId="{36E89D00-2240-461B-C0C0-DCE4178ABF46}"/>
          </ac:picMkLst>
        </pc:picChg>
      </pc:sldChg>
      <pc:sldChg chg="addSp delSp modSp new del mod">
        <pc:chgData name="Pedro Jorge dos Santos Assis" userId="53cfd707-332d-4b3c-81e1-286893661cc8" providerId="ADAL" clId="{A97DDC96-44C0-4902-A5F5-FBF4A392E99B}" dt="2022-04-27T12:38:52.936" v="514" actId="47"/>
        <pc:sldMkLst>
          <pc:docMk/>
          <pc:sldMk cId="3624250373" sldId="1205"/>
        </pc:sldMkLst>
        <pc:picChg chg="add del mod">
          <ac:chgData name="Pedro Jorge dos Santos Assis" userId="53cfd707-332d-4b3c-81e1-286893661cc8" providerId="ADAL" clId="{A97DDC96-44C0-4902-A5F5-FBF4A392E99B}" dt="2022-04-27T12:38:40.312" v="513" actId="478"/>
          <ac:picMkLst>
            <pc:docMk/>
            <pc:sldMk cId="3624250373" sldId="1205"/>
            <ac:picMk id="4" creationId="{8AD773AF-C57B-68ED-EFED-CC961244BC31}"/>
          </ac:picMkLst>
        </pc:picChg>
      </pc:sldChg>
      <pc:sldChg chg="new del">
        <pc:chgData name="Pedro Jorge dos Santos Assis" userId="53cfd707-332d-4b3c-81e1-286893661cc8" providerId="ADAL" clId="{A97DDC96-44C0-4902-A5F5-FBF4A392E99B}" dt="2022-04-27T12:38:58.102" v="515" actId="47"/>
        <pc:sldMkLst>
          <pc:docMk/>
          <pc:sldMk cId="4018867750" sldId="1206"/>
        </pc:sldMkLst>
      </pc:sldChg>
      <pc:sldChg chg="addSp modSp new mod">
        <pc:chgData name="Pedro Jorge dos Santos Assis" userId="53cfd707-332d-4b3c-81e1-286893661cc8" providerId="ADAL" clId="{A97DDC96-44C0-4902-A5F5-FBF4A392E99B}" dt="2022-04-27T12:59:32.497" v="634" actId="1076"/>
        <pc:sldMkLst>
          <pc:docMk/>
          <pc:sldMk cId="509224576" sldId="1210"/>
        </pc:sldMkLst>
        <pc:spChg chg="mod">
          <ac:chgData name="Pedro Jorge dos Santos Assis" userId="53cfd707-332d-4b3c-81e1-286893661cc8" providerId="ADAL" clId="{A97DDC96-44C0-4902-A5F5-FBF4A392E99B}" dt="2022-04-27T12:28:40.292" v="438" actId="20577"/>
          <ac:spMkLst>
            <pc:docMk/>
            <pc:sldMk cId="509224576" sldId="1210"/>
            <ac:spMk id="3" creationId="{127AB45C-2990-0EEC-ED39-DE07CA3347F7}"/>
          </ac:spMkLst>
        </pc:spChg>
        <pc:spChg chg="add mod">
          <ac:chgData name="Pedro Jorge dos Santos Assis" userId="53cfd707-332d-4b3c-81e1-286893661cc8" providerId="ADAL" clId="{A97DDC96-44C0-4902-A5F5-FBF4A392E99B}" dt="2022-04-27T12:52:29.479" v="568" actId="1076"/>
          <ac:spMkLst>
            <pc:docMk/>
            <pc:sldMk cId="509224576" sldId="1210"/>
            <ac:spMk id="5" creationId="{3CF37B1F-2B9D-1588-082A-B3C1DFC8662E}"/>
          </ac:spMkLst>
        </pc:spChg>
        <pc:spChg chg="add mod">
          <ac:chgData name="Pedro Jorge dos Santos Assis" userId="53cfd707-332d-4b3c-81e1-286893661cc8" providerId="ADAL" clId="{A97DDC96-44C0-4902-A5F5-FBF4A392E99B}" dt="2022-04-27T12:59:32.497" v="634" actId="1076"/>
          <ac:spMkLst>
            <pc:docMk/>
            <pc:sldMk cId="509224576" sldId="1210"/>
            <ac:spMk id="8" creationId="{C53AB898-6559-AA32-5FA7-F4F1B78AC359}"/>
          </ac:spMkLst>
        </pc:spChg>
        <pc:picChg chg="add mod">
          <ac:chgData name="Pedro Jorge dos Santos Assis" userId="53cfd707-332d-4b3c-81e1-286893661cc8" providerId="ADAL" clId="{A97DDC96-44C0-4902-A5F5-FBF4A392E99B}" dt="2022-04-27T12:52:31.991" v="569" actId="1076"/>
          <ac:picMkLst>
            <pc:docMk/>
            <pc:sldMk cId="509224576" sldId="1210"/>
            <ac:picMk id="4" creationId="{D4CB5D8C-8F28-EE98-EABF-D2120624C288}"/>
          </ac:picMkLst>
        </pc:picChg>
        <pc:picChg chg="add mod">
          <ac:chgData name="Pedro Jorge dos Santos Assis" userId="53cfd707-332d-4b3c-81e1-286893661cc8" providerId="ADAL" clId="{A97DDC96-44C0-4902-A5F5-FBF4A392E99B}" dt="2022-04-27T12:52:39.576" v="571" actId="1076"/>
          <ac:picMkLst>
            <pc:docMk/>
            <pc:sldMk cId="509224576" sldId="1210"/>
            <ac:picMk id="6" creationId="{09F65F6E-D407-CE8A-8938-EDC9128230E7}"/>
          </ac:picMkLst>
        </pc:picChg>
        <pc:picChg chg="add mod">
          <ac:chgData name="Pedro Jorge dos Santos Assis" userId="53cfd707-332d-4b3c-81e1-286893661cc8" providerId="ADAL" clId="{A97DDC96-44C0-4902-A5F5-FBF4A392E99B}" dt="2022-04-27T12:53:09.282" v="576" actId="1076"/>
          <ac:picMkLst>
            <pc:docMk/>
            <pc:sldMk cId="509224576" sldId="1210"/>
            <ac:picMk id="7" creationId="{DB77BA50-3B07-C0ED-30D4-9F078FC17B38}"/>
          </ac:picMkLst>
        </pc:picChg>
        <pc:picChg chg="add mod">
          <ac:chgData name="Pedro Jorge dos Santos Assis" userId="53cfd707-332d-4b3c-81e1-286893661cc8" providerId="ADAL" clId="{A97DDC96-44C0-4902-A5F5-FBF4A392E99B}" dt="2022-04-27T12:59:29.257" v="633" actId="1076"/>
          <ac:picMkLst>
            <pc:docMk/>
            <pc:sldMk cId="509224576" sldId="1210"/>
            <ac:picMk id="9" creationId="{4BC1A4C2-7D9B-F7B2-985A-70ED75AD38B7}"/>
          </ac:picMkLst>
        </pc:picChg>
      </pc:sldChg>
      <pc:sldChg chg="add">
        <pc:chgData name="Pedro Jorge dos Santos Assis" userId="53cfd707-332d-4b3c-81e1-286893661cc8" providerId="ADAL" clId="{A97DDC96-44C0-4902-A5F5-FBF4A392E99B}" dt="2022-04-27T15:51:14.832" v="646"/>
        <pc:sldMkLst>
          <pc:docMk/>
          <pc:sldMk cId="2233038104" sldId="1211"/>
        </pc:sldMkLst>
      </pc:sldChg>
      <pc:sldChg chg="add">
        <pc:chgData name="Pedro Jorge dos Santos Assis" userId="53cfd707-332d-4b3c-81e1-286893661cc8" providerId="ADAL" clId="{A97DDC96-44C0-4902-A5F5-FBF4A392E99B}" dt="2022-04-27T15:51:14.832" v="646"/>
        <pc:sldMkLst>
          <pc:docMk/>
          <pc:sldMk cId="3476063278" sldId="1212"/>
        </pc:sldMkLst>
      </pc:sldChg>
      <pc:sldMasterChg chg="delSldLayout">
        <pc:chgData name="Pedro Jorge dos Santos Assis" userId="53cfd707-332d-4b3c-81e1-286893661cc8" providerId="ADAL" clId="{A97DDC96-44C0-4902-A5F5-FBF4A392E99B}" dt="2022-04-27T12:33:06.348" v="486" actId="47"/>
        <pc:sldMasterMkLst>
          <pc:docMk/>
          <pc:sldMasterMk cId="0" sldId="2147483648"/>
        </pc:sldMasterMkLst>
        <pc:sldLayoutChg chg="del">
          <pc:chgData name="Pedro Jorge dos Santos Assis" userId="53cfd707-332d-4b3c-81e1-286893661cc8" providerId="ADAL" clId="{A97DDC96-44C0-4902-A5F5-FBF4A392E99B}" dt="2022-04-27T12:33:06.348" v="486" actId="47"/>
          <pc:sldLayoutMkLst>
            <pc:docMk/>
            <pc:sldMasterMk cId="0" sldId="2147483648"/>
            <pc:sldLayoutMk cId="3517316209" sldId="2147483708"/>
          </pc:sldLayoutMkLst>
        </pc:sldLayoutChg>
        <pc:sldLayoutChg chg="del">
          <pc:chgData name="Pedro Jorge dos Santos Assis" userId="53cfd707-332d-4b3c-81e1-286893661cc8" providerId="ADAL" clId="{A97DDC96-44C0-4902-A5F5-FBF4A392E99B}" dt="2022-04-27T12:30:18.476" v="448" actId="47"/>
          <pc:sldLayoutMkLst>
            <pc:docMk/>
            <pc:sldMasterMk cId="0" sldId="2147483648"/>
            <pc:sldLayoutMk cId="2265016209" sldId="214748371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076" cy="3329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827" y="0"/>
            <a:ext cx="4302076" cy="3329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F093AF-CBD2-41EB-ADDE-3FB1D3D59483}" type="datetimeFigureOut">
              <a:rPr lang="en-US" smtClean="0"/>
              <a:pPr/>
              <a:t>7/4/2022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33968"/>
            <a:ext cx="4302076" cy="3340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827" y="6333968"/>
            <a:ext cx="4302076" cy="3340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5271C-6EC5-4F47-832E-DF55DD823D1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96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076" cy="3329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827" y="0"/>
            <a:ext cx="4302076" cy="33297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E80FB-8BC6-4207-BCE8-FDEF2C3455EB}" type="datetimeFigureOut">
              <a:rPr lang="en-US" smtClean="0"/>
              <a:pPr/>
              <a:t>7/4/2022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97238" y="500063"/>
            <a:ext cx="3333750" cy="25003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1894" y="3167522"/>
            <a:ext cx="7944439" cy="3001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33968"/>
            <a:ext cx="4302076" cy="3340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827" y="6333968"/>
            <a:ext cx="4302076" cy="33404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280AC-B863-4CAF-93AF-EFFC453EBA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252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10291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20583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30874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41165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51456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61748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72039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82330" algn="l" defTabSz="82058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D3072-AF50-4C43-96CF-FB41BD7BA76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35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en-US"/>
          </a:p>
        </p:txBody>
      </p:sp>
      <p:sp>
        <p:nvSpPr>
          <p:cNvPr id="71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fld id="{738AD99A-FDE3-480F-A621-23A4517193B7}" type="slidenum">
              <a:rPr lang="en-US" altLang="pt-PT" smtClean="0"/>
              <a:pPr/>
              <a:t>18</a:t>
            </a:fld>
            <a:endParaRPr lang="en-US" altLang="pt-PT"/>
          </a:p>
        </p:txBody>
      </p:sp>
    </p:spTree>
    <p:extLst>
      <p:ext uri="{BB962C8B-B14F-4D97-AF65-F5344CB8AC3E}">
        <p14:creationId xmlns:p14="http://schemas.microsoft.com/office/powerpoint/2010/main" val="2603990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0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0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0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1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1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1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72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82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3E673-BAD6-48DC-BF59-CDBC8236DE5B}" type="datetime1">
              <a:rPr lang="en-US" smtClean="0"/>
              <a:pPr>
                <a:defRPr/>
              </a:pPr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DE6F4-3BE0-4810-AACC-3DF8FD1250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B5F35-6232-4FBE-BCEF-A7C343B35612}" type="datetime1">
              <a:rPr lang="en-US" smtClean="0"/>
              <a:pPr>
                <a:defRPr/>
              </a:pPr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9C92A-AD4C-41E2-ABE5-17E3A30C64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11150"/>
            <a:ext cx="2057400" cy="66325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11150"/>
            <a:ext cx="6019800" cy="66325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B15C6-EC7F-4930-ADF1-657C6D93AFFF}" type="datetime1">
              <a:rPr lang="en-US" smtClean="0"/>
              <a:pPr>
                <a:defRPr/>
              </a:pPr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2DCAB-1EAC-4CDE-9E78-DD4C7F0C3F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imple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88"/>
            <a:ext cx="8229600" cy="686532"/>
          </a:xfrm>
        </p:spPr>
        <p:txBody>
          <a:bodyPr>
            <a:noAutofit/>
          </a:bodyPr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7349A-7D24-4031-818A-F69D03F39AE7}" type="datetime1">
              <a:rPr lang="en-US" smtClean="0"/>
              <a:t>7/4/2022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AE2D-0DDE-4475-AD33-4BC5F4840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784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6812" y="-163837"/>
            <a:ext cx="8226720" cy="11434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6485" y="6247376"/>
            <a:ext cx="2128320" cy="47093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7680" y="6247376"/>
            <a:ext cx="2897280" cy="47093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819952" y="6499244"/>
            <a:ext cx="2128320" cy="2190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350283FE-3A13-4539-9A17-B2278374080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264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83F60-BBF5-47B5-9D58-0FD00F32E9EE}" type="datetime1">
              <a:rPr lang="en-US" smtClean="0"/>
              <a:pPr>
                <a:defRPr/>
              </a:pPr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BB9D8-6262-43B1-AC39-233C192FD7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02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05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08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116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145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174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7203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8233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691F8-12B9-4332-8567-F06C4B9B1ED6}" type="datetime1">
              <a:rPr lang="en-US" smtClean="0"/>
              <a:pPr>
                <a:defRPr/>
              </a:pPr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34015-13A3-4FD7-95B7-A6006006A6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12926"/>
            <a:ext cx="4038600" cy="51308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12926"/>
            <a:ext cx="4038600" cy="5130800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5C7E8-B9A8-4E44-BF7F-2889A4782EE1}" type="datetime1">
              <a:rPr lang="en-US" smtClean="0"/>
              <a:pPr>
                <a:defRPr/>
              </a:pPr>
              <a:t>7/4/2022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6D07B-3199-415C-A1B4-9AE6CCD6DE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0291" indent="0">
              <a:buNone/>
              <a:defRPr sz="1800" b="1"/>
            </a:lvl2pPr>
            <a:lvl3pPr marL="820583" indent="0">
              <a:buNone/>
              <a:defRPr sz="1600" b="1"/>
            </a:lvl3pPr>
            <a:lvl4pPr marL="1230874" indent="0">
              <a:buNone/>
              <a:defRPr sz="1400" b="1"/>
            </a:lvl4pPr>
            <a:lvl5pPr marL="1641165" indent="0">
              <a:buNone/>
              <a:defRPr sz="1400" b="1"/>
            </a:lvl5pPr>
            <a:lvl6pPr marL="2051456" indent="0">
              <a:buNone/>
              <a:defRPr sz="1400" b="1"/>
            </a:lvl6pPr>
            <a:lvl7pPr marL="2461748" indent="0">
              <a:buNone/>
              <a:defRPr sz="1400" b="1"/>
            </a:lvl7pPr>
            <a:lvl8pPr marL="2872039" indent="0">
              <a:buNone/>
              <a:defRPr sz="1400" b="1"/>
            </a:lvl8pPr>
            <a:lvl9pPr marL="3282330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0291" indent="0">
              <a:buNone/>
              <a:defRPr sz="1800" b="1"/>
            </a:lvl2pPr>
            <a:lvl3pPr marL="820583" indent="0">
              <a:buNone/>
              <a:defRPr sz="1600" b="1"/>
            </a:lvl3pPr>
            <a:lvl4pPr marL="1230874" indent="0">
              <a:buNone/>
              <a:defRPr sz="1400" b="1"/>
            </a:lvl4pPr>
            <a:lvl5pPr marL="1641165" indent="0">
              <a:buNone/>
              <a:defRPr sz="1400" b="1"/>
            </a:lvl5pPr>
            <a:lvl6pPr marL="2051456" indent="0">
              <a:buNone/>
              <a:defRPr sz="1400" b="1"/>
            </a:lvl6pPr>
            <a:lvl7pPr marL="2461748" indent="0">
              <a:buNone/>
              <a:defRPr sz="1400" b="1"/>
            </a:lvl7pPr>
            <a:lvl8pPr marL="2872039" indent="0">
              <a:buNone/>
              <a:defRPr sz="1400" b="1"/>
            </a:lvl8pPr>
            <a:lvl9pPr marL="3282330" indent="0">
              <a:buNone/>
              <a:defRPr sz="1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626D-FD1C-42E1-87A8-42F2F50E5C91}" type="datetime1">
              <a:rPr lang="en-US" smtClean="0"/>
              <a:pPr>
                <a:defRPr/>
              </a:pPr>
              <a:t>7/4/2022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4B82A-B01B-467D-A7F6-C0068A045F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CF16-AF38-4851-AF2F-6BD1624E73AE}" type="datetime1">
              <a:rPr lang="en-US" smtClean="0"/>
              <a:pPr>
                <a:defRPr/>
              </a:pPr>
              <a:t>7/4/2022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E5750-B3F9-4B43-8111-7AA5AC0268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29458"/>
          </a:xfrm>
        </p:spPr>
        <p:txBody>
          <a:bodyPr/>
          <a:lstStyle>
            <a:lvl1pPr>
              <a:defRPr lang="en-US" sz="2900" kern="1200" dirty="0" smtClean="0">
                <a:solidFill>
                  <a:schemeClr val="accent1"/>
                </a:solidFill>
                <a:latin typeface="GillSans" pitchFamily="34" charset="0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03A07-E1D9-475D-8C21-E6F5BE143600}" type="datetime1">
              <a:rPr lang="en-US" smtClean="0"/>
              <a:pPr>
                <a:defRPr/>
              </a:pPr>
              <a:t>7/4/2022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913DB-50A4-495B-B640-09A683F05F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0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0291" indent="0">
              <a:buNone/>
              <a:defRPr sz="1100"/>
            </a:lvl2pPr>
            <a:lvl3pPr marL="820583" indent="0">
              <a:buNone/>
              <a:defRPr sz="900"/>
            </a:lvl3pPr>
            <a:lvl4pPr marL="1230874" indent="0">
              <a:buNone/>
              <a:defRPr sz="800"/>
            </a:lvl4pPr>
            <a:lvl5pPr marL="1641165" indent="0">
              <a:buNone/>
              <a:defRPr sz="800"/>
            </a:lvl5pPr>
            <a:lvl6pPr marL="2051456" indent="0">
              <a:buNone/>
              <a:defRPr sz="800"/>
            </a:lvl6pPr>
            <a:lvl7pPr marL="2461748" indent="0">
              <a:buNone/>
              <a:defRPr sz="800"/>
            </a:lvl7pPr>
            <a:lvl8pPr marL="2872039" indent="0">
              <a:buNone/>
              <a:defRPr sz="800"/>
            </a:lvl8pPr>
            <a:lvl9pPr marL="328233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6A2A5-0028-4898-A3C0-1C5E95236F10}" type="datetime1">
              <a:rPr lang="en-US" smtClean="0"/>
              <a:pPr>
                <a:defRPr/>
              </a:pPr>
              <a:t>7/4/2022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E9B66-1E42-4184-8A1F-A989744A99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0291" indent="0">
              <a:buNone/>
              <a:defRPr sz="2500"/>
            </a:lvl2pPr>
            <a:lvl3pPr marL="820583" indent="0">
              <a:buNone/>
              <a:defRPr sz="2200"/>
            </a:lvl3pPr>
            <a:lvl4pPr marL="1230874" indent="0">
              <a:buNone/>
              <a:defRPr sz="1800"/>
            </a:lvl4pPr>
            <a:lvl5pPr marL="1641165" indent="0">
              <a:buNone/>
              <a:defRPr sz="1800"/>
            </a:lvl5pPr>
            <a:lvl6pPr marL="2051456" indent="0">
              <a:buNone/>
              <a:defRPr sz="1800"/>
            </a:lvl6pPr>
            <a:lvl7pPr marL="2461748" indent="0">
              <a:buNone/>
              <a:defRPr sz="1800"/>
            </a:lvl7pPr>
            <a:lvl8pPr marL="2872039" indent="0">
              <a:buNone/>
              <a:defRPr sz="1800"/>
            </a:lvl8pPr>
            <a:lvl9pPr marL="3282330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0291" indent="0">
              <a:buNone/>
              <a:defRPr sz="1100"/>
            </a:lvl2pPr>
            <a:lvl3pPr marL="820583" indent="0">
              <a:buNone/>
              <a:defRPr sz="900"/>
            </a:lvl3pPr>
            <a:lvl4pPr marL="1230874" indent="0">
              <a:buNone/>
              <a:defRPr sz="800"/>
            </a:lvl4pPr>
            <a:lvl5pPr marL="1641165" indent="0">
              <a:buNone/>
              <a:defRPr sz="800"/>
            </a:lvl5pPr>
            <a:lvl6pPr marL="2051456" indent="0">
              <a:buNone/>
              <a:defRPr sz="800"/>
            </a:lvl6pPr>
            <a:lvl7pPr marL="2461748" indent="0">
              <a:buNone/>
              <a:defRPr sz="800"/>
            </a:lvl7pPr>
            <a:lvl8pPr marL="2872039" indent="0">
              <a:buNone/>
              <a:defRPr sz="800"/>
            </a:lvl8pPr>
            <a:lvl9pPr marL="328233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69CF8-6F7A-451A-8FC2-BBE251FB6E47}" type="datetime1">
              <a:rPr lang="en-US" smtClean="0"/>
              <a:pPr>
                <a:defRPr/>
              </a:pPr>
              <a:t>7/4/2022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A6D8E-1BBF-47A1-8515-CF6360993E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489" y="274544"/>
            <a:ext cx="822902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058" tIns="41029" rIns="82058" bIns="410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489" y="1599640"/>
            <a:ext cx="8229023" cy="452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058" tIns="41029" rIns="82058" bIns="410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489" y="6356537"/>
            <a:ext cx="2133023" cy="365592"/>
          </a:xfrm>
          <a:prstGeom prst="rect">
            <a:avLst/>
          </a:prstGeom>
        </p:spPr>
        <p:txBody>
          <a:bodyPr vert="horz" lIns="82058" tIns="41029" rIns="82058" bIns="4102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7116D01-6CAF-4342-8701-7290CC7BC733}" type="datetime1">
              <a:rPr lang="en-US" smtClean="0"/>
              <a:pPr>
                <a:defRPr/>
              </a:pPr>
              <a:t>7/4/2022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489" y="6356537"/>
            <a:ext cx="2895023" cy="365592"/>
          </a:xfrm>
          <a:prstGeom prst="rect">
            <a:avLst/>
          </a:prstGeom>
        </p:spPr>
        <p:txBody>
          <a:bodyPr vert="horz" lIns="82058" tIns="41029" rIns="82058" bIns="41029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489" y="6356537"/>
            <a:ext cx="2133023" cy="365592"/>
          </a:xfrm>
          <a:prstGeom prst="rect">
            <a:avLst/>
          </a:prstGeom>
        </p:spPr>
        <p:txBody>
          <a:bodyPr vert="horz" lIns="82058" tIns="41029" rIns="82058" bIns="4102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D5A0BF-DE47-4516-996C-15763C56B2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5" r:id="rId12"/>
    <p:sldLayoutId id="2147483718" r:id="rId1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5pPr>
      <a:lvl6pPr marL="410291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6pPr>
      <a:lvl7pPr marL="820583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7pPr>
      <a:lvl8pPr marL="1230874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8pPr>
      <a:lvl9pPr marL="1641165" algn="ctr" rtl="0" fontAlgn="base"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" pitchFamily="34" charset="0"/>
        </a:defRPr>
      </a:lvl9pPr>
    </p:titleStyle>
    <p:bodyStyle>
      <a:lvl1pPr marL="307718" indent="-307718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6723" indent="-256432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5728" indent="-205146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019" indent="-205146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46311" indent="-205146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56602" indent="-205146" algn="l" defTabSz="82058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66893" indent="-205146" algn="l" defTabSz="82058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185" indent="-205146" algn="l" defTabSz="82058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87476" indent="-205146" algn="l" defTabSz="82058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91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583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874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1165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456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748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2039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2330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p.pt/" TargetMode="Externa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vair.nikhef.nl/wp-content/uploads/2015/11/SD-plus-shower_w3000-print1-1550x71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728640"/>
            <a:ext cx="9144000" cy="538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128" y="278580"/>
            <a:ext cx="8709744" cy="1260168"/>
          </a:xfrm>
        </p:spPr>
        <p:txBody>
          <a:bodyPr/>
          <a:lstStyle/>
          <a:p>
            <a:r>
              <a:rPr lang="en-GB" sz="3600" dirty="0">
                <a:solidFill>
                  <a:schemeClr val="bg1"/>
                </a:solidFill>
              </a:rPr>
              <a:t>The MARTA project in AugerPrime: </a:t>
            </a:r>
            <a:br>
              <a:rPr lang="en-GB" sz="3600" dirty="0">
                <a:solidFill>
                  <a:schemeClr val="bg1"/>
                </a:solidFill>
              </a:rPr>
            </a:br>
            <a:r>
              <a:rPr lang="en-GB" sz="3600" dirty="0">
                <a:solidFill>
                  <a:schemeClr val="bg1"/>
                </a:solidFill>
              </a:rPr>
              <a:t>RPCs to detect muons in the Pampa</a:t>
            </a:r>
            <a:br>
              <a:rPr lang="en-GB" sz="3600" dirty="0">
                <a:solidFill>
                  <a:schemeClr val="bg1"/>
                </a:solidFill>
              </a:rPr>
            </a:b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4DE6F4-3BE0-4810-AACC-3DF8FD12501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292096" y="6180939"/>
            <a:ext cx="3470436" cy="589584"/>
          </a:xfrm>
        </p:spPr>
        <p:txBody>
          <a:bodyPr/>
          <a:lstStyle/>
          <a:p>
            <a:r>
              <a:rPr lang="pt-PT" dirty="0"/>
              <a:t>pedro.assis@lip.pt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11" y="6218696"/>
            <a:ext cx="707497" cy="4886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44" y="6218696"/>
            <a:ext cx="1269250" cy="49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72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3344E-2B7F-4C2F-9B60-39A3157C21FA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A5E2868-C075-2F5F-1955-FC7E6691B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support</a:t>
            </a:r>
            <a:r>
              <a:rPr lang="pt-PT" dirty="0"/>
              <a:t> </a:t>
            </a:r>
            <a:r>
              <a:rPr lang="pt-PT" dirty="0" err="1"/>
              <a:t>structure</a:t>
            </a:r>
            <a:endParaRPr lang="en-GB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1" r="2059" b="3572"/>
          <a:stretch/>
        </p:blipFill>
        <p:spPr bwMode="auto">
          <a:xfrm>
            <a:off x="6083355" y="28560"/>
            <a:ext cx="2958120" cy="1901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891" t="476" r="67898" b="69654"/>
          <a:stretch/>
        </p:blipFill>
        <p:spPr>
          <a:xfrm>
            <a:off x="720940" y="2584769"/>
            <a:ext cx="2520280" cy="19054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33417" t="476" r="34925" b="69653"/>
          <a:stretch/>
        </p:blipFill>
        <p:spPr>
          <a:xfrm>
            <a:off x="3472783" y="2535853"/>
            <a:ext cx="2556510" cy="19054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566" t="34435" r="67964" b="35404"/>
          <a:stretch/>
        </p:blipFill>
        <p:spPr>
          <a:xfrm>
            <a:off x="6457439" y="2539341"/>
            <a:ext cx="2512082" cy="19019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33217" t="34667" r="35032" b="36281"/>
          <a:stretch/>
        </p:blipFill>
        <p:spPr>
          <a:xfrm>
            <a:off x="680954" y="4714121"/>
            <a:ext cx="2631256" cy="19019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66115" t="34435" r="2273" b="35822"/>
          <a:stretch/>
        </p:blipFill>
        <p:spPr>
          <a:xfrm>
            <a:off x="3549925" y="4714121"/>
            <a:ext cx="2552700" cy="18973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710" t="68494" r="73340" b="1165"/>
          <a:stretch/>
        </p:blipFill>
        <p:spPr>
          <a:xfrm>
            <a:off x="6828454" y="4714121"/>
            <a:ext cx="2059201" cy="19019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0940" y="878949"/>
            <a:ext cx="44557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Precast structure built at the observatory</a:t>
            </a:r>
          </a:p>
          <a:p>
            <a:r>
              <a:rPr lang="en-US" dirty="0"/>
              <a:t>Transported to the field</a:t>
            </a:r>
          </a:p>
          <a:p>
            <a:r>
              <a:rPr lang="en-US" dirty="0"/>
              <a:t>Installed in a couple of hours</a:t>
            </a:r>
          </a:p>
          <a:p>
            <a:r>
              <a:rPr lang="en-US" dirty="0"/>
              <a:t>(Emptying/Filling the tank </a:t>
            </a:r>
            <a:br>
              <a:rPr lang="en-US" dirty="0"/>
            </a:br>
            <a:r>
              <a:rPr lang="en-US" dirty="0"/>
              <a:t>is more time consuming)</a:t>
            </a:r>
            <a:endParaRPr lang="pt-PT" dirty="0"/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A41E31C1-0C41-E1A1-2AF7-2E099799C0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" t="41385" r="15934" b="30209"/>
          <a:stretch/>
        </p:blipFill>
        <p:spPr bwMode="auto">
          <a:xfrm>
            <a:off x="5406848" y="1984543"/>
            <a:ext cx="3543301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218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E8E94A-1CCE-05E0-CC74-9D71909B9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E5750-B3F9-4B43-8111-7AA5AC0268D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4BC40-2C11-2B70-C880-67C5BCBD3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modules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909F57-1D6A-D2A8-479E-00B03DE19B1A}"/>
              </a:ext>
            </a:extLst>
          </p:cNvPr>
          <p:cNvSpPr txBox="1"/>
          <p:nvPr/>
        </p:nvSpPr>
        <p:spPr>
          <a:xfrm>
            <a:off x="161412" y="548616"/>
            <a:ext cx="5096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modules of RPC to be installed in each station</a:t>
            </a:r>
          </a:p>
          <a:p>
            <a:r>
              <a:rPr lang="en-US" dirty="0"/>
              <a:t>Triggered by the WCD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125928E2-A851-FF1A-5114-0B04BE312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072" y="2348856"/>
            <a:ext cx="3196800" cy="311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058AB980-32C7-32AB-55E7-63176537F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12" y="1808784"/>
            <a:ext cx="4507799" cy="1245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F8EA0798-7AF1-B3E5-3AB0-6B91FB9AE9E5}"/>
              </a:ext>
            </a:extLst>
          </p:cNvPr>
          <p:cNvSpPr txBox="1">
            <a:spLocks/>
          </p:cNvSpPr>
          <p:nvPr/>
        </p:nvSpPr>
        <p:spPr bwMode="auto">
          <a:xfrm>
            <a:off x="0" y="1214105"/>
            <a:ext cx="9144000" cy="529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058" tIns="41029" rIns="82058" bIns="41029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900" kern="1200" dirty="0" smtClean="0">
                <a:solidFill>
                  <a:schemeClr val="accent1"/>
                </a:solidFill>
                <a:latin typeface="GillSans" pitchFamily="34" charset="0"/>
                <a:ea typeface="+mn-ea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5pPr>
            <a:lvl6pPr marL="410291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6pPr>
            <a:lvl7pPr marL="820583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7pPr>
            <a:lvl8pPr marL="1230874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8pPr>
            <a:lvl9pPr marL="1641165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/>
              <a:t>The active medium</a:t>
            </a:r>
          </a:p>
        </p:txBody>
      </p:sp>
    </p:spTree>
    <p:extLst>
      <p:ext uri="{BB962C8B-B14F-4D97-AF65-F5344CB8AC3E}">
        <p14:creationId xmlns:p14="http://schemas.microsoft.com/office/powerpoint/2010/main" val="1576703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 bwMode="auto">
          <a:xfrm>
            <a:off x="6760114" y="4966735"/>
            <a:ext cx="2383886" cy="1891265"/>
          </a:xfrm>
          <a:prstGeom prst="rect">
            <a:avLst/>
          </a:prstGeom>
          <a:solidFill>
            <a:srgbClr val="C6CFC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8758"/>
          </a:xfrm>
        </p:spPr>
        <p:txBody>
          <a:bodyPr/>
          <a:lstStyle/>
          <a:p>
            <a:pPr algn="l"/>
            <a:r>
              <a:rPr lang="pt-PT" dirty="0"/>
              <a:t>Pads &amp; </a:t>
            </a:r>
            <a:r>
              <a:rPr lang="pt-PT" dirty="0" err="1"/>
              <a:t>Housing</a:t>
            </a:r>
            <a:br>
              <a:rPr lang="pt-PT" dirty="0"/>
            </a:br>
            <a:r>
              <a:rPr lang="pt-PT" sz="1800" dirty="0"/>
              <a:t>(</a:t>
            </a:r>
            <a:r>
              <a:rPr lang="pt-PT" sz="1800" dirty="0" err="1"/>
              <a:t>first</a:t>
            </a:r>
            <a:r>
              <a:rPr lang="pt-PT" sz="1800" dirty="0"/>
              <a:t> design)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128507" y="12747"/>
            <a:ext cx="3882061" cy="4853388"/>
            <a:chOff x="5653822" y="14051"/>
            <a:chExt cx="4279703" cy="534996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47" t="12435" r="26571" b="113"/>
            <a:stretch/>
          </p:blipFill>
          <p:spPr>
            <a:xfrm>
              <a:off x="5653823" y="35421"/>
              <a:ext cx="4249223" cy="5328592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 bwMode="auto">
            <a:xfrm>
              <a:off x="5653822" y="14051"/>
              <a:ext cx="4279703" cy="5328693"/>
            </a:xfrm>
            <a:prstGeom prst="rect">
              <a:avLst/>
            </a:prstGeom>
            <a:noFill/>
            <a:ln w="57150"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14726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US" sz="1600">
                <a:solidFill>
                  <a:schemeClr val="bg1"/>
                </a:solidFill>
                <a:latin typeface="Arial" charset="0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4" t="39865" r="6515" b="22222"/>
          <a:stretch/>
        </p:blipFill>
        <p:spPr>
          <a:xfrm>
            <a:off x="178" y="4966735"/>
            <a:ext cx="6759936" cy="189408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1467" y="2703840"/>
            <a:ext cx="4233946" cy="2096971"/>
            <a:chOff x="12641" y="2980483"/>
            <a:chExt cx="4667631" cy="2311522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434"/>
            <a:stretch/>
          </p:blipFill>
          <p:spPr bwMode="auto">
            <a:xfrm>
              <a:off x="12641" y="2980483"/>
              <a:ext cx="4630044" cy="23115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Rectangle 9"/>
            <p:cNvSpPr/>
            <p:nvPr/>
          </p:nvSpPr>
          <p:spPr bwMode="auto">
            <a:xfrm>
              <a:off x="143768" y="3163790"/>
              <a:ext cx="4536504" cy="1993815"/>
            </a:xfrm>
            <a:prstGeom prst="rect">
              <a:avLst/>
            </a:prstGeom>
            <a:noFill/>
            <a:ln w="57150"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14726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endParaRPr lang="en-US" sz="1600">
                <a:solidFill>
                  <a:schemeClr val="bg1"/>
                </a:solidFill>
                <a:latin typeface="Arial" charset="0"/>
              </a:endParaRPr>
            </a:p>
          </p:txBody>
        </p:sp>
      </p:grpSp>
      <p:cxnSp>
        <p:nvCxnSpPr>
          <p:cNvPr id="11" name="Straight Connector 10"/>
          <p:cNvCxnSpPr>
            <a:stCxn id="5" idx="1"/>
          </p:cNvCxnSpPr>
          <p:nvPr/>
        </p:nvCxnSpPr>
        <p:spPr bwMode="auto">
          <a:xfrm flipH="1">
            <a:off x="3722872" y="2429795"/>
            <a:ext cx="1405634" cy="1652449"/>
          </a:xfrm>
          <a:prstGeom prst="line">
            <a:avLst/>
          </a:prstGeom>
          <a:ln>
            <a:headEnd type="none" w="med" len="med"/>
            <a:tailEnd type="oval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25" t="73125" r="35613" b="7008"/>
          <a:stretch/>
        </p:blipFill>
        <p:spPr>
          <a:xfrm>
            <a:off x="5870448" y="1535217"/>
            <a:ext cx="2398176" cy="23372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2057400" y="1295400"/>
            <a:ext cx="3003074" cy="1191752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r"/>
            <a:r>
              <a:rPr lang="pt-PT" dirty="0">
                <a:solidFill>
                  <a:schemeClr val="tx1"/>
                </a:solidFill>
              </a:rPr>
              <a:t>Pads are defined in PCB boards. Routed with 2mm leaving ground between them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>
            <a:stCxn id="10" idx="2"/>
          </p:cNvCxnSpPr>
          <p:nvPr/>
        </p:nvCxnSpPr>
        <p:spPr bwMode="auto">
          <a:xfrm>
            <a:off x="2187911" y="4678886"/>
            <a:ext cx="1861549" cy="1036466"/>
          </a:xfrm>
          <a:prstGeom prst="line">
            <a:avLst/>
          </a:prstGeom>
          <a:ln>
            <a:headEnd type="none" w="med" len="med"/>
            <a:tailEnd type="oval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07494" y="5119476"/>
            <a:ext cx="3003074" cy="329977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algn="r"/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321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RPC Module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6" t="20237" r="2376" b="15256"/>
          <a:stretch/>
        </p:blipFill>
        <p:spPr bwMode="auto">
          <a:xfrm>
            <a:off x="152400" y="914400"/>
            <a:ext cx="6067189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657600"/>
            <a:ext cx="5472113" cy="307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97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Read</a:t>
            </a:r>
            <a:r>
              <a:rPr lang="pt-PT" dirty="0"/>
              <a:t>-out: </a:t>
            </a:r>
            <a:r>
              <a:rPr lang="pt-PT" dirty="0" err="1"/>
              <a:t>Segmentation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" y="1234440"/>
            <a:ext cx="7802880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657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" y="1234440"/>
            <a:ext cx="7802880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82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The</a:t>
            </a:r>
            <a:r>
              <a:rPr lang="pt-PT" dirty="0"/>
              <a:t> MARTA module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AE2D-0DDE-4475-AD33-4BC5F4840BC9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765" y="942371"/>
            <a:ext cx="6631010" cy="49732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62252" y="5607852"/>
            <a:ext cx="4798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err="1">
                <a:solidFill>
                  <a:schemeClr val="bg1"/>
                </a:solidFill>
              </a:rPr>
              <a:t>Integration</a:t>
            </a:r>
            <a:r>
              <a:rPr lang="pt-PT" sz="1400" dirty="0">
                <a:solidFill>
                  <a:schemeClr val="bg1"/>
                </a:solidFill>
              </a:rPr>
              <a:t> </a:t>
            </a:r>
            <a:r>
              <a:rPr lang="pt-PT" sz="1400" dirty="0" err="1">
                <a:solidFill>
                  <a:schemeClr val="bg1"/>
                </a:solidFill>
              </a:rPr>
              <a:t>at</a:t>
            </a:r>
            <a:r>
              <a:rPr lang="pt-PT" sz="1400" dirty="0">
                <a:solidFill>
                  <a:schemeClr val="bg1"/>
                </a:solidFill>
              </a:rPr>
              <a:t> São Carlos, </a:t>
            </a:r>
            <a:r>
              <a:rPr lang="pt-PT" sz="1400" dirty="0" err="1">
                <a:solidFill>
                  <a:schemeClr val="bg1"/>
                </a:solidFill>
              </a:rPr>
              <a:t>Brazil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7D61A8-15D8-8772-1E1E-C7C6F76F1EC0}"/>
              </a:ext>
            </a:extLst>
          </p:cNvPr>
          <p:cNvSpPr txBox="1"/>
          <p:nvPr/>
        </p:nvSpPr>
        <p:spPr>
          <a:xfrm>
            <a:off x="107380" y="1196690"/>
            <a:ext cx="251863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Each module contains:</a:t>
            </a:r>
          </a:p>
          <a:p>
            <a:pPr marL="179388" lvl="1" indent="-177800">
              <a:buFont typeface="Arial" panose="020B0604020202020204" pitchFamily="34" charset="0"/>
              <a:buChar char="•"/>
            </a:pPr>
            <a:r>
              <a:rPr lang="en-US" dirty="0"/>
              <a:t>Sensitive volume</a:t>
            </a:r>
          </a:p>
          <a:p>
            <a:pPr marL="179388" lvl="1" indent="-177800">
              <a:buFont typeface="Arial" panose="020B0604020202020204" pitchFamily="34" charset="0"/>
              <a:buChar char="•"/>
            </a:pPr>
            <a:r>
              <a:rPr lang="en-US" dirty="0"/>
              <a:t>Pickup system</a:t>
            </a:r>
          </a:p>
          <a:p>
            <a:pPr marL="179388" lvl="1" indent="-177800">
              <a:buFont typeface="Arial" panose="020B0604020202020204" pitchFamily="34" charset="0"/>
              <a:buChar char="•"/>
            </a:pPr>
            <a:r>
              <a:rPr lang="en-US" dirty="0"/>
              <a:t>sensors</a:t>
            </a:r>
          </a:p>
          <a:p>
            <a:pPr marL="179388" lvl="1" indent="-177800">
              <a:buFont typeface="Arial" panose="020B0604020202020204" pitchFamily="34" charset="0"/>
              <a:buChar char="•"/>
            </a:pPr>
            <a:r>
              <a:rPr lang="en-US" dirty="0"/>
              <a:t>Enclosure</a:t>
            </a:r>
          </a:p>
          <a:p>
            <a:pPr marL="179388" lvl="1" indent="-177800">
              <a:buFont typeface="Arial" panose="020B0604020202020204" pitchFamily="34" charset="0"/>
              <a:buChar char="•"/>
            </a:pPr>
            <a:r>
              <a:rPr lang="en-US" dirty="0"/>
              <a:t>Annex:</a:t>
            </a:r>
          </a:p>
          <a:p>
            <a:pPr marL="268288" lvl="2" indent="-95250">
              <a:buFont typeface="Arial" panose="020B0604020202020204" pitchFamily="34" charset="0"/>
              <a:buChar char="•"/>
              <a:tabLst>
                <a:tab pos="357188" algn="l"/>
              </a:tabLst>
            </a:pPr>
            <a:r>
              <a:rPr lang="en-US" dirty="0"/>
              <a:t>DAQ</a:t>
            </a:r>
          </a:p>
          <a:p>
            <a:pPr marL="268288" lvl="2" indent="-95250">
              <a:buFont typeface="Arial" panose="020B0604020202020204" pitchFamily="34" charset="0"/>
              <a:buChar char="•"/>
              <a:tabLst>
                <a:tab pos="357188" algn="l"/>
              </a:tabLst>
            </a:pPr>
            <a:r>
              <a:rPr lang="en-US" dirty="0"/>
              <a:t>HV</a:t>
            </a:r>
          </a:p>
          <a:p>
            <a:pPr marL="268288" lvl="2" indent="-95250">
              <a:buFont typeface="Arial" panose="020B0604020202020204" pitchFamily="34" charset="0"/>
              <a:buChar char="•"/>
              <a:tabLst>
                <a:tab pos="357188" algn="l"/>
              </a:tabLst>
            </a:pPr>
            <a:r>
              <a:rPr lang="en-US" dirty="0"/>
              <a:t>PSU</a:t>
            </a:r>
          </a:p>
          <a:p>
            <a:pPr marL="268288" lvl="2" indent="-95250">
              <a:buFont typeface="Arial" panose="020B0604020202020204" pitchFamily="34" charset="0"/>
              <a:buChar char="•"/>
              <a:tabLst>
                <a:tab pos="357188" algn="l"/>
              </a:tabLst>
            </a:pPr>
            <a:r>
              <a:rPr lang="en-US" dirty="0"/>
              <a:t>Control Board</a:t>
            </a:r>
          </a:p>
          <a:p>
            <a:pPr marL="268288" lvl="2" indent="-95250">
              <a:buFont typeface="Arial" panose="020B0604020202020204" pitchFamily="34" charset="0"/>
              <a:buChar char="•"/>
              <a:tabLst>
                <a:tab pos="357188" algn="l"/>
              </a:tabLst>
            </a:pPr>
            <a:r>
              <a:rPr lang="en-US" dirty="0"/>
              <a:t>Bubbler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184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The</a:t>
            </a:r>
            <a:r>
              <a:rPr lang="pt-PT" dirty="0"/>
              <a:t> MARTA module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AE2D-0DDE-4475-AD33-4BC5F4840BC9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6" t="32027" r="4439" b="37814"/>
          <a:stretch/>
        </p:blipFill>
        <p:spPr>
          <a:xfrm>
            <a:off x="-1618" y="2204117"/>
            <a:ext cx="9145618" cy="275508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07D0E5-8D8F-8652-02A8-36E4894484C8}"/>
              </a:ext>
            </a:extLst>
          </p:cNvPr>
          <p:cNvSpPr txBox="1"/>
          <p:nvPr/>
        </p:nvSpPr>
        <p:spPr>
          <a:xfrm>
            <a:off x="58843" y="1042112"/>
            <a:ext cx="2422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dirty="0"/>
              <a:t>RPC </a:t>
            </a:r>
            <a:r>
              <a:rPr lang="pt-PT" sz="1400" dirty="0" err="1"/>
              <a:t>gaseous</a:t>
            </a:r>
            <a:r>
              <a:rPr lang="pt-PT" sz="1400" dirty="0"/>
              <a:t> volume</a:t>
            </a:r>
          </a:p>
          <a:p>
            <a:pPr algn="ctr"/>
            <a:r>
              <a:rPr lang="pt-PT" sz="1400" dirty="0"/>
              <a:t>(</a:t>
            </a:r>
            <a:r>
              <a:rPr lang="pt-PT" sz="1400" dirty="0" err="1"/>
              <a:t>inside</a:t>
            </a:r>
            <a:r>
              <a:rPr lang="pt-PT" sz="1400" dirty="0"/>
              <a:t> </a:t>
            </a:r>
            <a:r>
              <a:rPr lang="pt-PT" sz="1400" dirty="0" err="1"/>
              <a:t>aluminum</a:t>
            </a:r>
            <a:r>
              <a:rPr lang="pt-PT" sz="1400" dirty="0"/>
              <a:t> </a:t>
            </a:r>
            <a:r>
              <a:rPr lang="pt-PT" sz="1400" dirty="0" err="1"/>
              <a:t>enclosure</a:t>
            </a:r>
            <a:r>
              <a:rPr lang="pt-PT" sz="1400" dirty="0"/>
              <a:t>)</a:t>
            </a:r>
            <a:endParaRPr lang="en-US" sz="14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02505FE-1EA6-5912-EC5E-F571039A1BD9}"/>
              </a:ext>
            </a:extLst>
          </p:cNvPr>
          <p:cNvCxnSpPr>
            <a:cxnSpLocks/>
          </p:cNvCxnSpPr>
          <p:nvPr/>
        </p:nvCxnSpPr>
        <p:spPr>
          <a:xfrm>
            <a:off x="1270072" y="1593015"/>
            <a:ext cx="1035770" cy="1803477"/>
          </a:xfrm>
          <a:prstGeom prst="straightConnector1">
            <a:avLst/>
          </a:prstGeom>
          <a:ln>
            <a:headEnd type="none"/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8DF19D1-F5EA-12BE-D71C-67161E7CD7C3}"/>
              </a:ext>
            </a:extLst>
          </p:cNvPr>
          <p:cNvCxnSpPr>
            <a:cxnSpLocks/>
          </p:cNvCxnSpPr>
          <p:nvPr/>
        </p:nvCxnSpPr>
        <p:spPr>
          <a:xfrm>
            <a:off x="4179369" y="1565332"/>
            <a:ext cx="2123199" cy="1135998"/>
          </a:xfrm>
          <a:prstGeom prst="straightConnector1">
            <a:avLst/>
          </a:prstGeom>
          <a:ln>
            <a:headEnd type="none"/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07A2B47-EA58-43A3-3278-5D168D3B641B}"/>
              </a:ext>
            </a:extLst>
          </p:cNvPr>
          <p:cNvCxnSpPr>
            <a:cxnSpLocks/>
            <a:stCxn id="29" idx="2"/>
          </p:cNvCxnSpPr>
          <p:nvPr/>
        </p:nvCxnSpPr>
        <p:spPr>
          <a:xfrm flipH="1">
            <a:off x="7362372" y="1565332"/>
            <a:ext cx="813723" cy="1511497"/>
          </a:xfrm>
          <a:prstGeom prst="straightConnector1">
            <a:avLst/>
          </a:prstGeom>
          <a:ln>
            <a:headEnd type="none"/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57D8FF6-780B-99AE-3921-5C17E9B6348C}"/>
              </a:ext>
            </a:extLst>
          </p:cNvPr>
          <p:cNvCxnSpPr>
            <a:cxnSpLocks/>
          </p:cNvCxnSpPr>
          <p:nvPr/>
        </p:nvCxnSpPr>
        <p:spPr>
          <a:xfrm flipV="1">
            <a:off x="4031928" y="3173396"/>
            <a:ext cx="2155330" cy="2505904"/>
          </a:xfrm>
          <a:prstGeom prst="straightConnector1">
            <a:avLst/>
          </a:prstGeom>
          <a:ln>
            <a:headEnd type="none"/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7A62A20-E53E-A2E7-6155-27B936F9AADA}"/>
              </a:ext>
            </a:extLst>
          </p:cNvPr>
          <p:cNvCxnSpPr>
            <a:cxnSpLocks/>
          </p:cNvCxnSpPr>
          <p:nvPr/>
        </p:nvCxnSpPr>
        <p:spPr>
          <a:xfrm flipV="1">
            <a:off x="6282228" y="3702273"/>
            <a:ext cx="789146" cy="2157051"/>
          </a:xfrm>
          <a:prstGeom prst="straightConnector1">
            <a:avLst/>
          </a:prstGeom>
          <a:ln>
            <a:headEnd type="none"/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EB720D7-D061-1CC9-BE86-4DC8DDFC3EE7}"/>
              </a:ext>
            </a:extLst>
          </p:cNvPr>
          <p:cNvSpPr txBox="1"/>
          <p:nvPr/>
        </p:nvSpPr>
        <p:spPr>
          <a:xfrm>
            <a:off x="3320005" y="1025351"/>
            <a:ext cx="1718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dirty="0"/>
              <a:t>HV</a:t>
            </a:r>
          </a:p>
          <a:p>
            <a:pPr algn="ctr"/>
            <a:r>
              <a:rPr lang="pt-PT" sz="1400" dirty="0" err="1"/>
              <a:t>Controllable</a:t>
            </a:r>
            <a:r>
              <a:rPr lang="pt-PT" sz="1400" dirty="0"/>
              <a:t> </a:t>
            </a:r>
            <a:r>
              <a:rPr lang="pt-PT" sz="1400" dirty="0" err="1"/>
              <a:t>by</a:t>
            </a:r>
            <a:r>
              <a:rPr lang="pt-PT" sz="1400" dirty="0"/>
              <a:t> SW</a:t>
            </a:r>
            <a:endParaRPr lang="en-US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B14D031-3BD6-B40B-E3CF-35CE71E99AFE}"/>
              </a:ext>
            </a:extLst>
          </p:cNvPr>
          <p:cNvSpPr txBox="1"/>
          <p:nvPr/>
        </p:nvSpPr>
        <p:spPr>
          <a:xfrm>
            <a:off x="7282095" y="1042112"/>
            <a:ext cx="178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64 </a:t>
            </a:r>
            <a:r>
              <a:rPr lang="pt-PT" sz="1400" dirty="0" err="1"/>
              <a:t>coax</a:t>
            </a:r>
            <a:r>
              <a:rPr lang="pt-PT" sz="1400" dirty="0"/>
              <a:t> cables </a:t>
            </a:r>
            <a:r>
              <a:rPr lang="pt-PT" sz="1400" dirty="0" err="1"/>
              <a:t>from</a:t>
            </a:r>
            <a:r>
              <a:rPr lang="pt-PT" sz="1400" dirty="0"/>
              <a:t> </a:t>
            </a:r>
            <a:r>
              <a:rPr lang="pt-PT" sz="1400" dirty="0" err="1"/>
              <a:t>readout</a:t>
            </a:r>
            <a:r>
              <a:rPr lang="pt-PT" sz="1400" dirty="0"/>
              <a:t> </a:t>
            </a:r>
            <a:r>
              <a:rPr lang="pt-PT" sz="1400" dirty="0" err="1"/>
              <a:t>electrodes</a:t>
            </a:r>
            <a:endParaRPr 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EA66FB4-3523-1F22-9839-FF2BBBA30F0F}"/>
              </a:ext>
            </a:extLst>
          </p:cNvPr>
          <p:cNvSpPr txBox="1"/>
          <p:nvPr/>
        </p:nvSpPr>
        <p:spPr>
          <a:xfrm>
            <a:off x="3250745" y="5769312"/>
            <a:ext cx="178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DAQ </a:t>
            </a:r>
            <a:r>
              <a:rPr lang="pt-PT" sz="1400" dirty="0" err="1"/>
              <a:t>board</a:t>
            </a:r>
            <a:endParaRPr lang="en-US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B2065DA-6311-4081-8F68-24756024B8AE}"/>
              </a:ext>
            </a:extLst>
          </p:cNvPr>
          <p:cNvSpPr txBox="1"/>
          <p:nvPr/>
        </p:nvSpPr>
        <p:spPr>
          <a:xfrm>
            <a:off x="5659489" y="5923200"/>
            <a:ext cx="178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/>
              <a:t>Power</a:t>
            </a:r>
            <a:r>
              <a:rPr lang="pt-PT" sz="1400" dirty="0"/>
              <a:t> </a:t>
            </a:r>
            <a:r>
              <a:rPr lang="pt-PT" sz="1400" dirty="0" err="1"/>
              <a:t>and</a:t>
            </a:r>
            <a:r>
              <a:rPr lang="pt-PT" sz="1400" dirty="0"/>
              <a:t> </a:t>
            </a:r>
            <a:r>
              <a:rPr lang="pt-PT" sz="1400" dirty="0" err="1"/>
              <a:t>control</a:t>
            </a:r>
            <a:endParaRPr lang="en-US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45B5FC3-7220-5968-8E0C-257888555C9E}"/>
              </a:ext>
            </a:extLst>
          </p:cNvPr>
          <p:cNvCxnSpPr>
            <a:cxnSpLocks/>
          </p:cNvCxnSpPr>
          <p:nvPr/>
        </p:nvCxnSpPr>
        <p:spPr>
          <a:xfrm>
            <a:off x="6394467" y="1617645"/>
            <a:ext cx="454585" cy="1061015"/>
          </a:xfrm>
          <a:prstGeom prst="straightConnector1">
            <a:avLst/>
          </a:prstGeom>
          <a:ln>
            <a:headEnd type="none"/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ED22FE9-9423-42A4-E124-CA93DFCB0922}"/>
              </a:ext>
            </a:extLst>
          </p:cNvPr>
          <p:cNvSpPr txBox="1"/>
          <p:nvPr/>
        </p:nvSpPr>
        <p:spPr>
          <a:xfrm>
            <a:off x="5462364" y="1104971"/>
            <a:ext cx="178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 err="1"/>
              <a:t>Gas</a:t>
            </a:r>
            <a:endParaRPr lang="pt-PT" sz="1400" dirty="0"/>
          </a:p>
          <a:p>
            <a:pPr algn="ctr"/>
            <a:r>
              <a:rPr lang="pt-PT" sz="1400" dirty="0" err="1"/>
              <a:t>subsystem</a:t>
            </a:r>
            <a:endParaRPr lang="en-US" sz="14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6E11DB9-40A6-C803-7CEA-792A21A94EC2}"/>
              </a:ext>
            </a:extLst>
          </p:cNvPr>
          <p:cNvCxnSpPr>
            <a:cxnSpLocks/>
          </p:cNvCxnSpPr>
          <p:nvPr/>
        </p:nvCxnSpPr>
        <p:spPr>
          <a:xfrm flipV="1">
            <a:off x="8489463" y="3715614"/>
            <a:ext cx="49324" cy="2118420"/>
          </a:xfrm>
          <a:prstGeom prst="straightConnector1">
            <a:avLst/>
          </a:prstGeom>
          <a:ln>
            <a:headEnd type="none"/>
            <a:tailEnd type="oval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6D93E05-2ADA-5933-81E5-66624ED4081F}"/>
              </a:ext>
            </a:extLst>
          </p:cNvPr>
          <p:cNvSpPr txBox="1"/>
          <p:nvPr/>
        </p:nvSpPr>
        <p:spPr>
          <a:xfrm>
            <a:off x="7961322" y="5825276"/>
            <a:ext cx="1044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dirty="0"/>
              <a:t>DATA interface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6821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7" grpId="0"/>
      <p:bldP spid="29" grpId="0"/>
      <p:bldP spid="31" grpId="0"/>
      <p:bldP spid="32" grpId="0"/>
      <p:bldP spid="37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Marcador de Posição do Número do Diapositivo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5AF2BF-492D-4059-A2BC-6ACFB2500628}" type="slidenum">
              <a:rPr lang="en-US" altLang="pt-PT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pt-PT" sz="1200">
              <a:solidFill>
                <a:srgbClr val="898989"/>
              </a:solidFill>
            </a:endParaRPr>
          </a:p>
        </p:txBody>
      </p:sp>
      <p:sp>
        <p:nvSpPr>
          <p:cNvPr id="6146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altLang="pt-PT" dirty="0"/>
              <a:t>MARTA </a:t>
            </a:r>
            <a:r>
              <a:rPr lang="pt-PT" altLang="pt-PT" dirty="0" err="1"/>
              <a:t>Readout</a:t>
            </a:r>
            <a:r>
              <a:rPr lang="pt-PT" altLang="pt-PT" dirty="0"/>
              <a:t> </a:t>
            </a:r>
            <a:r>
              <a:rPr lang="pt-PT" altLang="pt-PT" dirty="0" err="1"/>
              <a:t>System</a:t>
            </a:r>
            <a:endParaRPr lang="pt-PT" altLang="pt-PT" dirty="0"/>
          </a:p>
        </p:txBody>
      </p:sp>
      <p:pic>
        <p:nvPicPr>
          <p:cNvPr id="6149" name="Picture 4" descr="lind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33550"/>
            <a:ext cx="5688013" cy="445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768600" y="3709988"/>
            <a:ext cx="912813" cy="884237"/>
          </a:xfrm>
          <a:prstGeom prst="rect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11500" y="5521325"/>
            <a:ext cx="569913" cy="663575"/>
          </a:xfrm>
          <a:prstGeom prst="rect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7200" y="1733550"/>
            <a:ext cx="5688013" cy="1020763"/>
          </a:xfrm>
          <a:prstGeom prst="rect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0" name="Straight Arrow Connector 10"/>
          <p:cNvCxnSpPr>
            <a:endCxn id="6157" idx="1"/>
          </p:cNvCxnSpPr>
          <p:nvPr/>
        </p:nvCxnSpPr>
        <p:spPr>
          <a:xfrm flipV="1">
            <a:off x="6145213" y="2293938"/>
            <a:ext cx="998537" cy="460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2"/>
          <p:cNvCxnSpPr>
            <a:endCxn id="6158" idx="1"/>
          </p:cNvCxnSpPr>
          <p:nvPr/>
        </p:nvCxnSpPr>
        <p:spPr>
          <a:xfrm>
            <a:off x="3633788" y="3181350"/>
            <a:ext cx="3509962" cy="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4"/>
          <p:cNvCxnSpPr>
            <a:endCxn id="6159" idx="1"/>
          </p:cNvCxnSpPr>
          <p:nvPr/>
        </p:nvCxnSpPr>
        <p:spPr>
          <a:xfrm flipV="1">
            <a:off x="3633788" y="4191000"/>
            <a:ext cx="3509962" cy="476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6"/>
          <p:cNvCxnSpPr/>
          <p:nvPr/>
        </p:nvCxnSpPr>
        <p:spPr>
          <a:xfrm flipV="1">
            <a:off x="3633788" y="5849938"/>
            <a:ext cx="350996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57" name="TextBox 17"/>
          <p:cNvSpPr txBox="1">
            <a:spLocks noChangeArrowheads="1"/>
          </p:cNvSpPr>
          <p:nvPr/>
        </p:nvSpPr>
        <p:spPr bwMode="auto">
          <a:xfrm>
            <a:off x="7143750" y="2109788"/>
            <a:ext cx="774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t-PT" sz="1800"/>
              <a:t>Inputs</a:t>
            </a:r>
          </a:p>
        </p:txBody>
      </p:sp>
      <p:sp>
        <p:nvSpPr>
          <p:cNvPr id="6158" name="TextBox 18"/>
          <p:cNvSpPr txBox="1">
            <a:spLocks noChangeArrowheads="1"/>
          </p:cNvSpPr>
          <p:nvPr/>
        </p:nvSpPr>
        <p:spPr bwMode="auto">
          <a:xfrm>
            <a:off x="7143750" y="2951163"/>
            <a:ext cx="1162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t-PT" sz="2400"/>
              <a:t>MAROC</a:t>
            </a:r>
          </a:p>
        </p:txBody>
      </p:sp>
      <p:sp>
        <p:nvSpPr>
          <p:cNvPr id="6159" name="TextBox 19"/>
          <p:cNvSpPr txBox="1">
            <a:spLocks noChangeArrowheads="1"/>
          </p:cNvSpPr>
          <p:nvPr/>
        </p:nvSpPr>
        <p:spPr bwMode="auto">
          <a:xfrm>
            <a:off x="7143750" y="4006850"/>
            <a:ext cx="6889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t-PT" sz="1800"/>
              <a:t>FPGA</a:t>
            </a:r>
          </a:p>
        </p:txBody>
      </p:sp>
      <p:sp>
        <p:nvSpPr>
          <p:cNvPr id="6160" name="TextBox 20"/>
          <p:cNvSpPr txBox="1">
            <a:spLocks noChangeArrowheads="1"/>
          </p:cNvSpPr>
          <p:nvPr/>
        </p:nvSpPr>
        <p:spPr bwMode="auto">
          <a:xfrm>
            <a:off x="7143750" y="5619750"/>
            <a:ext cx="10175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pt-PT" sz="1800"/>
              <a:t>USB port</a:t>
            </a:r>
          </a:p>
        </p:txBody>
      </p:sp>
      <p:sp>
        <p:nvSpPr>
          <p:cNvPr id="6" name="Rectangle 5"/>
          <p:cNvSpPr/>
          <p:nvPr/>
        </p:nvSpPr>
        <p:spPr>
          <a:xfrm>
            <a:off x="2768600" y="2754313"/>
            <a:ext cx="912813" cy="684212"/>
          </a:xfrm>
          <a:prstGeom prst="rect">
            <a:avLst/>
          </a:prstGeom>
          <a:noFill/>
          <a:ln w="76200" cmpd="sng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381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 bwMode="auto">
          <a:xfrm>
            <a:off x="71400" y="818652"/>
            <a:ext cx="1524000" cy="15592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RPC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677393" y="2432617"/>
            <a:ext cx="1961414" cy="241792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790699" y="2078819"/>
            <a:ext cx="3861445" cy="432057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dirty="0">
                <a:solidFill>
                  <a:schemeClr val="tx1"/>
                </a:solidFill>
                <a:latin typeface="Arial" charset="0"/>
              </a:rPr>
              <a:t>MAROC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ACCD957-8641-D0CA-8A30-C2F0E5AED086}"/>
              </a:ext>
            </a:extLst>
          </p:cNvPr>
          <p:cNvSpPr/>
          <p:nvPr/>
        </p:nvSpPr>
        <p:spPr>
          <a:xfrm>
            <a:off x="1981468" y="2540342"/>
            <a:ext cx="2989984" cy="260303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04CC396-6761-07AB-09FC-D0048CC5DD97}"/>
              </a:ext>
            </a:extLst>
          </p:cNvPr>
          <p:cNvSpPr/>
          <p:nvPr/>
        </p:nvSpPr>
        <p:spPr>
          <a:xfrm>
            <a:off x="1939265" y="2496310"/>
            <a:ext cx="2989984" cy="260303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5420BE6-59CA-04A8-904B-DB52E391371A}"/>
              </a:ext>
            </a:extLst>
          </p:cNvPr>
          <p:cNvSpPr/>
          <p:nvPr/>
        </p:nvSpPr>
        <p:spPr>
          <a:xfrm>
            <a:off x="1913108" y="2446080"/>
            <a:ext cx="2989984" cy="260303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2211830" y="2733873"/>
            <a:ext cx="720000" cy="720000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505200" y="2720225"/>
            <a:ext cx="720000" cy="72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Th.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162800" y="2979476"/>
            <a:ext cx="990600" cy="89904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FPGA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6152" y="2909207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bg1"/>
                </a:solidFill>
              </a:rPr>
              <a:t>Amp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3" name="Elbow Connector 12"/>
          <p:cNvCxnSpPr>
            <a:cxnSpLocks/>
            <a:stCxn id="5" idx="3"/>
            <a:endCxn id="7" idx="1"/>
          </p:cNvCxnSpPr>
          <p:nvPr/>
        </p:nvCxnSpPr>
        <p:spPr bwMode="auto">
          <a:xfrm>
            <a:off x="4225200" y="3080225"/>
            <a:ext cx="2937600" cy="348775"/>
          </a:xfrm>
          <a:prstGeom prst="bentConnector3">
            <a:avLst>
              <a:gd name="adj1" fmla="val 77383"/>
            </a:avLst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 bwMode="auto">
          <a:xfrm>
            <a:off x="881507" y="1808784"/>
            <a:ext cx="654195" cy="4591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pad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7" name="Elbow Connector 16"/>
          <p:cNvCxnSpPr>
            <a:cxnSpLocks/>
            <a:stCxn id="15" idx="2"/>
            <a:endCxn id="4" idx="3"/>
          </p:cNvCxnSpPr>
          <p:nvPr/>
        </p:nvCxnSpPr>
        <p:spPr bwMode="auto">
          <a:xfrm rot="16200000" flipH="1">
            <a:off x="1297243" y="2179285"/>
            <a:ext cx="825949" cy="1003225"/>
          </a:xfrm>
          <a:prstGeom prst="bentConnector2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4" idx="0"/>
            <a:endCxn id="5" idx="1"/>
          </p:cNvCxnSpPr>
          <p:nvPr/>
        </p:nvCxnSpPr>
        <p:spPr bwMode="auto">
          <a:xfrm flipV="1">
            <a:off x="2931830" y="3080225"/>
            <a:ext cx="573370" cy="1364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RPC </a:t>
            </a:r>
            <a:r>
              <a:rPr lang="pt-PT" dirty="0" err="1"/>
              <a:t>channel</a:t>
            </a:r>
            <a:endParaRPr lang="en-US" dirty="0"/>
          </a:p>
        </p:txBody>
      </p:sp>
      <p:sp>
        <p:nvSpPr>
          <p:cNvPr id="16" name="Rounded Rectangle 14">
            <a:extLst>
              <a:ext uri="{FF2B5EF4-FFF2-40B4-BE49-F238E27FC236}">
                <a16:creationId xmlns:a16="http://schemas.microsoft.com/office/drawing/2014/main" id="{AA8881A9-CB17-9076-61C0-D339D905F4EC}"/>
              </a:ext>
            </a:extLst>
          </p:cNvPr>
          <p:cNvSpPr/>
          <p:nvPr/>
        </p:nvSpPr>
        <p:spPr bwMode="auto">
          <a:xfrm>
            <a:off x="881507" y="1330654"/>
            <a:ext cx="654195" cy="4591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pad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Rounded Rectangle 14">
            <a:extLst>
              <a:ext uri="{FF2B5EF4-FFF2-40B4-BE49-F238E27FC236}">
                <a16:creationId xmlns:a16="http://schemas.microsoft.com/office/drawing/2014/main" id="{F6A69A7D-F208-3414-42B9-80A7C1BEFA37}"/>
              </a:ext>
            </a:extLst>
          </p:cNvPr>
          <p:cNvSpPr/>
          <p:nvPr/>
        </p:nvSpPr>
        <p:spPr bwMode="auto">
          <a:xfrm>
            <a:off x="179205" y="1322454"/>
            <a:ext cx="654195" cy="4591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pad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Rounded Rectangle 14">
            <a:extLst>
              <a:ext uri="{FF2B5EF4-FFF2-40B4-BE49-F238E27FC236}">
                <a16:creationId xmlns:a16="http://schemas.microsoft.com/office/drawing/2014/main" id="{65E91810-115F-A964-F55F-42DD1B8CFE45}"/>
              </a:ext>
            </a:extLst>
          </p:cNvPr>
          <p:cNvSpPr/>
          <p:nvPr/>
        </p:nvSpPr>
        <p:spPr bwMode="auto">
          <a:xfrm>
            <a:off x="179204" y="1808920"/>
            <a:ext cx="654195" cy="4591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pad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B2DCB5-FCFC-2AC3-BB72-0BAE641EE70E}"/>
              </a:ext>
            </a:extLst>
          </p:cNvPr>
          <p:cNvSpPr txBox="1"/>
          <p:nvPr/>
        </p:nvSpPr>
        <p:spPr>
          <a:xfrm>
            <a:off x="5658530" y="2748609"/>
            <a:ext cx="1031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“Pad is active”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6C594CD-2074-B277-ECC9-CE77ACAE5350}"/>
              </a:ext>
            </a:extLst>
          </p:cNvPr>
          <p:cNvSpPr txBox="1"/>
          <p:nvPr/>
        </p:nvSpPr>
        <p:spPr>
          <a:xfrm rot="16200000">
            <a:off x="4593447" y="4565860"/>
            <a:ext cx="9701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64 x channels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02451DB-3C40-D7C5-F66E-B6AB0BCFBC38}"/>
              </a:ext>
            </a:extLst>
          </p:cNvPr>
          <p:cNvSpPr/>
          <p:nvPr/>
        </p:nvSpPr>
        <p:spPr>
          <a:xfrm>
            <a:off x="7137518" y="3641581"/>
            <a:ext cx="67217" cy="57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6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D9486B-6468-4BB8-BA42-5263E2550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3913DB-50A4-495B-B640-09A683F05F1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E9E8D0D-A6FA-40C3-A460-EFE425B96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2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3171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 bwMode="auto">
          <a:xfrm>
            <a:off x="71400" y="818652"/>
            <a:ext cx="1524000" cy="15592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RPC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677393" y="2432617"/>
            <a:ext cx="1961414" cy="241792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1790699" y="2078819"/>
            <a:ext cx="3861445" cy="432057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dirty="0">
                <a:solidFill>
                  <a:schemeClr val="tx1"/>
                </a:solidFill>
                <a:latin typeface="Arial" charset="0"/>
              </a:rPr>
              <a:t>MAROC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ACCD957-8641-D0CA-8A30-C2F0E5AED086}"/>
              </a:ext>
            </a:extLst>
          </p:cNvPr>
          <p:cNvSpPr/>
          <p:nvPr/>
        </p:nvSpPr>
        <p:spPr>
          <a:xfrm>
            <a:off x="1981468" y="2540342"/>
            <a:ext cx="2989984" cy="260303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04CC396-6761-07AB-09FC-D0048CC5DD97}"/>
              </a:ext>
            </a:extLst>
          </p:cNvPr>
          <p:cNvSpPr/>
          <p:nvPr/>
        </p:nvSpPr>
        <p:spPr>
          <a:xfrm>
            <a:off x="1939265" y="2496310"/>
            <a:ext cx="2989984" cy="260303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5420BE6-59CA-04A8-904B-DB52E391371A}"/>
              </a:ext>
            </a:extLst>
          </p:cNvPr>
          <p:cNvSpPr/>
          <p:nvPr/>
        </p:nvSpPr>
        <p:spPr>
          <a:xfrm>
            <a:off x="1913108" y="2446080"/>
            <a:ext cx="2989984" cy="260303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/>
          <p:cNvSpPr/>
          <p:nvPr/>
        </p:nvSpPr>
        <p:spPr bwMode="auto">
          <a:xfrm rot="5400000">
            <a:off x="2211830" y="2733873"/>
            <a:ext cx="720000" cy="720000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505200" y="2720225"/>
            <a:ext cx="720000" cy="72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Th.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162800" y="2979476"/>
            <a:ext cx="990600" cy="89904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FPGA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6152" y="2909207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bg1"/>
                </a:solidFill>
              </a:rPr>
              <a:t>Amp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3" name="Elbow Connector 12"/>
          <p:cNvCxnSpPr>
            <a:cxnSpLocks/>
            <a:stCxn id="5" idx="3"/>
            <a:endCxn id="7" idx="1"/>
          </p:cNvCxnSpPr>
          <p:nvPr/>
        </p:nvCxnSpPr>
        <p:spPr bwMode="auto">
          <a:xfrm>
            <a:off x="4225200" y="3080225"/>
            <a:ext cx="2937600" cy="348775"/>
          </a:xfrm>
          <a:prstGeom prst="bentConnector3">
            <a:avLst>
              <a:gd name="adj1" fmla="val 77383"/>
            </a:avLst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 bwMode="auto">
          <a:xfrm>
            <a:off x="881507" y="1808784"/>
            <a:ext cx="654195" cy="4591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pad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7" name="Elbow Connector 16"/>
          <p:cNvCxnSpPr>
            <a:cxnSpLocks/>
            <a:stCxn id="15" idx="2"/>
            <a:endCxn id="4" idx="3"/>
          </p:cNvCxnSpPr>
          <p:nvPr/>
        </p:nvCxnSpPr>
        <p:spPr bwMode="auto">
          <a:xfrm rot="16200000" flipH="1">
            <a:off x="1297243" y="2179285"/>
            <a:ext cx="825949" cy="1003225"/>
          </a:xfrm>
          <a:prstGeom prst="bentConnector2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4" idx="0"/>
            <a:endCxn id="5" idx="1"/>
          </p:cNvCxnSpPr>
          <p:nvPr/>
        </p:nvCxnSpPr>
        <p:spPr bwMode="auto">
          <a:xfrm flipV="1">
            <a:off x="2931830" y="3080225"/>
            <a:ext cx="573370" cy="1364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/>
              <a:t>RPC </a:t>
            </a:r>
            <a:r>
              <a:rPr lang="pt-PT" dirty="0" err="1"/>
              <a:t>channel</a:t>
            </a:r>
            <a:endParaRPr lang="en-US" dirty="0"/>
          </a:p>
        </p:txBody>
      </p:sp>
      <p:sp>
        <p:nvSpPr>
          <p:cNvPr id="16" name="Rounded Rectangle 14">
            <a:extLst>
              <a:ext uri="{FF2B5EF4-FFF2-40B4-BE49-F238E27FC236}">
                <a16:creationId xmlns:a16="http://schemas.microsoft.com/office/drawing/2014/main" id="{AA8881A9-CB17-9076-61C0-D339D905F4EC}"/>
              </a:ext>
            </a:extLst>
          </p:cNvPr>
          <p:cNvSpPr/>
          <p:nvPr/>
        </p:nvSpPr>
        <p:spPr bwMode="auto">
          <a:xfrm>
            <a:off x="881507" y="1330654"/>
            <a:ext cx="654195" cy="4591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pad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Rounded Rectangle 14">
            <a:extLst>
              <a:ext uri="{FF2B5EF4-FFF2-40B4-BE49-F238E27FC236}">
                <a16:creationId xmlns:a16="http://schemas.microsoft.com/office/drawing/2014/main" id="{F6A69A7D-F208-3414-42B9-80A7C1BEFA37}"/>
              </a:ext>
            </a:extLst>
          </p:cNvPr>
          <p:cNvSpPr/>
          <p:nvPr/>
        </p:nvSpPr>
        <p:spPr bwMode="auto">
          <a:xfrm>
            <a:off x="179205" y="1322454"/>
            <a:ext cx="654195" cy="4591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pad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Rounded Rectangle 14">
            <a:extLst>
              <a:ext uri="{FF2B5EF4-FFF2-40B4-BE49-F238E27FC236}">
                <a16:creationId xmlns:a16="http://schemas.microsoft.com/office/drawing/2014/main" id="{65E91810-115F-A964-F55F-42DD1B8CFE45}"/>
              </a:ext>
            </a:extLst>
          </p:cNvPr>
          <p:cNvSpPr/>
          <p:nvPr/>
        </p:nvSpPr>
        <p:spPr bwMode="auto">
          <a:xfrm>
            <a:off x="179204" y="1808920"/>
            <a:ext cx="654195" cy="45914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pad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B2DCB5-FCFC-2AC3-BB72-0BAE641EE70E}"/>
              </a:ext>
            </a:extLst>
          </p:cNvPr>
          <p:cNvSpPr txBox="1"/>
          <p:nvPr/>
        </p:nvSpPr>
        <p:spPr>
          <a:xfrm>
            <a:off x="5658530" y="2748609"/>
            <a:ext cx="1031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“Pad is active”</a:t>
            </a:r>
          </a:p>
        </p:txBody>
      </p:sp>
      <p:cxnSp>
        <p:nvCxnSpPr>
          <p:cNvPr id="27" name="Elbow Connector 16">
            <a:extLst>
              <a:ext uri="{FF2B5EF4-FFF2-40B4-BE49-F238E27FC236}">
                <a16:creationId xmlns:a16="http://schemas.microsoft.com/office/drawing/2014/main" id="{20191168-8830-94D1-B169-9DB1ABB296F1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1881879" y="4013309"/>
            <a:ext cx="844106" cy="215560"/>
          </a:xfrm>
          <a:prstGeom prst="bentConnector3">
            <a:avLst>
              <a:gd name="adj1" fmla="val 99684"/>
            </a:avLst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23F4E81C-0025-96DD-1FEC-6CBB35FD0BBD}"/>
              </a:ext>
            </a:extLst>
          </p:cNvPr>
          <p:cNvSpPr/>
          <p:nvPr/>
        </p:nvSpPr>
        <p:spPr bwMode="auto">
          <a:xfrm>
            <a:off x="2411713" y="4180165"/>
            <a:ext cx="720000" cy="72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1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Charge </a:t>
            </a:r>
            <a:r>
              <a:rPr kumimoji="0" lang="pt-PT" sz="11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memory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B0C8A7F-046F-7F91-0AC4-EC349207B01B}"/>
              </a:ext>
            </a:extLst>
          </p:cNvPr>
          <p:cNvSpPr/>
          <p:nvPr/>
        </p:nvSpPr>
        <p:spPr bwMode="auto">
          <a:xfrm>
            <a:off x="4841626" y="5584619"/>
            <a:ext cx="720000" cy="72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1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SLOW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sz="1100" dirty="0">
                <a:solidFill>
                  <a:schemeClr val="bg1"/>
                </a:solidFill>
              </a:rPr>
              <a:t>ADC</a:t>
            </a:r>
            <a:endParaRPr kumimoji="0" lang="en-US" sz="11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6C594CD-2074-B277-ECC9-CE77ACAE5350}"/>
              </a:ext>
            </a:extLst>
          </p:cNvPr>
          <p:cNvSpPr txBox="1"/>
          <p:nvPr/>
        </p:nvSpPr>
        <p:spPr>
          <a:xfrm rot="16200000">
            <a:off x="4593447" y="4565860"/>
            <a:ext cx="9701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64 x channels</a:t>
            </a:r>
          </a:p>
        </p:txBody>
      </p:sp>
      <p:cxnSp>
        <p:nvCxnSpPr>
          <p:cNvPr id="38" name="Elbow Connector 16">
            <a:extLst>
              <a:ext uri="{FF2B5EF4-FFF2-40B4-BE49-F238E27FC236}">
                <a16:creationId xmlns:a16="http://schemas.microsoft.com/office/drawing/2014/main" id="{BB99BD57-E756-E1A4-BFDF-EBD0FBD4C48E}"/>
              </a:ext>
            </a:extLst>
          </p:cNvPr>
          <p:cNvCxnSpPr>
            <a:cxnSpLocks/>
            <a:stCxn id="32" idx="3"/>
            <a:endCxn id="33" idx="1"/>
          </p:cNvCxnSpPr>
          <p:nvPr/>
        </p:nvCxnSpPr>
        <p:spPr bwMode="auto">
          <a:xfrm>
            <a:off x="3131713" y="4540165"/>
            <a:ext cx="1709913" cy="1404454"/>
          </a:xfrm>
          <a:prstGeom prst="bentConnector3">
            <a:avLst>
              <a:gd name="adj1" fmla="val 50000"/>
            </a:avLst>
          </a:prstGeom>
          <a:ln>
            <a:prstDash val="sysDot"/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16">
            <a:extLst>
              <a:ext uri="{FF2B5EF4-FFF2-40B4-BE49-F238E27FC236}">
                <a16:creationId xmlns:a16="http://schemas.microsoft.com/office/drawing/2014/main" id="{AC8C3D60-1498-9482-066B-7D2B6D9D432A}"/>
              </a:ext>
            </a:extLst>
          </p:cNvPr>
          <p:cNvCxnSpPr>
            <a:cxnSpLocks/>
            <a:stCxn id="33" idx="3"/>
            <a:endCxn id="45" idx="1"/>
          </p:cNvCxnSpPr>
          <p:nvPr/>
        </p:nvCxnSpPr>
        <p:spPr bwMode="auto">
          <a:xfrm flipV="1">
            <a:off x="5561626" y="3670309"/>
            <a:ext cx="1575892" cy="2274310"/>
          </a:xfrm>
          <a:prstGeom prst="bentConnector3">
            <a:avLst>
              <a:gd name="adj1" fmla="val 59429"/>
            </a:avLst>
          </a:prstGeom>
          <a:ln>
            <a:prstDash val="sysDot"/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C02451DB-3C40-D7C5-F66E-B6AB0BCFBC38}"/>
              </a:ext>
            </a:extLst>
          </p:cNvPr>
          <p:cNvSpPr/>
          <p:nvPr/>
        </p:nvSpPr>
        <p:spPr>
          <a:xfrm>
            <a:off x="7137518" y="3641581"/>
            <a:ext cx="67217" cy="57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Elbow Connector 16">
            <a:extLst>
              <a:ext uri="{FF2B5EF4-FFF2-40B4-BE49-F238E27FC236}">
                <a16:creationId xmlns:a16="http://schemas.microsoft.com/office/drawing/2014/main" id="{1A6D2B92-658F-F5A9-135C-0DA509906F1A}"/>
              </a:ext>
            </a:extLst>
          </p:cNvPr>
          <p:cNvCxnSpPr>
            <a:cxnSpLocks/>
          </p:cNvCxnSpPr>
          <p:nvPr/>
        </p:nvCxnSpPr>
        <p:spPr bwMode="auto">
          <a:xfrm rot="16200000" flipV="1">
            <a:off x="2404791" y="5363786"/>
            <a:ext cx="688591" cy="3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21374110-B9AD-B43F-E3B7-991801422112}"/>
              </a:ext>
            </a:extLst>
          </p:cNvPr>
          <p:cNvSpPr/>
          <p:nvPr/>
        </p:nvSpPr>
        <p:spPr bwMode="auto">
          <a:xfrm>
            <a:off x="2015275" y="5707064"/>
            <a:ext cx="1467619" cy="38543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Global </a:t>
            </a:r>
            <a:r>
              <a:rPr kumimoji="0" lang="pt-PT" sz="105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control</a:t>
            </a:r>
            <a:r>
              <a:rPr kumimoji="0" lang="pt-PT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for charge </a:t>
            </a:r>
            <a:r>
              <a:rPr kumimoji="0" lang="pt-PT" sz="105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acq</a:t>
            </a:r>
            <a:r>
              <a:rPr kumimoji="0" lang="pt-PT" sz="105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.</a:t>
            </a:r>
            <a:endParaRPr kumimoji="0" lang="en-US" sz="105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7182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7BAC676-F07A-43CB-9792-4218FBC30C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08" y="2286677"/>
            <a:ext cx="7877668" cy="38294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300" y="959126"/>
            <a:ext cx="2243831" cy="16974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352052-07C1-4A90-9E1C-F54A5932F7AF}"/>
              </a:ext>
            </a:extLst>
          </p:cNvPr>
          <p:cNvSpPr txBox="1"/>
          <p:nvPr/>
        </p:nvSpPr>
        <p:spPr>
          <a:xfrm>
            <a:off x="71399" y="98556"/>
            <a:ext cx="6482089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>
                <a:latin typeface="Ink Free" panose="03080402000500000000" pitchFamily="66" charset="0"/>
              </a:rPr>
              <a:t>First field station</a:t>
            </a:r>
          </a:p>
        </p:txBody>
      </p:sp>
    </p:spTree>
    <p:extLst>
      <p:ext uri="{BB962C8B-B14F-4D97-AF65-F5344CB8AC3E}">
        <p14:creationId xmlns:p14="http://schemas.microsoft.com/office/powerpoint/2010/main" val="23311338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552F3A-A286-CB30-EB8E-791D1632A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E5750-B3F9-4B43-8111-7AA5AC0268D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7AB45C-2990-0EEC-ED39-DE07CA334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Spin-offs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CB5D8C-8F28-EE98-EABF-D2120624C2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12" y="1191237"/>
            <a:ext cx="3619209" cy="22120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CF37B1F-2B9D-1588-082A-B3C1DFC8662E}"/>
              </a:ext>
            </a:extLst>
          </p:cNvPr>
          <p:cNvSpPr txBox="1"/>
          <p:nvPr/>
        </p:nvSpPr>
        <p:spPr>
          <a:xfrm>
            <a:off x="521460" y="537534"/>
            <a:ext cx="376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/>
              <a:t>Hodoscopes</a:t>
            </a:r>
            <a:r>
              <a:rPr lang="pt-PT" dirty="0"/>
              <a:t> to </a:t>
            </a:r>
            <a:r>
              <a:rPr lang="pt-PT" dirty="0" err="1"/>
              <a:t>test</a:t>
            </a:r>
            <a:r>
              <a:rPr lang="pt-PT" dirty="0"/>
              <a:t> </a:t>
            </a:r>
            <a:r>
              <a:rPr lang="pt-PT" dirty="0" err="1"/>
              <a:t>other</a:t>
            </a:r>
            <a:r>
              <a:rPr lang="pt-PT" dirty="0"/>
              <a:t> </a:t>
            </a:r>
            <a:r>
              <a:rPr lang="pt-PT" dirty="0" err="1"/>
              <a:t>detectors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F65F6E-D407-CE8A-8938-EDC9128230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229" y="3454723"/>
            <a:ext cx="2891392" cy="31494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77BA50-3B07-C0ED-30D4-9F078FC17B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37431"/>
            <a:ext cx="3396166" cy="25471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3AB898-6559-AA32-5FA7-F4F1B78AC359}"/>
              </a:ext>
            </a:extLst>
          </p:cNvPr>
          <p:cNvSpPr txBox="1"/>
          <p:nvPr/>
        </p:nvSpPr>
        <p:spPr>
          <a:xfrm>
            <a:off x="4607247" y="4329120"/>
            <a:ext cx="15440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PT" dirty="0" err="1"/>
              <a:t>Telescopes</a:t>
            </a:r>
            <a:br>
              <a:rPr lang="pt-PT" dirty="0"/>
            </a:br>
            <a:r>
              <a:rPr lang="pt-PT" dirty="0"/>
              <a:t> for </a:t>
            </a:r>
            <a:br>
              <a:rPr lang="pt-PT" dirty="0"/>
            </a:br>
            <a:r>
              <a:rPr lang="pt-PT" dirty="0" err="1"/>
              <a:t>muon-graphy</a:t>
            </a:r>
            <a:endParaRPr lang="en-GB" dirty="0"/>
          </a:p>
        </p:txBody>
      </p:sp>
      <p:pic>
        <p:nvPicPr>
          <p:cNvPr id="9" name="Picture 2" descr="https://lh3.googleusercontent.com/fYrRvYpdOnSLu6AnR-J8r5Z4PlahKREavEYHirH_2w0Wiivfe2qGoGn3_A1EDyH0AoqNOYrR_8aKvFUl6cxXNBlMnZw9QDQ50SSNCUIPOyAszcqMuPIV9s9uimnQMgYtGnMgDfkIuzSS8LxTCtLiLvxZLHutevds_xDu7RMp1jI7sM5Egv6-LrNZJTf4i4rreNTzjKfk9PMXRH74VNEb5ALts2qaUVQThrRue1lIpluJyg5dvyefsWOle3GZP1E6nngQgSvIEhXZpeNwliwTfVq0Gu69JdRaoy011fcmPCTzi6zFbEoZYtfZtlw4B_0CWteuRfFga7myAij9c-gLYAIWOuza2b4xwDUSfvJ6a9Xo5CWzCVcNWHdFfCNmGOD504UQTPBfx8iI9dxn_ETIKhxpClEhz6QUpxDWJuzaXhUZ41NH-c60WiUk62cgMrahNZhVwE7Pw9quE8I0ONggjhYhEiBzHIa44ENTXznDXjxqozsAcHmVj4UtMsPYPWTq2hQB3LsmordassitEsT5GNigj5PVdbCc9bgZLQkSZUTMXICCLlk0Nzn1XLEmHQ7IF2tB3QmDke9UxR2j_ZjS8sFwnNU3Jrpr_OY5lzmVob4sAcCMnqa-RZsDu6mmULRrERwh_5ZOfg5L04i8A5fK_j5aNdhD_Ifu=w582-h872-no">
            <a:extLst>
              <a:ext uri="{FF2B5EF4-FFF2-40B4-BE49-F238E27FC236}">
                <a16:creationId xmlns:a16="http://schemas.microsoft.com/office/drawing/2014/main" id="{4BC1A4C2-7D9B-F7B2-985A-70ED75AD38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" b="7097"/>
          <a:stretch/>
        </p:blipFill>
        <p:spPr bwMode="auto">
          <a:xfrm>
            <a:off x="6218554" y="3429000"/>
            <a:ext cx="2467958" cy="343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2245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5" descr="A close up of a desert field&#10;&#10;Description automatically generated">
            <a:extLst>
              <a:ext uri="{FF2B5EF4-FFF2-40B4-BE49-F238E27FC236}">
                <a16:creationId xmlns:a16="http://schemas.microsoft.com/office/drawing/2014/main" id="{05DDEE24-5B0F-4570-87D1-7B885AD4EC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26" b="2301"/>
          <a:stretch/>
        </p:blipFill>
        <p:spPr>
          <a:xfrm>
            <a:off x="20" y="206071"/>
            <a:ext cx="9143980" cy="480186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64F12B1-D0F3-42FD-B9B7-780257FEA6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363" y="5566756"/>
            <a:ext cx="7944130" cy="656946"/>
          </a:xfrm>
        </p:spPr>
        <p:txBody>
          <a:bodyPr anchor="t">
            <a:normAutofit/>
          </a:bodyPr>
          <a:lstStyle/>
          <a:p>
            <a:pPr algn="l"/>
            <a:r>
              <a:rPr lang="pt-PT" sz="3500" dirty="0" err="1">
                <a:solidFill>
                  <a:srgbClr val="000000"/>
                </a:solidFill>
              </a:rPr>
              <a:t>Thank</a:t>
            </a:r>
            <a:r>
              <a:rPr lang="pt-PT" sz="3500" dirty="0">
                <a:solidFill>
                  <a:srgbClr val="000000"/>
                </a:solidFill>
              </a:rPr>
              <a:t> </a:t>
            </a:r>
            <a:r>
              <a:rPr lang="pt-PT" sz="3500" dirty="0" err="1">
                <a:solidFill>
                  <a:srgbClr val="000000"/>
                </a:solidFill>
              </a:rPr>
              <a:t>you</a:t>
            </a:r>
            <a:endParaRPr lang="en-GB" sz="3500" dirty="0">
              <a:solidFill>
                <a:srgbClr val="000000"/>
              </a:solidFill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94259B8-192D-458B-9A8D-02682F4879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591" y="5082381"/>
            <a:ext cx="7062673" cy="484374"/>
          </a:xfrm>
        </p:spPr>
        <p:txBody>
          <a:bodyPr anchor="b">
            <a:normAutofit fontScale="85000" lnSpcReduction="20000"/>
          </a:bodyPr>
          <a:lstStyle/>
          <a:p>
            <a:pPr algn="l"/>
            <a:r>
              <a:rPr lang="en-GB" sz="1600" dirty="0">
                <a:solidFill>
                  <a:srgbClr val="000000"/>
                </a:solidFill>
                <a:hlinkClick r:id="rId3"/>
              </a:rPr>
              <a:t>www.lip.pt</a:t>
            </a:r>
            <a:endParaRPr lang="en-GB" sz="1600" dirty="0">
              <a:solidFill>
                <a:srgbClr val="000000"/>
              </a:solidFill>
            </a:endParaRPr>
          </a:p>
          <a:p>
            <a:pPr algn="l"/>
            <a:r>
              <a:rPr lang="en-GB" sz="1600" dirty="0">
                <a:solidFill>
                  <a:srgbClr val="000000"/>
                </a:solidFill>
              </a:rPr>
              <a:t>pages.lip.pt/auger/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D6F19-A586-4953-90EF-0501A3A83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19447" y="6223702"/>
            <a:ext cx="428046" cy="314067"/>
          </a:xfrm>
        </p:spPr>
        <p:txBody>
          <a:bodyPr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E650AE2D-0DDE-4475-AD33-4BC5F4840BC9}" type="slidenum"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0029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Footer Placeholder 4"/>
          <p:cNvSpPr txBox="1"/>
          <p:nvPr/>
        </p:nvSpPr>
        <p:spPr>
          <a:xfrm>
            <a:off x="3017242" y="6520415"/>
            <a:ext cx="3086102" cy="276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8" tIns="45718" rIns="45718" bIns="45718" anchor="ctr">
            <a:spAutoFit/>
          </a:bodyPr>
          <a:lstStyle>
            <a:lvl1pPr algn="ctr">
              <a:defRPr sz="1200">
                <a:solidFill>
                  <a:srgbClr val="888888"/>
                </a:solidFill>
              </a:defRPr>
            </a:lvl1pPr>
          </a:lstStyle>
          <a:p>
            <a:endParaRPr/>
          </a:p>
        </p:txBody>
      </p:sp>
      <p:sp>
        <p:nvSpPr>
          <p:cNvPr id="451" name="Title 1"/>
          <p:cNvSpPr txBox="1">
            <a:spLocks noGrp="1"/>
          </p:cNvSpPr>
          <p:nvPr>
            <p:ph type="title"/>
          </p:nvPr>
        </p:nvSpPr>
        <p:spPr>
          <a:xfrm>
            <a:off x="107379" y="44529"/>
            <a:ext cx="8929242" cy="43206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685800">
              <a:defRPr sz="2700"/>
            </a:lvl1pPr>
          </a:lstStyle>
          <a:p>
            <a:r>
              <a:t>Acknowledgements</a:t>
            </a:r>
          </a:p>
        </p:txBody>
      </p:sp>
      <p:sp>
        <p:nvSpPr>
          <p:cNvPr id="452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8428176" y="6414760"/>
            <a:ext cx="258624" cy="24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none" lIns="45719" rIns="4571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8888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86CB4B4D-7CA3-9044-876B-883B54F8677D}" type="slidenum">
              <a:rPr lang="en-US" smtClean="0"/>
              <a:pPr/>
              <a:t>24</a:t>
            </a:fld>
            <a:endParaRPr/>
          </a:p>
        </p:txBody>
      </p:sp>
      <p:pic>
        <p:nvPicPr>
          <p:cNvPr id="453" name="Content Placeholder 4" descr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949" y="1873470"/>
            <a:ext cx="3354342" cy="1307443"/>
          </a:xfrm>
          <a:prstGeom prst="rect">
            <a:avLst/>
          </a:prstGeom>
          <a:ln w="12700">
            <a:miter lim="400000"/>
          </a:ln>
        </p:spPr>
      </p:pic>
      <p:pic>
        <p:nvPicPr>
          <p:cNvPr id="454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1820" y="4144083"/>
            <a:ext cx="1623022" cy="10955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55" name="Picture 7" descr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6116" y="3956015"/>
            <a:ext cx="3150835" cy="1459618"/>
          </a:xfrm>
          <a:prstGeom prst="rect">
            <a:avLst/>
          </a:prstGeom>
          <a:ln w="12700">
            <a:miter lim="400000"/>
          </a:ln>
        </p:spPr>
      </p:pic>
      <p:pic>
        <p:nvPicPr>
          <p:cNvPr id="457" name="Picture 2" descr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8408" y="1970687"/>
            <a:ext cx="3568597" cy="107058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2E80F4A-2263-4B31-A4C4-13B3C31DD3F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Pedro Assis - SWGO meeting NOV2020</a:t>
            </a:r>
          </a:p>
        </p:txBody>
      </p:sp>
    </p:spTree>
    <p:extLst>
      <p:ext uri="{BB962C8B-B14F-4D97-AF65-F5344CB8AC3E}">
        <p14:creationId xmlns:p14="http://schemas.microsoft.com/office/powerpoint/2010/main" val="3151884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Tank-FD-Coihueco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1CAB69-7D23-463C-BDB4-45A00803EF22}"/>
              </a:ext>
            </a:extLst>
          </p:cNvPr>
          <p:cNvSpPr txBox="1"/>
          <p:nvPr/>
        </p:nvSpPr>
        <p:spPr>
          <a:xfrm>
            <a:off x="2321700" y="2348856"/>
            <a:ext cx="1305174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nk Free" panose="03080402000500000000" pitchFamily="66" charset="0"/>
              </a:rPr>
              <a:t>Fluorescence Detector</a:t>
            </a:r>
            <a:br>
              <a:rPr lang="en-US" sz="1600" dirty="0">
                <a:latin typeface="Ink Free" panose="03080402000500000000" pitchFamily="66" charset="0"/>
              </a:rPr>
            </a:b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↓</a:t>
            </a:r>
            <a:endParaRPr lang="en-US" sz="1600" dirty="0">
              <a:latin typeface="Ink Free" panose="03080402000500000000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196B0C-163F-43FA-8937-729142A98449}"/>
              </a:ext>
            </a:extLst>
          </p:cNvPr>
          <p:cNvSpPr txBox="1"/>
          <p:nvPr/>
        </p:nvSpPr>
        <p:spPr>
          <a:xfrm>
            <a:off x="6102204" y="998676"/>
            <a:ext cx="1350180" cy="10772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Ink Free" panose="03080402000500000000" pitchFamily="66" charset="0"/>
              </a:rPr>
              <a:t>Water Cherenkov Detector</a:t>
            </a:r>
            <a:br>
              <a:rPr lang="en-US" sz="1600" dirty="0">
                <a:latin typeface="Ink Free" panose="03080402000500000000" pitchFamily="66" charset="0"/>
              </a:rPr>
            </a:b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↓</a:t>
            </a:r>
            <a:endParaRPr lang="en-US" sz="1600" dirty="0">
              <a:latin typeface="Ink Free" panose="030804020005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805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8E5750-B3F9-4B43-8111-7AA5AC0268D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784" y="1898796"/>
            <a:ext cx="4827020" cy="42134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71880" y="6216740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Depth</a:t>
            </a:r>
            <a:r>
              <a:rPr lang="pt-PT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pt-PT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of</a:t>
            </a:r>
            <a:r>
              <a:rPr lang="pt-PT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pt-PT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shower</a:t>
            </a:r>
            <a:r>
              <a:rPr lang="pt-PT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– </a:t>
            </a:r>
            <a:r>
              <a:rPr lang="pt-PT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Measured</a:t>
            </a:r>
            <a:r>
              <a:rPr lang="pt-PT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pt-PT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by</a:t>
            </a:r>
            <a:r>
              <a:rPr lang="pt-PT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FD</a:t>
            </a:r>
            <a:endParaRPr 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472" y="2888928"/>
            <a:ext cx="2133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“</a:t>
            </a:r>
            <a:r>
              <a:rPr lang="pt-PT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number</a:t>
            </a:r>
            <a:r>
              <a:rPr lang="pt-PT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” </a:t>
            </a:r>
            <a:r>
              <a:rPr lang="pt-PT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of</a:t>
            </a:r>
            <a:r>
              <a:rPr lang="pt-PT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pt-PT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muons</a:t>
            </a:r>
            <a:endParaRPr lang="pt-PT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r>
              <a:rPr lang="pt-PT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Measured</a:t>
            </a:r>
            <a:r>
              <a:rPr lang="pt-PT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pt-PT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by</a:t>
            </a:r>
            <a:r>
              <a:rPr lang="pt-PT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pt-PT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tanks</a:t>
            </a:r>
            <a:endParaRPr 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6C620F-445A-45AA-B51B-28D105146EC7}"/>
              </a:ext>
            </a:extLst>
          </p:cNvPr>
          <p:cNvSpPr txBox="1"/>
          <p:nvPr/>
        </p:nvSpPr>
        <p:spPr>
          <a:xfrm>
            <a:off x="71399" y="98556"/>
            <a:ext cx="6482089" cy="83099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>
                <a:latin typeface="Ink Free" panose="03080402000500000000" pitchFamily="66" charset="0"/>
              </a:rPr>
              <a:t>Making precision measurements to shed light on what’s the muon content</a:t>
            </a:r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161807C-0B11-4265-923D-E143585A5D6B}"/>
              </a:ext>
            </a:extLst>
          </p:cNvPr>
          <p:cNvSpPr txBox="1">
            <a:spLocks/>
          </p:cNvSpPr>
          <p:nvPr/>
        </p:nvSpPr>
        <p:spPr bwMode="auto">
          <a:xfrm>
            <a:off x="56025" y="1195116"/>
            <a:ext cx="9144000" cy="529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058" tIns="41029" rIns="82058" bIns="41029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en-US" sz="2900" kern="1200" dirty="0" smtClean="0">
                <a:solidFill>
                  <a:schemeClr val="accent1"/>
                </a:solidFill>
                <a:latin typeface="GillSans" pitchFamily="34" charset="0"/>
                <a:ea typeface="+mn-ea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5pPr>
            <a:lvl6pPr marL="410291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6pPr>
            <a:lvl7pPr marL="820583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7pPr>
            <a:lvl8pPr marL="1230874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8pPr>
            <a:lvl9pPr marL="1641165" algn="ctr" rtl="0" fontAlgn="base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muons</a:t>
            </a:r>
            <a:r>
              <a:rPr lang="pt-PT" dirty="0"/>
              <a:t> “</a:t>
            </a:r>
            <a:r>
              <a:rPr lang="pt-PT" dirty="0" err="1"/>
              <a:t>problem</a:t>
            </a:r>
            <a:r>
              <a:rPr lang="pt-PT" dirty="0"/>
              <a:t>”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6A1AC2F-8956-4E84-8F89-EE664A4C307D}"/>
              </a:ext>
            </a:extLst>
          </p:cNvPr>
          <p:cNvSpPr/>
          <p:nvPr/>
        </p:nvSpPr>
        <p:spPr>
          <a:xfrm rot="1131970">
            <a:off x="3888861" y="3916368"/>
            <a:ext cx="3166517" cy="915516"/>
          </a:xfrm>
          <a:prstGeom prst="round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simulations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9294340-2583-469B-8F74-6BF67334C118}"/>
              </a:ext>
            </a:extLst>
          </p:cNvPr>
          <p:cNvSpPr/>
          <p:nvPr/>
        </p:nvSpPr>
        <p:spPr>
          <a:xfrm>
            <a:off x="5872511" y="2758572"/>
            <a:ext cx="540072" cy="1186496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2181513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D45076-CBC3-957A-0217-0621A176F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FBB9D8-6262-43B1-AC39-233C192FD77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CC53924-9649-8895-877A-E4916BDEC088}"/>
              </a:ext>
            </a:extLst>
          </p:cNvPr>
          <p:cNvGrpSpPr/>
          <p:nvPr/>
        </p:nvGrpSpPr>
        <p:grpSpPr>
          <a:xfrm>
            <a:off x="116420" y="127002"/>
            <a:ext cx="4214910" cy="6528072"/>
            <a:chOff x="116414" y="127002"/>
            <a:chExt cx="4214910" cy="6528072"/>
          </a:xfrm>
        </p:grpSpPr>
        <p:pic>
          <p:nvPicPr>
            <p:cNvPr id="11" name="Picture 10" descr="title1.png">
              <a:extLst>
                <a:ext uri="{FF2B5EF4-FFF2-40B4-BE49-F238E27FC236}">
                  <a16:creationId xmlns:a16="http://schemas.microsoft.com/office/drawing/2014/main" id="{004F30C4-464D-DBBC-4463-6FE94BB290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7534"/>
            <a:stretch/>
          </p:blipFill>
          <p:spPr>
            <a:xfrm>
              <a:off x="188382" y="783393"/>
              <a:ext cx="4119033" cy="1388899"/>
            </a:xfrm>
            <a:prstGeom prst="rect">
              <a:avLst/>
            </a:prstGeom>
          </p:spPr>
        </p:pic>
        <p:pic>
          <p:nvPicPr>
            <p:cNvPr id="12" name="Picture 11" descr="fig_marta.png">
              <a:extLst>
                <a:ext uri="{FF2B5EF4-FFF2-40B4-BE49-F238E27FC236}">
                  <a16:creationId xmlns:a16="http://schemas.microsoft.com/office/drawing/2014/main" id="{0AE69DF0-0B0D-D5F1-7D1C-8B36F7435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414" y="127002"/>
              <a:ext cx="1058334" cy="105261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8994C00-9C13-37AF-4005-002196A97B24}"/>
                </a:ext>
              </a:extLst>
            </p:cNvPr>
            <p:cNvSpPr txBox="1"/>
            <p:nvPr/>
          </p:nvSpPr>
          <p:spPr>
            <a:xfrm>
              <a:off x="2963332" y="637893"/>
              <a:ext cx="1367992" cy="374571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b="1" dirty="0"/>
                <a:t>GAP2013-020</a:t>
              </a:r>
            </a:p>
          </p:txBody>
        </p:sp>
        <p:pic>
          <p:nvPicPr>
            <p:cNvPr id="14" name="Picture 13" descr="title2.png">
              <a:extLst>
                <a:ext uri="{FF2B5EF4-FFF2-40B4-BE49-F238E27FC236}">
                  <a16:creationId xmlns:a16="http://schemas.microsoft.com/office/drawing/2014/main" id="{DC6EB81C-EF45-1623-B2FC-C32C1DF272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4085" y="4812642"/>
              <a:ext cx="1930400" cy="1842432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B3B0B998-4B04-2A99-DFEF-CC04122EE6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3515497" y="5736126"/>
            <a:ext cx="918919" cy="982223"/>
          </a:xfrm>
          <a:prstGeom prst="rect">
            <a:avLst/>
          </a:prstGeom>
          <a:effectLst/>
          <a:scene3d>
            <a:camera prst="orthographicFront">
              <a:rot lat="0" lon="20399994" rev="0"/>
            </a:camera>
            <a:lightRig rig="threePt" dir="t"/>
          </a:scene3d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42A685D-1B7E-D6AC-D2E1-95D6435CF953}"/>
              </a:ext>
            </a:extLst>
          </p:cNvPr>
          <p:cNvSpPr/>
          <p:nvPr/>
        </p:nvSpPr>
        <p:spPr>
          <a:xfrm>
            <a:off x="95251" y="74081"/>
            <a:ext cx="4339163" cy="6644262"/>
          </a:xfrm>
          <a:prstGeom prst="rect">
            <a:avLst/>
          </a:prstGeom>
          <a:noFill/>
          <a:ln w="31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80" tIns="45692" rIns="91380" bIns="45692" rtlCol="0" anchor="ctr"/>
          <a:lstStyle/>
          <a:p>
            <a:pPr algn="ctr"/>
            <a:endParaRPr lang="en-US"/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D224C391-4655-0BF3-0AC5-669B16717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12" y="2197629"/>
            <a:ext cx="4165766" cy="3035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2ADE05E-52D3-3A65-E61E-7C4B5670B3B1}"/>
              </a:ext>
            </a:extLst>
          </p:cNvPr>
          <p:cNvSpPr txBox="1"/>
          <p:nvPr/>
        </p:nvSpPr>
        <p:spPr>
          <a:xfrm>
            <a:off x="2966954" y="2075764"/>
            <a:ext cx="1397404" cy="37457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b="1" dirty="0"/>
              <a:t>GAP2013-XXX</a:t>
            </a:r>
          </a:p>
        </p:txBody>
      </p:sp>
    </p:spTree>
    <p:extLst>
      <p:ext uri="{BB962C8B-B14F-4D97-AF65-F5344CB8AC3E}">
        <p14:creationId xmlns:p14="http://schemas.microsoft.com/office/powerpoint/2010/main" val="3050688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61" t="9307" r="9769" b="4288"/>
          <a:stretch/>
        </p:blipFill>
        <p:spPr>
          <a:xfrm>
            <a:off x="0" y="1183623"/>
            <a:ext cx="6335572" cy="508660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4943864" y="5372155"/>
            <a:ext cx="4069729" cy="134743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94" tIns="41446" rIns="82894" bIns="41446" numCol="1" rtlCol="0" anchor="t" anchorCtr="0" compatLnSpc="1">
            <a:prstTxWarp prst="textNoShape">
              <a:avLst/>
            </a:prstTxWarp>
          </a:bodyPr>
          <a:lstStyle/>
          <a:p>
            <a:pPr defTabSz="41446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rgbClr val="FFFFFF">
                  <a:lumMod val="95000"/>
                </a:srgbClr>
              </a:solidFill>
              <a:latin typeface="Arial" charset="0"/>
              <a:ea typeface="WenQuanYi Zen Hei"/>
              <a:cs typeface="WenQuanYi Zen He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64341" y="48312"/>
            <a:ext cx="8226720" cy="1143480"/>
          </a:xfrm>
        </p:spPr>
        <p:txBody>
          <a:bodyPr/>
          <a:lstStyle/>
          <a:p>
            <a:r>
              <a:rPr lang="pt-PT" dirty="0">
                <a:solidFill>
                  <a:schemeClr val="bg1"/>
                </a:solidFill>
              </a:rPr>
              <a:t>Baseline configuration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50283FE-3A13-4539-9A17-B2278374080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24" t="5463" r="4884" b="6008"/>
          <a:stretch/>
        </p:blipFill>
        <p:spPr>
          <a:xfrm>
            <a:off x="6270254" y="906113"/>
            <a:ext cx="2612956" cy="29954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70447" y="620054"/>
            <a:ext cx="2643079" cy="344589"/>
          </a:xfrm>
          <a:prstGeom prst="rect">
            <a:avLst/>
          </a:prstGeom>
          <a:noFill/>
        </p:spPr>
        <p:txBody>
          <a:bodyPr wrap="none" lIns="82894" tIns="41446" rIns="82894" bIns="41446" rtlCol="0">
            <a:spAutoFit/>
          </a:bodyPr>
          <a:lstStyle/>
          <a:p>
            <a:pPr defTabSz="41446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pt-PT" dirty="0">
                <a:solidFill>
                  <a:srgbClr val="FFFFFF"/>
                </a:solidFill>
                <a:latin typeface="Arial" charset="0"/>
                <a:ea typeface="WenQuanYi Zen Hei"/>
                <a:cs typeface="WenQuanYi Zen Hei"/>
              </a:rPr>
              <a:t>4 x (1.5 m x 1.2 m) RPC</a:t>
            </a:r>
            <a:endParaRPr lang="en-US" dirty="0">
              <a:solidFill>
                <a:srgbClr val="FFFFFF"/>
              </a:solidFill>
              <a:latin typeface="Arial" charset="0"/>
              <a:ea typeface="WenQuanYi Zen Hei"/>
              <a:cs typeface="WenQuanYi Zen He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62383" y="3895408"/>
            <a:ext cx="2220525" cy="344589"/>
          </a:xfrm>
          <a:prstGeom prst="rect">
            <a:avLst/>
          </a:prstGeom>
          <a:noFill/>
        </p:spPr>
        <p:txBody>
          <a:bodyPr wrap="none" lIns="82894" tIns="41446" rIns="82894" bIns="41446" rtlCol="0">
            <a:spAutoFit/>
          </a:bodyPr>
          <a:lstStyle/>
          <a:p>
            <a:pPr defTabSz="41446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pt-PT" dirty="0">
                <a:solidFill>
                  <a:srgbClr val="FFFFFF"/>
                </a:solidFill>
                <a:latin typeface="Arial" charset="0"/>
                <a:ea typeface="WenQuanYi Zen Hei"/>
                <a:cs typeface="WenQuanYi Zen Hei"/>
              </a:rPr>
              <a:t>8x8 pads each RPC</a:t>
            </a:r>
            <a:endParaRPr lang="en-US" dirty="0">
              <a:solidFill>
                <a:srgbClr val="FFFFFF"/>
              </a:solidFill>
              <a:latin typeface="Arial" charset="0"/>
              <a:ea typeface="WenQuanYi Zen Hei"/>
              <a:cs typeface="WenQuanYi Zen He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410" y="6275657"/>
            <a:ext cx="4672594" cy="344589"/>
          </a:xfrm>
          <a:prstGeom prst="rect">
            <a:avLst/>
          </a:prstGeom>
          <a:noFill/>
        </p:spPr>
        <p:txBody>
          <a:bodyPr wrap="none" lIns="82894" tIns="41446" rIns="82894" bIns="41446" rtlCol="0">
            <a:spAutoFit/>
          </a:bodyPr>
          <a:lstStyle/>
          <a:p>
            <a:pPr defTabSz="41446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pt-PT" dirty="0">
                <a:solidFill>
                  <a:srgbClr val="FFFFFF"/>
                </a:solidFill>
                <a:latin typeface="Arial" charset="0"/>
                <a:ea typeface="WenQuanYi Zen Hei"/>
                <a:cs typeface="WenQuanYi Zen Hei"/>
              </a:rPr>
              <a:t>Concrete precast : 20 cm thick  (~50 g/cm</a:t>
            </a:r>
            <a:r>
              <a:rPr lang="pt-PT" baseline="30000" dirty="0">
                <a:solidFill>
                  <a:srgbClr val="FFFFFF"/>
                </a:solidFill>
                <a:latin typeface="Arial" charset="0"/>
                <a:ea typeface="WenQuanYi Zen Hei"/>
                <a:cs typeface="WenQuanYi Zen Hei"/>
              </a:rPr>
              <a:t>2</a:t>
            </a:r>
            <a:r>
              <a:rPr lang="pt-PT" dirty="0">
                <a:solidFill>
                  <a:srgbClr val="FFFFFF"/>
                </a:solidFill>
                <a:latin typeface="Arial" charset="0"/>
                <a:ea typeface="WenQuanYi Zen Hei"/>
                <a:cs typeface="WenQuanYi Zen Hei"/>
              </a:rPr>
              <a:t> )</a:t>
            </a:r>
            <a:endParaRPr lang="en-US" dirty="0">
              <a:solidFill>
                <a:srgbClr val="FFFFFF"/>
              </a:solidFill>
              <a:latin typeface="Arial" charset="0"/>
              <a:ea typeface="WenQuanYi Zen Hei"/>
              <a:cs typeface="WenQuanYi Zen Hei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4" t="38526" r="5798"/>
          <a:stretch/>
        </p:blipFill>
        <p:spPr bwMode="auto">
          <a:xfrm>
            <a:off x="4932674" y="5960077"/>
            <a:ext cx="4023737" cy="865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27360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 bwMode="auto">
          <a:xfrm>
            <a:off x="4983949" y="5412083"/>
            <a:ext cx="3972455" cy="65100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894" tIns="41446" rIns="82894" bIns="41446" numCol="1" rtlCol="0" anchor="t" anchorCtr="0" compatLnSpc="1">
            <a:prstTxWarp prst="textNoShape">
              <a:avLst/>
            </a:prstTxWarp>
          </a:bodyPr>
          <a:lstStyle/>
          <a:p>
            <a:pPr defTabSz="41446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 dirty="0">
              <a:solidFill>
                <a:srgbClr val="FFFFFF"/>
              </a:solidFill>
              <a:latin typeface="Arial" charset="0"/>
              <a:ea typeface="WenQuanYi Zen Hei"/>
              <a:cs typeface="WenQuanYi Zen He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86444" y="5089661"/>
            <a:ext cx="4029314" cy="344589"/>
          </a:xfrm>
          <a:prstGeom prst="rect">
            <a:avLst/>
          </a:prstGeom>
          <a:noFill/>
        </p:spPr>
        <p:txBody>
          <a:bodyPr wrap="none" lIns="82894" tIns="41446" rIns="82894" bIns="41446" rtlCol="0">
            <a:spAutoFit/>
          </a:bodyPr>
          <a:lstStyle/>
          <a:p>
            <a:pPr defTabSz="41446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pt-PT" dirty="0">
                <a:solidFill>
                  <a:srgbClr val="FFFFFF"/>
                </a:solidFill>
                <a:latin typeface="Arial" charset="0"/>
                <a:ea typeface="WenQuanYi Zen Hei"/>
                <a:cs typeface="WenQuanYi Zen Hei"/>
              </a:rPr>
              <a:t>2 x 1 mm gas gap RPC inside Al case </a:t>
            </a:r>
            <a:endParaRPr lang="en-US" dirty="0">
              <a:solidFill>
                <a:srgbClr val="FFFFFF"/>
              </a:solidFill>
              <a:latin typeface="Arial" charset="0"/>
              <a:ea typeface="WenQuanYi Zen Hei"/>
              <a:cs typeface="WenQuanYi Zen Hei"/>
            </a:endParaRPr>
          </a:p>
        </p:txBody>
      </p:sp>
    </p:spTree>
    <p:extLst>
      <p:ext uri="{BB962C8B-B14F-4D97-AF65-F5344CB8AC3E}">
        <p14:creationId xmlns:p14="http://schemas.microsoft.com/office/powerpoint/2010/main" val="216548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-163837"/>
            <a:ext cx="8226720" cy="1143480"/>
          </a:xfrm>
        </p:spPr>
        <p:txBody>
          <a:bodyPr/>
          <a:lstStyle/>
          <a:p>
            <a:r>
              <a:rPr lang="pt-PT" dirty="0"/>
              <a:t>Punch-through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50283FE-3A13-4539-9A17-B2278374080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0947" y="796811"/>
            <a:ext cx="8767325" cy="2022694"/>
          </a:xfrm>
          <a:prstGeom prst="rect">
            <a:avLst/>
          </a:prstGeom>
          <a:noFill/>
        </p:spPr>
        <p:txBody>
          <a:bodyPr wrap="none" lIns="82894" tIns="41446" rIns="82894" bIns="41446" rtlCol="0">
            <a:spAutoFit/>
          </a:bodyPr>
          <a:lstStyle/>
          <a:p>
            <a:pPr marL="259043" indent="-259043">
              <a:buFont typeface="Arial" pitchFamily="34" charset="0"/>
              <a:buChar char="•"/>
            </a:pPr>
            <a:r>
              <a:rPr lang="pt-PT" dirty="0"/>
              <a:t>“</a:t>
            </a:r>
            <a:r>
              <a:rPr lang="pt-PT" dirty="0" err="1"/>
              <a:t>only</a:t>
            </a:r>
            <a:r>
              <a:rPr lang="pt-PT" dirty="0"/>
              <a:t> </a:t>
            </a:r>
            <a:r>
              <a:rPr lang="pt-PT" dirty="0" err="1"/>
              <a:t>muons</a:t>
            </a:r>
            <a:r>
              <a:rPr lang="pt-PT" dirty="0"/>
              <a:t> </a:t>
            </a:r>
            <a:r>
              <a:rPr lang="pt-PT" dirty="0" err="1"/>
              <a:t>reach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RPCs</a:t>
            </a:r>
            <a:r>
              <a:rPr lang="pt-PT" dirty="0"/>
              <a:t>”</a:t>
            </a:r>
          </a:p>
          <a:p>
            <a:pPr marL="259043" indent="-259043">
              <a:buFont typeface="Arial" pitchFamily="34" charset="0"/>
              <a:buChar char="•"/>
            </a:pPr>
            <a:endParaRPr lang="pt-PT" dirty="0"/>
          </a:p>
          <a:p>
            <a:pPr marL="259043" indent="-259043">
              <a:buFont typeface="Arial" pitchFamily="34" charset="0"/>
              <a:buChar char="•"/>
            </a:pPr>
            <a:r>
              <a:rPr lang="pt-PT" dirty="0"/>
              <a:t>Some </a:t>
            </a:r>
            <a:r>
              <a:rPr lang="pt-PT" dirty="0" err="1"/>
              <a:t>parts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RPC are more “</a:t>
            </a:r>
            <a:r>
              <a:rPr lang="pt-PT" dirty="0" err="1"/>
              <a:t>exposed</a:t>
            </a:r>
            <a:r>
              <a:rPr lang="pt-PT" dirty="0"/>
              <a:t>”</a:t>
            </a:r>
          </a:p>
          <a:p>
            <a:pPr marL="669334" lvl="1" indent="-259043">
              <a:buFont typeface="Arial" pitchFamily="34" charset="0"/>
              <a:buChar char="•"/>
            </a:pPr>
            <a:r>
              <a:rPr lang="pt-PT" dirty="0" err="1">
                <a:solidFill>
                  <a:schemeClr val="tx1"/>
                </a:solidFill>
              </a:rPr>
              <a:t>Segmented</a:t>
            </a:r>
            <a:r>
              <a:rPr lang="pt-PT" dirty="0">
                <a:solidFill>
                  <a:schemeClr val="tx1"/>
                </a:solidFill>
              </a:rPr>
              <a:t> readout allows to create e.m. contamination maps</a:t>
            </a:r>
          </a:p>
          <a:p>
            <a:pPr marL="669334" lvl="1" indent="-259043">
              <a:buFont typeface="Arial" pitchFamily="34" charset="0"/>
              <a:buChar char="•"/>
            </a:pPr>
            <a:r>
              <a:rPr lang="pt-PT" dirty="0" err="1">
                <a:solidFill>
                  <a:schemeClr val="tx1"/>
                </a:solidFill>
              </a:rPr>
              <a:t>Dynamically</a:t>
            </a:r>
            <a:r>
              <a:rPr lang="pt-PT" dirty="0">
                <a:solidFill>
                  <a:schemeClr val="tx1"/>
                </a:solidFill>
              </a:rPr>
              <a:t> define a fiducial area </a:t>
            </a:r>
            <a:r>
              <a:rPr lang="pt-PT" sz="1300" dirty="0"/>
              <a:t>(shower  to  shower, dependent on station-shower distance)</a:t>
            </a:r>
          </a:p>
          <a:p>
            <a:pPr marL="669334" lvl="1" indent="-259043">
              <a:buFont typeface="Arial" pitchFamily="34" charset="0"/>
              <a:buChar char="•"/>
            </a:pPr>
            <a:r>
              <a:rPr lang="pt-PT" dirty="0" err="1">
                <a:solidFill>
                  <a:schemeClr val="tx1"/>
                </a:solidFill>
              </a:rPr>
              <a:t>Only</a:t>
            </a:r>
            <a:r>
              <a:rPr lang="pt-PT" dirty="0">
                <a:solidFill>
                  <a:schemeClr val="tx1"/>
                </a:solidFill>
              </a:rPr>
              <a:t> pads with e.m. contamination below predefined threshold are used </a:t>
            </a:r>
          </a:p>
          <a:p>
            <a:pPr marL="669334" lvl="1" indent="-259043">
              <a:buFont typeface="Arial" pitchFamily="34" charset="0"/>
              <a:buChar char="•"/>
            </a:pPr>
            <a:r>
              <a:rPr lang="pt-PT" dirty="0" err="1">
                <a:solidFill>
                  <a:schemeClr val="tx1"/>
                </a:solidFill>
              </a:rPr>
              <a:t>Allows</a:t>
            </a:r>
            <a:r>
              <a:rPr lang="pt-PT" dirty="0">
                <a:solidFill>
                  <a:schemeClr val="tx1"/>
                </a:solidFill>
              </a:rPr>
              <a:t> for muon measurement with small bias from e.m. component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64" y="3219124"/>
            <a:ext cx="3532974" cy="318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2">
            <a:extLst>
              <a:ext uri="{FF2B5EF4-FFF2-40B4-BE49-F238E27FC236}">
                <a16:creationId xmlns:a16="http://schemas.microsoft.com/office/drawing/2014/main" id="{564E0F03-F8B7-B8DD-2BCB-6D032E6264B0}"/>
              </a:ext>
            </a:extLst>
          </p:cNvPr>
          <p:cNvGrpSpPr>
            <a:grpSpLocks/>
          </p:cNvGrpSpPr>
          <p:nvPr/>
        </p:nvGrpSpPr>
        <p:grpSpPr bwMode="auto">
          <a:xfrm>
            <a:off x="5118064" y="3338988"/>
            <a:ext cx="3728555" cy="2880689"/>
            <a:chOff x="2771775" y="1268413"/>
            <a:chExt cx="6338888" cy="4897437"/>
          </a:xfrm>
        </p:grpSpPr>
        <p:grpSp>
          <p:nvGrpSpPr>
            <p:cNvPr id="9" name="Group 4">
              <a:extLst>
                <a:ext uri="{FF2B5EF4-FFF2-40B4-BE49-F238E27FC236}">
                  <a16:creationId xmlns:a16="http://schemas.microsoft.com/office/drawing/2014/main" id="{B9E71B87-AD24-059F-6C99-E844CA34F7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1775" y="1628775"/>
              <a:ext cx="6081713" cy="4537075"/>
              <a:chOff x="2699792" y="748333"/>
              <a:chExt cx="5505357" cy="4189264"/>
            </a:xfrm>
          </p:grpSpPr>
          <p:pic>
            <p:nvPicPr>
              <p:cNvPr id="11" name="Picture 6">
                <a:extLst>
                  <a:ext uri="{FF2B5EF4-FFF2-40B4-BE49-F238E27FC236}">
                    <a16:creationId xmlns:a16="http://schemas.microsoft.com/office/drawing/2014/main" id="{B566A00E-0206-FF49-BD68-543E41159E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550"/>
              <a:stretch>
                <a:fillRect/>
              </a:stretch>
            </p:blipFill>
            <p:spPr bwMode="auto">
              <a:xfrm>
                <a:off x="2811066" y="748333"/>
                <a:ext cx="5394083" cy="4189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2" name="Group 3">
                <a:extLst>
                  <a:ext uri="{FF2B5EF4-FFF2-40B4-BE49-F238E27FC236}">
                    <a16:creationId xmlns:a16="http://schemas.microsoft.com/office/drawing/2014/main" id="{02B94141-16E3-6F27-AABC-8889F980C4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99792" y="1156682"/>
                <a:ext cx="4113091" cy="1692688"/>
                <a:chOff x="2699792" y="1156682"/>
                <a:chExt cx="4113091" cy="1692688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C34D04E9-B392-60F8-6C18-6CF839A43ED0}"/>
                    </a:ext>
                  </a:extLst>
                </p:cNvPr>
                <p:cNvSpPr/>
                <p:nvPr/>
              </p:nvSpPr>
              <p:spPr>
                <a:xfrm>
                  <a:off x="4967085" y="2366233"/>
                  <a:ext cx="1845798" cy="48313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altLang="en-US" sz="1400" kern="0" dirty="0" err="1">
                      <a:solidFill>
                        <a:schemeClr val="bg1"/>
                      </a:solidFill>
                      <a:cs typeface="Times New Roman" pitchFamily="18" charset="0"/>
                    </a:rPr>
                    <a:t>fiducial</a:t>
                  </a:r>
                  <a:r>
                    <a:rPr lang="en-US" altLang="en-US" sz="1400" kern="0" dirty="0">
                      <a:solidFill>
                        <a:schemeClr val="bg1"/>
                      </a:solidFill>
                      <a:cs typeface="Times New Roman" pitchFamily="18" charset="0"/>
                    </a:rPr>
                    <a:t> area </a:t>
                  </a:r>
                  <a:endParaRPr lang="en-US" sz="14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4" name="TextBox 2">
                  <a:extLst>
                    <a:ext uri="{FF2B5EF4-FFF2-40B4-BE49-F238E27FC236}">
                      <a16:creationId xmlns:a16="http://schemas.microsoft.com/office/drawing/2014/main" id="{B0643B15-CA1E-77F7-7BA3-A98E31004C7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699792" y="1156682"/>
                  <a:ext cx="1800200" cy="4001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en-US" sz="2000"/>
                </a:p>
              </p:txBody>
            </p:sp>
            <p:sp>
              <p:nvSpPr>
                <p:cNvPr id="15" name="TextBox 8">
                  <a:extLst>
                    <a:ext uri="{FF2B5EF4-FFF2-40B4-BE49-F238E27FC236}">
                      <a16:creationId xmlns:a16="http://schemas.microsoft.com/office/drawing/2014/main" id="{60B4EE36-DFA3-3F0D-AB59-AD02F9882F4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71800" y="1516722"/>
                  <a:ext cx="648072" cy="4001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1pPr>
                  <a:lvl2pPr marL="742950" indent="-285750" eaLnBrk="0" hangingPunct="0"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2pPr>
                  <a:lvl3pPr marL="1143000" indent="-228600" eaLnBrk="0" hangingPunct="0"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3pPr>
                  <a:lvl4pPr marL="1600200" indent="-228600" eaLnBrk="0" hangingPunct="0"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4pPr>
                  <a:lvl5pPr marL="2057400" indent="-228600" eaLnBrk="0" hangingPunct="0"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 sz="2800">
                      <a:solidFill>
                        <a:srgbClr val="006600"/>
                      </a:solidFill>
                      <a:latin typeface="Times New Roman" panose="02020603050405020304" pitchFamily="18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endParaRPr lang="en-US" altLang="en-US" sz="2000"/>
                </a:p>
              </p:txBody>
            </p:sp>
          </p:grpSp>
        </p:grpSp>
        <p:sp>
          <p:nvSpPr>
            <p:cNvPr id="10" name="TextBox 5">
              <a:extLst>
                <a:ext uri="{FF2B5EF4-FFF2-40B4-BE49-F238E27FC236}">
                  <a16:creationId xmlns:a16="http://schemas.microsoft.com/office/drawing/2014/main" id="{F000B957-46D9-5C1B-8D7F-A172B15FBC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10048" y="1268413"/>
              <a:ext cx="3900615" cy="575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800">
                  <a:solidFill>
                    <a:srgbClr val="006600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800">
                  <a:solidFill>
                    <a:srgbClr val="006600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800">
                  <a:solidFill>
                    <a:srgbClr val="006600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800">
                  <a:solidFill>
                    <a:srgbClr val="006600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800">
                  <a:solidFill>
                    <a:srgbClr val="006600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800">
                  <a:solidFill>
                    <a:srgbClr val="006600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800">
                  <a:solidFill>
                    <a:srgbClr val="006600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800">
                  <a:solidFill>
                    <a:srgbClr val="006600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2800">
                  <a:solidFill>
                    <a:srgbClr val="006600"/>
                  </a:solidFill>
                  <a:latin typeface="Times New Roman" panose="02020603050405020304" pitchFamily="18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pt-PT" altLang="en-US" sz="1600" dirty="0">
                  <a:solidFill>
                    <a:srgbClr val="990099"/>
                  </a:solidFill>
                </a:rPr>
                <a:t>Total </a:t>
              </a:r>
              <a:r>
                <a:rPr lang="pt-PT" altLang="en-US" sz="1600" dirty="0" err="1">
                  <a:solidFill>
                    <a:srgbClr val="990099"/>
                  </a:solidFill>
                </a:rPr>
                <a:t>mass</a:t>
              </a:r>
              <a:r>
                <a:rPr lang="pt-PT" altLang="en-US" sz="1600" dirty="0">
                  <a:solidFill>
                    <a:srgbClr val="990099"/>
                  </a:solidFill>
                </a:rPr>
                <a:t> </a:t>
              </a:r>
              <a:r>
                <a:rPr lang="pt-PT" altLang="en-US" sz="1600" dirty="0" err="1">
                  <a:solidFill>
                    <a:srgbClr val="990099"/>
                  </a:solidFill>
                </a:rPr>
                <a:t>crossed</a:t>
              </a:r>
              <a:r>
                <a:rPr lang="pt-PT" altLang="en-US" sz="1600" dirty="0">
                  <a:solidFill>
                    <a:srgbClr val="990099"/>
                  </a:solidFill>
                </a:rPr>
                <a:t> g/cm</a:t>
              </a:r>
              <a:r>
                <a:rPr lang="pt-PT" altLang="en-US" sz="1600" baseline="30000" dirty="0">
                  <a:solidFill>
                    <a:srgbClr val="990099"/>
                  </a:solidFill>
                </a:rPr>
                <a:t>-2</a:t>
              </a:r>
              <a:endParaRPr lang="en-US" altLang="en-US" sz="1600" dirty="0">
                <a:solidFill>
                  <a:srgbClr val="9900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213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1775" y="404580"/>
            <a:ext cx="5540090" cy="1030577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pt-PT" sz="5400" dirty="0">
                <a:solidFill>
                  <a:schemeClr val="tx2"/>
                </a:solidFill>
              </a:rPr>
              <a:t>MARTA EA</a:t>
            </a:r>
            <a:endParaRPr lang="en-US" sz="5400" u="sng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5" y="116540"/>
            <a:ext cx="1323621" cy="1556740"/>
          </a:xfrm>
          <a:prstGeom prst="rect">
            <a:avLst/>
          </a:prstGeom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" t="6622" r="5984" b="9933"/>
          <a:stretch>
            <a:fillRect/>
          </a:stretch>
        </p:blipFill>
        <p:spPr bwMode="auto">
          <a:xfrm>
            <a:off x="4393668" y="2901518"/>
            <a:ext cx="565585" cy="430558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" t="8278" r="4985" b="1656"/>
          <a:stretch>
            <a:fillRect/>
          </a:stretch>
        </p:blipFill>
        <p:spPr bwMode="auto">
          <a:xfrm>
            <a:off x="2290149" y="4082674"/>
            <a:ext cx="1869213" cy="1518466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" t="6622" r="5984" b="2483"/>
          <a:stretch>
            <a:fillRect/>
          </a:stretch>
        </p:blipFill>
        <p:spPr bwMode="auto">
          <a:xfrm>
            <a:off x="4051808" y="2076090"/>
            <a:ext cx="213253" cy="17959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" t="8278" r="4985" b="1656"/>
          <a:stretch>
            <a:fillRect/>
          </a:stretch>
        </p:blipFill>
        <p:spPr bwMode="auto">
          <a:xfrm>
            <a:off x="4960453" y="4075767"/>
            <a:ext cx="1869213" cy="1518466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" t="6622" r="5984" b="2483"/>
          <a:stretch>
            <a:fillRect/>
          </a:stretch>
        </p:blipFill>
        <p:spPr bwMode="auto">
          <a:xfrm>
            <a:off x="4906676" y="2076090"/>
            <a:ext cx="213253" cy="17959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" t="6622" r="5984" b="2483"/>
          <a:stretch>
            <a:fillRect/>
          </a:stretch>
        </p:blipFill>
        <p:spPr bwMode="auto">
          <a:xfrm>
            <a:off x="6429435" y="2918787"/>
            <a:ext cx="565585" cy="47085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" name="Line 8"/>
          <p:cNvSpPr>
            <a:spLocks noChangeShapeType="1"/>
          </p:cNvSpPr>
          <p:nvPr/>
        </p:nvSpPr>
        <p:spPr bwMode="auto">
          <a:xfrm flipV="1">
            <a:off x="2738908" y="2254529"/>
            <a:ext cx="1206273" cy="527261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>
            <a:off x="4372615" y="2153222"/>
            <a:ext cx="480284" cy="1152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>
            <a:off x="2396776" y="3449501"/>
            <a:ext cx="373657" cy="632023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3892331" y="5269587"/>
            <a:ext cx="1068122" cy="1151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12"/>
          <p:cNvSpPr>
            <a:spLocks noChangeShapeType="1"/>
          </p:cNvSpPr>
          <p:nvPr/>
        </p:nvSpPr>
        <p:spPr bwMode="auto">
          <a:xfrm>
            <a:off x="5280333" y="2218842"/>
            <a:ext cx="1068122" cy="596334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13"/>
          <p:cNvSpPr>
            <a:spLocks noChangeShapeType="1"/>
          </p:cNvSpPr>
          <p:nvPr/>
        </p:nvSpPr>
        <p:spPr bwMode="auto">
          <a:xfrm flipH="1">
            <a:off x="6240901" y="3412662"/>
            <a:ext cx="402400" cy="663105"/>
          </a:xfrm>
          <a:prstGeom prst="line">
            <a:avLst/>
          </a:prstGeom>
          <a:noFill/>
          <a:ln w="9525" cap="flat">
            <a:solidFill>
              <a:srgbClr val="3465A4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3" name="Picture 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" t="8278" r="4985" b="1656"/>
          <a:stretch>
            <a:fillRect/>
          </a:stretch>
        </p:blipFill>
        <p:spPr bwMode="auto">
          <a:xfrm>
            <a:off x="2236372" y="2922240"/>
            <a:ext cx="565585" cy="463944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247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MARTA Engineering Array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390" y="548600"/>
            <a:ext cx="5811847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FCT – FAPESP project </a:t>
            </a:r>
          </a:p>
          <a:p>
            <a:r>
              <a:rPr lang="pt-PT" sz="2000" dirty="0"/>
              <a:t>(Portugal – Brasil)</a:t>
            </a:r>
          </a:p>
          <a:p>
            <a:endParaRPr lang="pt-PT" sz="2000" dirty="0"/>
          </a:p>
          <a:p>
            <a:r>
              <a:rPr lang="pt-PT" sz="2400" dirty="0" err="1"/>
              <a:t>Results</a:t>
            </a:r>
            <a:r>
              <a:rPr lang="pt-PT" sz="2400" dirty="0"/>
              <a:t> </a:t>
            </a:r>
            <a:r>
              <a:rPr lang="pt-PT" sz="2400" dirty="0" err="1"/>
              <a:t>from</a:t>
            </a:r>
            <a:r>
              <a:rPr lang="pt-PT" sz="2400" dirty="0"/>
              <a:t> a </a:t>
            </a:r>
            <a:r>
              <a:rPr lang="pt-PT" sz="2400" dirty="0" err="1"/>
              <a:t>specific</a:t>
            </a:r>
            <a:r>
              <a:rPr lang="pt-PT" sz="2400" dirty="0"/>
              <a:t> </a:t>
            </a:r>
            <a:r>
              <a:rPr lang="pt-PT" sz="2400" dirty="0" err="1"/>
              <a:t>call</a:t>
            </a:r>
            <a:r>
              <a:rPr lang="pt-PT" sz="2400" dirty="0"/>
              <a:t> FAPESP-FCT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400" dirty="0"/>
              <a:t>RPC R&amp;D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400" dirty="0"/>
              <a:t>RPC </a:t>
            </a:r>
            <a:r>
              <a:rPr lang="pt-PT" sz="2400" dirty="0" err="1"/>
              <a:t>technology</a:t>
            </a:r>
            <a:r>
              <a:rPr lang="pt-PT" sz="2400" dirty="0"/>
              <a:t> @ Brasil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400" dirty="0" err="1"/>
              <a:t>Build</a:t>
            </a:r>
            <a:r>
              <a:rPr lang="pt-PT" sz="2400" dirty="0"/>
              <a:t> RPC </a:t>
            </a:r>
            <a:r>
              <a:rPr lang="pt-PT" sz="2400" dirty="0" err="1"/>
              <a:t>detectors</a:t>
            </a:r>
            <a:endParaRPr lang="pt-PT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2400" dirty="0" err="1"/>
              <a:t>Install</a:t>
            </a:r>
            <a:r>
              <a:rPr lang="pt-PT" sz="2400" dirty="0"/>
              <a:t> EA (</a:t>
            </a:r>
            <a:r>
              <a:rPr lang="pt-PT" sz="2400" dirty="0" err="1"/>
              <a:t>hexagon</a:t>
            </a:r>
            <a:r>
              <a:rPr lang="pt-PT" sz="2400" dirty="0"/>
              <a:t>) in Auger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07392" y="6054483"/>
            <a:ext cx="43572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Install a unitary cell (hexagon)</a:t>
            </a:r>
          </a:p>
          <a:p>
            <a:pPr algn="ctr"/>
            <a:r>
              <a:rPr lang="en-US" sz="2400" dirty="0"/>
              <a:t>In the infill area, in AMIGA tanks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" t="8278" r="4985" b="1656"/>
          <a:stretch>
            <a:fillRect/>
          </a:stretch>
        </p:blipFill>
        <p:spPr bwMode="auto">
          <a:xfrm>
            <a:off x="4845626" y="2708900"/>
            <a:ext cx="4166241" cy="338447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0AE2D-0DDE-4475-AD33-4BC5F4840BC9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1600" y="4004386"/>
            <a:ext cx="4668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Synergies with </a:t>
            </a:r>
            <a:r>
              <a:rPr lang="en-US" sz="2400" dirty="0" err="1"/>
              <a:t>AugerPrime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RPC </a:t>
            </a:r>
            <a:r>
              <a:rPr lang="en-US" sz="2400" dirty="0" err="1"/>
              <a:t>hodoscopes</a:t>
            </a:r>
            <a:r>
              <a:rPr lang="en-US" sz="2400" dirty="0"/>
              <a:t> for testing SSD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Cross-calibration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Physics at E=10^17 eV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4C4E8C-FB72-33B3-F8C3-753DE7BA6A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3430" y="752936"/>
            <a:ext cx="2390570" cy="132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16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19180</TotalTime>
  <Words>497</Words>
  <Application>Microsoft Office PowerPoint</Application>
  <PresentationFormat>On-screen Show (4:3)</PresentationFormat>
  <Paragraphs>140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GillSans</vt:lpstr>
      <vt:lpstr>Ink Free</vt:lpstr>
      <vt:lpstr>Times New Roman</vt:lpstr>
      <vt:lpstr>Office Theme</vt:lpstr>
      <vt:lpstr>The MARTA project in AugerPrime:  RPCs to detect muons in the Pampa </vt:lpstr>
      <vt:lpstr>PowerPoint Presentation</vt:lpstr>
      <vt:lpstr>PowerPoint Presentation</vt:lpstr>
      <vt:lpstr>PowerPoint Presentation</vt:lpstr>
      <vt:lpstr>PowerPoint Presentation</vt:lpstr>
      <vt:lpstr>Baseline configuration</vt:lpstr>
      <vt:lpstr>Punch-through</vt:lpstr>
      <vt:lpstr>MARTA EA</vt:lpstr>
      <vt:lpstr>The MARTA Engineering Array</vt:lpstr>
      <vt:lpstr>The support structure</vt:lpstr>
      <vt:lpstr>The modules</vt:lpstr>
      <vt:lpstr>Pads &amp; Housing (first design)</vt:lpstr>
      <vt:lpstr>RPC Module</vt:lpstr>
      <vt:lpstr>Read-out: Segmentation</vt:lpstr>
      <vt:lpstr>PowerPoint Presentation</vt:lpstr>
      <vt:lpstr>The MARTA module</vt:lpstr>
      <vt:lpstr>The MARTA module</vt:lpstr>
      <vt:lpstr>MARTA Readout System</vt:lpstr>
      <vt:lpstr>RPC channel</vt:lpstr>
      <vt:lpstr>RPC channel</vt:lpstr>
      <vt:lpstr>PowerPoint Presentation</vt:lpstr>
      <vt:lpstr>Spin-offs</vt:lpstr>
      <vt:lpstr>Thank you</vt:lpstr>
      <vt:lpstr>Acknowledgements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pedjor</dc:creator>
  <cp:lastModifiedBy>Pedro Jorge dos Santos Assis</cp:lastModifiedBy>
  <cp:revision>265</cp:revision>
  <cp:lastPrinted>2012-12-12T23:18:27Z</cp:lastPrinted>
  <dcterms:created xsi:type="dcterms:W3CDTF">2009-03-05T10:22:22Z</dcterms:created>
  <dcterms:modified xsi:type="dcterms:W3CDTF">2022-07-03T23:23:17Z</dcterms:modified>
</cp:coreProperties>
</file>