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7"/>
  </p:notesMasterIdLst>
  <p:sldIdLst>
    <p:sldId id="256" r:id="rId2"/>
    <p:sldId id="257" r:id="rId3"/>
    <p:sldId id="338" r:id="rId4"/>
    <p:sldId id="337" r:id="rId5"/>
    <p:sldId id="262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7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806CC-7964-4529-9745-BF7EF8A7F4E1}" type="datetimeFigureOut">
              <a:rPr kumimoji="1" lang="ja-JP" altLang="en-US" smtClean="0"/>
              <a:t>2020/10/8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2FED2-0318-4304-99D1-51CB6578E2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550BE6-A7EC-4D16-A2A8-92DC2E6B92D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2020/10/08</a:t>
            </a:r>
            <a:endParaRPr lang="pt-PT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CDFD59-E967-41DB-AE35-AD44B1F267E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Report from CB  A.Ochi</a:t>
            </a:r>
            <a:endParaRPr lang="pt-PT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2C17A21-F877-4A23-804C-BB5594182E0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pt-PT" altLang="en-US"/>
              <a:t> </a:t>
            </a:r>
          </a:p>
          <a:p>
            <a:r>
              <a:rPr lang="pt-PT" altLang="en-US"/>
              <a:t>                    </a:t>
            </a:r>
            <a:fld id="{15641F71-6537-4F61-B65B-F53671EE22AC}" type="slidenum">
              <a:rPr lang="pt-PT" altLang="en-US"/>
              <a:pPr/>
              <a:t>‹#›</a:t>
            </a:fld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13238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A75F9A9-034C-4B0B-880C-4B5D9FFF1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g.admin.ch/bag/en/home/krankheiten/ausbrueche-epidemien-pandemien/aktuelle-ausbrueche-epidemien/novel-cov/empfehlungen-fuer-reisende/quarantaene-einreisende.html#1918240392" TargetMode="External"/><Relationship Id="rId2" Type="http://schemas.openxmlformats.org/officeDocument/2006/relationships/hyperlink" Target="https://hse.cern/covid-19-inform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ds.cern.ch/record/2729715/files/LHCC-143.pdf" TargetMode="External"/><Relationship Id="rId5" Type="http://schemas.openxmlformats.org/officeDocument/2006/relationships/hyperlink" Target="https://indico.cern.ch/event/939299/contributions/3946844/attachments/2095123/3521352/LHCC143_OpenSession_RD51.pdf" TargetMode="External"/><Relationship Id="rId4" Type="http://schemas.openxmlformats.org/officeDocument/2006/relationships/hyperlink" Target="https://indico.cern.ch/event/939299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News from Collaboration Board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872808" cy="1752600"/>
          </a:xfrm>
        </p:spPr>
        <p:txBody>
          <a:bodyPr/>
          <a:lstStyle/>
          <a:p>
            <a:pPr marL="514350" indent="-514350"/>
            <a:r>
              <a:rPr kumimoji="1" lang="en-US" altLang="ja-JP" dirty="0" err="1"/>
              <a:t>Atsuhiko</a:t>
            </a:r>
            <a:r>
              <a:rPr kumimoji="1" lang="en-US" altLang="ja-JP" dirty="0"/>
              <a:t> Ochi</a:t>
            </a:r>
          </a:p>
          <a:p>
            <a:pPr marL="514350" indent="-514350"/>
            <a:r>
              <a:rPr lang="en-US" altLang="ja-JP" dirty="0"/>
              <a:t>08/10/2020 </a:t>
            </a:r>
          </a:p>
          <a:p>
            <a:pPr marL="514350" indent="-514350"/>
            <a:r>
              <a:rPr lang="en-US" altLang="ja-JP" dirty="0"/>
              <a:t>RD51 collaboration meeting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University of Hawaii, USA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New Member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F9A9-034C-4B0B-880C-4B5D9FFF132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1BBC63B-4274-49AF-8DC0-BA0967783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780928"/>
            <a:ext cx="4380072" cy="24720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09671ED-61EA-4A6F-80A7-A678EE3E1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426" y="2780928"/>
            <a:ext cx="4392073" cy="24720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EF0F7100-5990-4097-A43B-A0A1D2DF0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09320"/>
            <a:ext cx="8229600" cy="5044016"/>
          </a:xfrm>
        </p:spPr>
        <p:txBody>
          <a:bodyPr>
            <a:normAutofit lnSpcReduction="10000"/>
          </a:bodyPr>
          <a:lstStyle/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>
                <a:solidFill>
                  <a:srgbClr val="000000"/>
                </a:solidFill>
              </a:rPr>
              <a:t>I</a:t>
            </a:r>
            <a:r>
              <a:rPr lang="en-US" altLang="ja-JP" sz="1400" b="1" dirty="0"/>
              <a:t>mpact of the pandemic on the RD51 activities at CERN</a:t>
            </a:r>
          </a:p>
          <a:p>
            <a:pPr marL="109728" indent="0" algn="just" defTabSz="178587" latinLnBrk="1" hangingPunct="0">
              <a:buNone/>
            </a:pPr>
            <a:r>
              <a:rPr lang="en-US" altLang="ja-JP" sz="1400" b="1" dirty="0"/>
              <a:t>		</a:t>
            </a:r>
            <a:r>
              <a:rPr lang="en-US" altLang="ja-JP" sz="1100" b="1" dirty="0"/>
              <a:t>Access to the CERN site (white list -&gt; black list; age limit 65</a:t>
            </a:r>
            <a:r>
              <a:rPr lang="en-US" altLang="ja-JP" sz="1100" b="1" dirty="0">
                <a:sym typeface="Wingdings" pitchFamily="2" charset="2"/>
              </a:rPr>
              <a:t> -&gt; 70 years)</a:t>
            </a:r>
            <a:endParaRPr lang="en-US" altLang="ja-JP" sz="11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b="1" dirty="0"/>
              <a:t>		</a:t>
            </a:r>
            <a:r>
              <a:rPr lang="en-US" altLang="ja-JP" sz="1100" b="1" dirty="0">
                <a:hlinkClick r:id="rId2"/>
              </a:rPr>
              <a:t>Safety rules and COVID-19 info</a:t>
            </a:r>
            <a:endParaRPr lang="en-US" altLang="ja-JP" sz="11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b="1" dirty="0"/>
              <a:t>		</a:t>
            </a:r>
            <a:r>
              <a:rPr lang="en-US" altLang="ja-JP" sz="1100" b="1" dirty="0">
                <a:hlinkClick r:id="rId3"/>
              </a:rPr>
              <a:t>Obligatory quarantine</a:t>
            </a:r>
            <a:endParaRPr lang="en-US" altLang="ja-JP" sz="11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b="1" dirty="0"/>
              <a:t>		CERN DG address on Thursday 8</a:t>
            </a:r>
            <a:r>
              <a:rPr lang="en-US" altLang="ja-JP" sz="1100" b="1" baseline="30000" dirty="0"/>
              <a:t>th</a:t>
            </a:r>
            <a:r>
              <a:rPr lang="en-US" altLang="ja-JP" sz="1100" b="1" dirty="0"/>
              <a:t> of October at 13.30 CEST</a:t>
            </a:r>
            <a:endParaRPr lang="en-US" altLang="ja-JP" sz="8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dirty="0"/>
              <a:t>		</a:t>
            </a:r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/>
              <a:t>LHCC open session presentation and minutes -&gt; </a:t>
            </a:r>
            <a:r>
              <a:rPr lang="en-US" altLang="ja-JP" sz="1400" b="1" dirty="0" err="1"/>
              <a:t>Eraldo</a:t>
            </a:r>
            <a:endParaRPr lang="en-US" altLang="ja-JP" sz="14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400" b="1" dirty="0"/>
              <a:t>	</a:t>
            </a:r>
            <a:r>
              <a:rPr lang="en-US" altLang="ja-JP" sz="800" b="1" dirty="0"/>
              <a:t>	</a:t>
            </a:r>
            <a:r>
              <a:rPr lang="en-US" altLang="ja-JP" sz="1100" b="1" dirty="0">
                <a:hlinkClick r:id="rId4"/>
              </a:rPr>
              <a:t>LHCC 143 open session agenda</a:t>
            </a:r>
            <a:endParaRPr lang="en-US" altLang="ja-JP" sz="11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b="1" dirty="0"/>
              <a:t>		</a:t>
            </a:r>
            <a:r>
              <a:rPr lang="en-US" altLang="ja-JP" sz="1100" b="1" dirty="0">
                <a:hlinkClick r:id="rId5"/>
              </a:rPr>
              <a:t>RD51 LHCC status report</a:t>
            </a:r>
            <a:endParaRPr lang="en-US" altLang="ja-JP" sz="1100" b="1" dirty="0"/>
          </a:p>
          <a:p>
            <a:pPr marL="109728" indent="0" algn="just" defTabSz="178587" latinLnBrk="1" hangingPunct="0">
              <a:buNone/>
            </a:pPr>
            <a:r>
              <a:rPr lang="en-US" altLang="ja-JP" sz="1100" b="1" dirty="0"/>
              <a:t>		</a:t>
            </a:r>
            <a:r>
              <a:rPr lang="en-US" altLang="ja-JP" sz="1100" b="1" dirty="0">
                <a:hlinkClick r:id="rId6"/>
              </a:rPr>
              <a:t>LHCC-143 minutes</a:t>
            </a:r>
            <a:endParaRPr lang="en-US" altLang="ja-JP" sz="1100" b="1" dirty="0"/>
          </a:p>
          <a:p>
            <a:pPr algn="just" defTabSz="178587" latinLnBrk="1" hangingPunct="0"/>
            <a:endParaRPr lang="en-US" altLang="ja-JP" sz="1400" b="1" dirty="0"/>
          </a:p>
          <a:p>
            <a:pPr marL="241093" indent="-241093" algn="just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/>
              <a:t>DLC workshop summary and follow-up -&gt; </a:t>
            </a:r>
            <a:r>
              <a:rPr lang="en-US" altLang="ja-JP" sz="1400" b="1" dirty="0" err="1"/>
              <a:t>Eraldo</a:t>
            </a:r>
            <a:endParaRPr lang="en-US" altLang="ja-JP" sz="1400" b="1" dirty="0"/>
          </a:p>
          <a:p>
            <a:pPr algn="just" defTabSz="178587" latinLnBrk="1" hangingPunct="0"/>
            <a:endParaRPr lang="en-US" altLang="ja-JP" sz="1400" b="1" dirty="0"/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/>
              <a:t>Common projects  - </a:t>
            </a:r>
            <a:r>
              <a:rPr lang="en-US" altLang="ja-JP" sz="1400" b="1" dirty="0">
                <a:sym typeface="Wingdings" pitchFamily="2" charset="2"/>
              </a:rPr>
              <a:t>2 new proposals -&gt;Atsuhiko</a:t>
            </a:r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endParaRPr lang="en-US" altLang="ja-JP" sz="1400" b="1" dirty="0">
              <a:sym typeface="Wingdings" pitchFamily="2" charset="2"/>
            </a:endParaRPr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>
                <a:sym typeface="Wingdings" pitchFamily="2" charset="2"/>
              </a:rPr>
              <a:t>Organization of current RD51 CM and TPC workshop -&gt; warm thanks to Diego and Paul</a:t>
            </a:r>
            <a:endParaRPr lang="en-US" altLang="ja-JP" sz="1400" b="1" dirty="0"/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endParaRPr lang="en-US" altLang="ja-JP" sz="1400" b="1" dirty="0"/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/>
              <a:t>RD51 mini week – CERN/</a:t>
            </a:r>
            <a:r>
              <a:rPr lang="en-US" altLang="ja-JP" sz="1400" b="1" dirty="0" err="1"/>
              <a:t>Vidyo</a:t>
            </a:r>
            <a:r>
              <a:rPr lang="en-US" altLang="ja-JP" sz="1400" b="1" dirty="0"/>
              <a:t> February 15</a:t>
            </a:r>
            <a:r>
              <a:rPr lang="en-US" altLang="ja-JP" sz="1400" b="1" baseline="30000" dirty="0"/>
              <a:t>th</a:t>
            </a:r>
            <a:r>
              <a:rPr lang="en-US" altLang="ja-JP" sz="1400" b="1" dirty="0"/>
              <a:t>, 2021</a:t>
            </a:r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endParaRPr lang="en-US" altLang="ja-JP" sz="1400" b="1" dirty="0"/>
          </a:p>
          <a:p>
            <a:pPr marL="241093" indent="-241093" algn="just" defTabSz="178587" latinLnBrk="1" hangingPunct="0">
              <a:buFont typeface="Arial" panose="020B0604020202020204" pitchFamily="34" charset="0"/>
              <a:buChar char="•"/>
            </a:pPr>
            <a:r>
              <a:rPr lang="en-US" altLang="ja-JP" sz="1400" b="1" dirty="0"/>
              <a:t>MPGD 2021 – Weizmann November 14 -19, 2021 – Committee meeting in 2 weeks 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6085B94-8253-45C9-8DEB-97562BDA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78587">
              <a:defRPr/>
            </a:pPr>
            <a:fld id="{86CB4B4D-7CA3-9044-876B-883B54F8677D}" type="slidenum">
              <a:rPr kumimoji="0" lang="en-US" altLang="ja-JP" sz="1300" kern="0" smtClean="0">
                <a:solidFill>
                  <a:sysClr val="windowText" lastClr="000000"/>
                </a:solidFill>
                <a:latin typeface="Helvetica Light"/>
                <a:sym typeface="Helvetica Light"/>
              </a:rPr>
              <a:pPr defTabSz="178587">
                <a:defRPr/>
              </a:pPr>
              <a:t>3</a:t>
            </a:fld>
            <a:endParaRPr kumimoji="0" lang="en-US" altLang="ja-JP" sz="1300" kern="0" dirty="0">
              <a:solidFill>
                <a:sysClr val="windowText" lastClr="000000"/>
              </a:solidFill>
              <a:latin typeface="Helvetica Light"/>
              <a:sym typeface="Helvetica Light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0D5805A-4251-49F0-81A5-3BEA84169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400" dirty="0">
                <a:solidFill>
                  <a:srgbClr val="000000"/>
                </a:solidFill>
              </a:rPr>
              <a:t>News from Management Board</a:t>
            </a:r>
            <a:endParaRPr kumimoji="1" lang="ja-JP" altLang="en-US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662A336-AACA-4C96-8915-A94FBC26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2020/10/08</a:t>
            </a:r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94B5115A-243E-4526-B3AB-BC8334305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Report from CB  A.Ochi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87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1BAE22-4BE6-43DA-8BC9-F43985E3F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Those two proposals are approved from this year for two years</a:t>
            </a:r>
          </a:p>
          <a:p>
            <a:pPr lvl="1"/>
            <a:r>
              <a:rPr lang="en-US" altLang="ja-JP" dirty="0"/>
              <a:t>Janvier Galan</a:t>
            </a:r>
            <a:endParaRPr kumimoji="1" lang="en-US" altLang="ja-JP" dirty="0"/>
          </a:p>
          <a:p>
            <a:pPr lvl="2" fontAlgn="ctr"/>
            <a:r>
              <a:rPr lang="en-US" altLang="ja-JP" dirty="0"/>
              <a:t>Large area high-granularity segmented mesh microbulk for future rare event searches</a:t>
            </a:r>
            <a:endParaRPr lang="ja-JP" altLang="ja-JP" sz="2903" dirty="0"/>
          </a:p>
          <a:p>
            <a:pPr lvl="1" fontAlgn="ctr"/>
            <a:r>
              <a:rPr lang="en-US" altLang="ja-JP" dirty="0"/>
              <a:t>Florian M. </a:t>
            </a:r>
            <a:r>
              <a:rPr lang="en-US" altLang="ja-JP" dirty="0" err="1"/>
              <a:t>Brunbauer</a:t>
            </a:r>
            <a:endParaRPr lang="en-US" altLang="ja-JP" dirty="0"/>
          </a:p>
          <a:p>
            <a:pPr lvl="2" fontAlgn="ctr"/>
            <a:r>
              <a:rPr lang="en-US" altLang="ja-JP" dirty="0"/>
              <a:t>Optical readout studies for negative ion TPCs</a:t>
            </a:r>
            <a:endParaRPr lang="ja-JP" altLang="ja-JP" sz="2903" dirty="0"/>
          </a:p>
          <a:p>
            <a:pPr marL="414726" indent="-414726">
              <a:buFont typeface="Arial" panose="020B0604020202020204" pitchFamily="34" charset="0"/>
              <a:buChar char="•"/>
            </a:pPr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B08DCB3-B96C-4F93-9E0E-AD3B03F1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RD51 Common Project 2020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9B14B7E-DBD1-4A9F-AAC7-9502A4A7B80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ja-JP"/>
              <a:t>2020/10/08</a:t>
            </a:r>
            <a:endParaRPr lang="pt-PT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8DE1A08-7D64-4893-9AB8-52C00DF8C8C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Report from CB  A.Ochi</a:t>
            </a:r>
            <a:endParaRPr lang="pt-PT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89AE41-A02E-46EA-AB8C-3D66D4DDDD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pt-PT" altLang="en-US"/>
              <a:t> </a:t>
            </a:r>
          </a:p>
          <a:p>
            <a:r>
              <a:rPr lang="pt-PT" altLang="en-US"/>
              <a:t>                    </a:t>
            </a:r>
            <a:fld id="{242C4174-1082-42B7-A9DB-0030B65C1C26}" type="slidenum">
              <a:rPr lang="pt-PT" altLang="en-US" smtClean="0"/>
              <a:pPr/>
              <a:t>4</a:t>
            </a:fld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1137607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CCDBB06-7EB4-4BD2-A9CC-EC477E7FE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4726" indent="-414726">
              <a:buFont typeface="Arial" panose="020B0604020202020204" pitchFamily="34" charset="0"/>
              <a:buChar char="•"/>
            </a:pPr>
            <a:r>
              <a:rPr kumimoji="1" lang="en-US" altLang="ja-JP" dirty="0"/>
              <a:t>RD51 mini-week </a:t>
            </a:r>
          </a:p>
          <a:p>
            <a:pPr marL="777611" lvl="1" indent="-414726">
              <a:buFont typeface="Arial" panose="020B0604020202020204" pitchFamily="34" charset="0"/>
              <a:buChar char="•"/>
            </a:pPr>
            <a:r>
              <a:rPr kumimoji="1" lang="en-US" altLang="ja-JP" dirty="0"/>
              <a:t>Week of 15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February, 2021</a:t>
            </a:r>
          </a:p>
          <a:p>
            <a:pPr marL="414726" indent="-414726">
              <a:buFont typeface="Arial" panose="020B0604020202020204" pitchFamily="34" charset="0"/>
              <a:buChar char="•"/>
            </a:pPr>
            <a:r>
              <a:rPr kumimoji="1" lang="en-US" altLang="ja-JP" dirty="0"/>
              <a:t>Collaboration meeting</a:t>
            </a:r>
          </a:p>
          <a:p>
            <a:pPr marL="777611" lvl="1" indent="-414726">
              <a:buFont typeface="Arial" panose="020B0604020202020204" pitchFamily="34" charset="0"/>
              <a:buChar char="•"/>
            </a:pPr>
            <a:r>
              <a:rPr kumimoji="1" lang="en-US" altLang="ja-JP" dirty="0"/>
              <a:t>Will be held at same time of MPGD 2021 conference</a:t>
            </a:r>
            <a:r>
              <a:rPr kumimoji="1" lang="ja-JP" altLang="en-US" dirty="0"/>
              <a:t> </a:t>
            </a:r>
            <a:r>
              <a:rPr kumimoji="1" lang="en-US" altLang="ja-JP" dirty="0"/>
              <a:t>in</a:t>
            </a:r>
            <a:r>
              <a:rPr kumimoji="1" lang="ja-JP" altLang="en-US" dirty="0"/>
              <a:t> </a:t>
            </a:r>
            <a:r>
              <a:rPr kumimoji="1" lang="en-US" altLang="ja-JP" dirty="0"/>
              <a:t>Israel (date is not fixed … 14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-19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 November  ??)</a:t>
            </a:r>
          </a:p>
          <a:p>
            <a:pPr marL="777611" lvl="1" indent="-414726">
              <a:buFont typeface="Arial" panose="020B0604020202020204" pitchFamily="34" charset="0"/>
              <a:buChar char="•"/>
            </a:pPr>
            <a:r>
              <a:rPr kumimoji="1" lang="en-US" altLang="ja-JP" dirty="0"/>
              <a:t>Another meeting will be held at CERN, but the date depend on the conference date.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68C0DD7-BB0B-48E3-B098-332F92846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RD51 meetings in 2021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44A2E7-C74E-4FD6-BFE0-2E98924CB02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ja-JP"/>
              <a:t>2020/10/08</a:t>
            </a:r>
            <a:endParaRPr lang="pt-PT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E3E7C6-D4B9-49AF-BA3B-4C1CEE81C9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Report from CB  A.Ochi</a:t>
            </a:r>
            <a:endParaRPr lang="pt-PT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719C7A-08E2-4669-B971-470CFEE940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pt-PT" altLang="en-US"/>
              <a:t> </a:t>
            </a:r>
          </a:p>
          <a:p>
            <a:r>
              <a:rPr lang="pt-PT" altLang="en-US"/>
              <a:t>                    </a:t>
            </a:r>
            <a:fld id="{15641F71-6537-4F61-B65B-F53671EE22AC}" type="slidenum">
              <a:rPr lang="pt-PT" altLang="en-US" smtClean="0"/>
              <a:pPr/>
              <a:t>5</a:t>
            </a:fld>
            <a:endParaRPr lang="pt-PT" altLang="en-US"/>
          </a:p>
        </p:txBody>
      </p:sp>
    </p:spTree>
    <p:extLst>
      <p:ext uri="{BB962C8B-B14F-4D97-AF65-F5344CB8AC3E}">
        <p14:creationId xmlns:p14="http://schemas.microsoft.com/office/powerpoint/2010/main" val="2736539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289</Words>
  <Application>Microsoft Office PowerPoint</Application>
  <PresentationFormat>画面に合わせる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Helvetica Light</vt:lpstr>
      <vt:lpstr>ＭＳ Ｐゴシック</vt:lpstr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ビジネス</vt:lpstr>
      <vt:lpstr>News from Collaboration Board</vt:lpstr>
      <vt:lpstr>New Member</vt:lpstr>
      <vt:lpstr>News from Management Board</vt:lpstr>
      <vt:lpstr>RD51 Common Project 2020</vt:lpstr>
      <vt:lpstr>RD51 meetings in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Collaboration Board</dc:title>
  <dc:creator>ochi</dc:creator>
  <cp:lastModifiedBy>ochi</cp:lastModifiedBy>
  <cp:revision>9</cp:revision>
  <dcterms:created xsi:type="dcterms:W3CDTF">2020-06-24T04:23:00Z</dcterms:created>
  <dcterms:modified xsi:type="dcterms:W3CDTF">2020-10-08T01:27:29Z</dcterms:modified>
</cp:coreProperties>
</file>