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1" r:id="rId3"/>
    <p:sldId id="256" r:id="rId4"/>
    <p:sldId id="257" r:id="rId5"/>
    <p:sldId id="262" r:id="rId6"/>
    <p:sldId id="259" r:id="rId7"/>
    <p:sldId id="258" r:id="rId8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38"/>
    <p:restoredTop sz="94627"/>
  </p:normalViewPr>
  <p:slideViewPr>
    <p:cSldViewPr snapToGrid="0" snapToObjects="1">
      <p:cViewPr varScale="1">
        <p:scale>
          <a:sx n="90" d="100"/>
          <a:sy n="90" d="100"/>
        </p:scale>
        <p:origin x="2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_tradnl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2F8E-AD66-184E-8F48-B0508913C025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FF4-C032-FA4F-AFE2-9E46AC6CEC6A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2F8E-AD66-184E-8F48-B0508913C025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FF4-C032-FA4F-AFE2-9E46AC6CEC6A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2F8E-AD66-184E-8F48-B0508913C025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FF4-C032-FA4F-AFE2-9E46AC6CEC6A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2F8E-AD66-184E-8F48-B0508913C025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FF4-C032-FA4F-AFE2-9E46AC6CEC6A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2F8E-AD66-184E-8F48-B0508913C025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FF4-C032-FA4F-AFE2-9E46AC6CEC6A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2F8E-AD66-184E-8F48-B0508913C025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FF4-C032-FA4F-AFE2-9E46AC6CEC6A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2F8E-AD66-184E-8F48-B0508913C025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FF4-C032-FA4F-AFE2-9E46AC6CEC6A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2F8E-AD66-184E-8F48-B0508913C025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FF4-C032-FA4F-AFE2-9E46AC6CEC6A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2F8E-AD66-184E-8F48-B0508913C025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FF4-C032-FA4F-AFE2-9E46AC6CEC6A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2F8E-AD66-184E-8F48-B0508913C025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FF4-C032-FA4F-AFE2-9E46AC6CEC6A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_tradnl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F2F8E-AD66-184E-8F48-B0508913C025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2CFF4-C032-FA4F-AFE2-9E46AC6CEC6A}" type="slidenum">
              <a:rPr lang="en-GB" smtClean="0"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los estilos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F2F8E-AD66-184E-8F48-B0508913C025}" type="datetimeFigureOut">
              <a:rPr lang="en-GB" smtClean="0"/>
              <a:t>24/04/2019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2CFF4-C032-FA4F-AFE2-9E46AC6CEC6A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63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491319" y="1334345"/>
            <a:ext cx="865268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charset="0"/>
                <a:ea typeface="Arial" charset="0"/>
                <a:cs typeface="Arial" charset="0"/>
              </a:rPr>
              <a:t>Where?</a:t>
            </a:r>
          </a:p>
          <a:p>
            <a:endParaRPr lang="en-GB" sz="240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GB" sz="2400" dirty="0" err="1">
                <a:latin typeface="Arial" charset="0"/>
                <a:ea typeface="Arial" charset="0"/>
                <a:cs typeface="Arial" charset="0"/>
              </a:rPr>
              <a:t>Restaurante</a:t>
            </a: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 ”</a:t>
            </a:r>
            <a:r>
              <a:rPr lang="en-GB" sz="2400" b="1" dirty="0">
                <a:latin typeface="Arial" charset="0"/>
                <a:ea typeface="Arial" charset="0"/>
                <a:cs typeface="Arial" charset="0"/>
              </a:rPr>
              <a:t>La Sal </a:t>
            </a:r>
            <a:r>
              <a:rPr lang="en-GB" sz="2400" b="1" dirty="0" err="1">
                <a:latin typeface="Arial" charset="0"/>
                <a:ea typeface="Arial" charset="0"/>
                <a:cs typeface="Arial" charset="0"/>
              </a:rPr>
              <a:t>Gorda</a:t>
            </a: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”</a:t>
            </a:r>
          </a:p>
          <a:p>
            <a:pPr algn="ctr"/>
            <a:r>
              <a:rPr lang="es-ES_tradnl" sz="2400" dirty="0">
                <a:latin typeface="Arial" charset="0"/>
                <a:ea typeface="Arial" charset="0"/>
                <a:cs typeface="Arial" charset="0"/>
              </a:rPr>
              <a:t>Calle de Beatriz de Bobadilla, 9</a:t>
            </a:r>
          </a:p>
          <a:p>
            <a:pPr algn="ctr"/>
            <a:r>
              <a:rPr lang="es-ES_tradnl" sz="2400" dirty="0" err="1">
                <a:latin typeface="Arial" charset="0"/>
                <a:ea typeface="Arial" charset="0"/>
                <a:cs typeface="Arial" charset="0"/>
              </a:rPr>
              <a:t>Tlf</a:t>
            </a:r>
            <a:r>
              <a:rPr lang="es-ES_tradnl" sz="2400" dirty="0">
                <a:latin typeface="Arial" charset="0"/>
                <a:ea typeface="Arial" charset="0"/>
                <a:cs typeface="Arial" charset="0"/>
              </a:rPr>
              <a:t>: </a:t>
            </a:r>
            <a:r>
              <a:rPr lang="pt-BR" sz="2400" dirty="0">
                <a:latin typeface="Arial" charset="0"/>
                <a:ea typeface="Arial" charset="0"/>
                <a:cs typeface="Arial" charset="0"/>
              </a:rPr>
              <a:t>915 53 95 06</a:t>
            </a:r>
          </a:p>
          <a:p>
            <a:endParaRPr lang="pt-BR" sz="2400" dirty="0">
              <a:latin typeface="Arial" charset="0"/>
              <a:ea typeface="Arial" charset="0"/>
              <a:cs typeface="Arial" charset="0"/>
            </a:endParaRPr>
          </a:p>
          <a:p>
            <a:r>
              <a:rPr lang="pt-BR" sz="2400" dirty="0" err="1">
                <a:latin typeface="Arial" charset="0"/>
                <a:ea typeface="Arial" charset="0"/>
                <a:cs typeface="Arial" charset="0"/>
              </a:rPr>
              <a:t>When</a:t>
            </a:r>
            <a:r>
              <a:rPr lang="pt-BR" sz="2400" dirty="0">
                <a:latin typeface="Arial" charset="0"/>
                <a:ea typeface="Arial" charset="0"/>
                <a:cs typeface="Arial" charset="0"/>
              </a:rPr>
              <a:t>? </a:t>
            </a:r>
            <a:r>
              <a:rPr lang="pt-BR" sz="2400" dirty="0" err="1">
                <a:latin typeface="Arial" charset="0"/>
                <a:ea typeface="Arial" charset="0"/>
                <a:cs typeface="Arial" charset="0"/>
              </a:rPr>
              <a:t>at</a:t>
            </a:r>
            <a:r>
              <a:rPr lang="pt-BR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BR" sz="2400" b="1" dirty="0">
                <a:latin typeface="Arial" charset="0"/>
                <a:ea typeface="Arial" charset="0"/>
                <a:cs typeface="Arial" charset="0"/>
              </a:rPr>
              <a:t>20:30</a:t>
            </a:r>
          </a:p>
          <a:p>
            <a:endParaRPr lang="pt-BR" sz="2400" dirty="0">
              <a:latin typeface="Arial" charset="0"/>
              <a:ea typeface="Arial" charset="0"/>
              <a:cs typeface="Arial" charset="0"/>
            </a:endParaRPr>
          </a:p>
          <a:p>
            <a:r>
              <a:rPr lang="pt-BR" sz="2400" dirty="0" err="1">
                <a:latin typeface="Arial" charset="0"/>
                <a:ea typeface="Arial" charset="0"/>
                <a:cs typeface="Arial" charset="0"/>
              </a:rPr>
              <a:t>How</a:t>
            </a:r>
            <a:r>
              <a:rPr lang="pt-BR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pt-BR" sz="2400" dirty="0" err="1">
                <a:latin typeface="Arial" charset="0"/>
                <a:ea typeface="Arial" charset="0"/>
                <a:cs typeface="Arial" charset="0"/>
              </a:rPr>
              <a:t>much</a:t>
            </a:r>
            <a:r>
              <a:rPr lang="pt-BR" sz="2400" dirty="0">
                <a:latin typeface="Arial" charset="0"/>
                <a:ea typeface="Arial" charset="0"/>
                <a:cs typeface="Arial" charset="0"/>
              </a:rPr>
              <a:t>? </a:t>
            </a:r>
            <a:r>
              <a:rPr lang="pt-BR" sz="2400" b="1" dirty="0">
                <a:latin typeface="Arial" charset="0"/>
                <a:ea typeface="Arial" charset="0"/>
                <a:cs typeface="Arial" charset="0"/>
              </a:rPr>
              <a:t>40€</a:t>
            </a:r>
            <a:r>
              <a:rPr lang="pt-BR" sz="2400" dirty="0">
                <a:latin typeface="Arial" charset="0"/>
                <a:ea typeface="Arial" charset="0"/>
                <a:cs typeface="Arial" charset="0"/>
              </a:rPr>
              <a:t> per </a:t>
            </a:r>
            <a:r>
              <a:rPr lang="pt-BR" sz="2400" dirty="0" err="1">
                <a:latin typeface="Arial" charset="0"/>
                <a:ea typeface="Arial" charset="0"/>
                <a:cs typeface="Arial" charset="0"/>
              </a:rPr>
              <a:t>person</a:t>
            </a:r>
            <a:endParaRPr lang="pt-BR" sz="2400" dirty="0">
              <a:latin typeface="Arial" charset="0"/>
              <a:ea typeface="Arial" charset="0"/>
              <a:cs typeface="Arial" charset="0"/>
            </a:endParaRPr>
          </a:p>
          <a:p>
            <a:endParaRPr lang="pt-BR" sz="2400" dirty="0">
              <a:latin typeface="Arial" charset="0"/>
              <a:ea typeface="Arial" charset="0"/>
              <a:cs typeface="Arial" charset="0"/>
            </a:endParaRPr>
          </a:p>
          <a:p>
            <a:r>
              <a:rPr lang="pt-BR" sz="2400" dirty="0" err="1">
                <a:latin typeface="Arial" charset="0"/>
                <a:ea typeface="Arial" charset="0"/>
                <a:cs typeface="Arial" charset="0"/>
              </a:rPr>
              <a:t>What</a:t>
            </a:r>
            <a:r>
              <a:rPr lang="pt-BR" sz="2400" dirty="0">
                <a:latin typeface="Arial" charset="0"/>
                <a:ea typeface="Arial" charset="0"/>
                <a:cs typeface="Arial" charset="0"/>
              </a:rPr>
              <a:t>?</a:t>
            </a:r>
          </a:p>
          <a:p>
            <a:endParaRPr lang="pt-BR" sz="2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02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54837" y="249138"/>
            <a:ext cx="8393373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i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MENÚ</a:t>
            </a:r>
          </a:p>
          <a:p>
            <a:pPr algn="ctr"/>
            <a:endParaRPr lang="pt-BR" b="1" i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APPETIZERS</a:t>
            </a:r>
          </a:p>
          <a:p>
            <a:pPr algn="ctr"/>
            <a:endParaRPr lang="pt-BR" b="1" i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latin typeface="Arial" charset="0"/>
                <a:ea typeface="Arial" charset="0"/>
                <a:cs typeface="Arial" charset="0"/>
              </a:rPr>
              <a:t>SALAD OF SARDINES, TOMATO AND IBERICO HAM </a:t>
            </a:r>
            <a:r>
              <a:rPr lang="pt-BR" b="1" i="1" dirty="0" err="1">
                <a:latin typeface="Arial" charset="0"/>
                <a:ea typeface="Arial" charset="0"/>
                <a:cs typeface="Arial" charset="0"/>
              </a:rPr>
              <a:t>and</a:t>
            </a:r>
            <a:endParaRPr lang="pt-BR" b="1" i="1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latin typeface="Arial" charset="0"/>
                <a:ea typeface="Arial" charset="0"/>
                <a:cs typeface="Arial" charset="0"/>
              </a:rPr>
              <a:t>ARTICHOKES FILLED WITH VEGETABLES </a:t>
            </a:r>
            <a:r>
              <a:rPr lang="pt-BR" b="1" i="1" dirty="0" err="1">
                <a:latin typeface="Arial" charset="0"/>
                <a:ea typeface="Arial" charset="0"/>
                <a:cs typeface="Arial" charset="0"/>
              </a:rPr>
              <a:t>and</a:t>
            </a:r>
            <a:endParaRPr lang="pt-BR" b="1" i="1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latin typeface="Arial" charset="0"/>
                <a:ea typeface="Arial" charset="0"/>
                <a:cs typeface="Arial" charset="0"/>
              </a:rPr>
              <a:t>OCTOPUS CROQUETTES</a:t>
            </a:r>
          </a:p>
          <a:p>
            <a:pPr algn="ctr"/>
            <a:endParaRPr lang="pt-BR" b="1" i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MAIN COURSES</a:t>
            </a:r>
          </a:p>
          <a:p>
            <a:pPr algn="ctr"/>
            <a:endParaRPr lang="pt-BR" b="1" i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latin typeface="Arial" charset="0"/>
                <a:ea typeface="Arial" charset="0"/>
                <a:cs typeface="Arial" charset="0"/>
              </a:rPr>
              <a:t>BEEF TENDERLOIN </a:t>
            </a:r>
            <a:r>
              <a:rPr lang="pt-BR" b="1" i="1" dirty="0" err="1">
                <a:latin typeface="Arial" charset="0"/>
                <a:ea typeface="Arial" charset="0"/>
                <a:cs typeface="Arial" charset="0"/>
              </a:rPr>
              <a:t>or</a:t>
            </a:r>
            <a:endParaRPr lang="pt-BR" b="1" i="1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latin typeface="Arial" charset="0"/>
                <a:ea typeface="Arial" charset="0"/>
                <a:cs typeface="Arial" charset="0"/>
              </a:rPr>
              <a:t>ROASTED PORK KNUCKLE </a:t>
            </a:r>
            <a:r>
              <a:rPr lang="pt-BR" b="1" i="1" dirty="0" err="1">
                <a:latin typeface="Arial" charset="0"/>
                <a:ea typeface="Arial" charset="0"/>
                <a:cs typeface="Arial" charset="0"/>
              </a:rPr>
              <a:t>or</a:t>
            </a:r>
            <a:endParaRPr lang="pt-BR" b="1" i="1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latin typeface="Arial" charset="0"/>
                <a:ea typeface="Arial" charset="0"/>
                <a:cs typeface="Arial" charset="0"/>
              </a:rPr>
              <a:t>SEAFOOD CANNELLONI </a:t>
            </a:r>
            <a:r>
              <a:rPr lang="pt-BR" b="1" i="1" dirty="0" err="1">
                <a:latin typeface="Arial" charset="0"/>
                <a:ea typeface="Arial" charset="0"/>
                <a:cs typeface="Arial" charset="0"/>
              </a:rPr>
              <a:t>or</a:t>
            </a:r>
            <a:endParaRPr lang="pt-BR" b="1" i="1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latin typeface="Arial" charset="0"/>
                <a:ea typeface="Arial" charset="0"/>
                <a:cs typeface="Arial" charset="0"/>
              </a:rPr>
              <a:t>COD IN TEMPURA</a:t>
            </a:r>
          </a:p>
          <a:p>
            <a:pPr algn="ctr"/>
            <a:endParaRPr lang="pt-BR" b="1" i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DESSERT</a:t>
            </a:r>
          </a:p>
          <a:p>
            <a:pPr algn="ctr"/>
            <a:endParaRPr lang="pt-BR" b="1" i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latin typeface="Arial" charset="0"/>
                <a:ea typeface="Arial" charset="0"/>
                <a:cs typeface="Arial" charset="0"/>
              </a:rPr>
              <a:t>CHOCOLATE CAKE </a:t>
            </a:r>
            <a:r>
              <a:rPr lang="pt-BR" b="1" i="1" dirty="0" err="1">
                <a:latin typeface="Arial" charset="0"/>
                <a:ea typeface="Arial" charset="0"/>
                <a:cs typeface="Arial" charset="0"/>
              </a:rPr>
              <a:t>or</a:t>
            </a:r>
            <a:endParaRPr lang="pt-BR" b="1" i="1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latin typeface="Arial" charset="0"/>
                <a:ea typeface="Arial" charset="0"/>
                <a:cs typeface="Arial" charset="0"/>
              </a:rPr>
              <a:t>“SACHER” CAKE</a:t>
            </a:r>
          </a:p>
          <a:p>
            <a:pPr algn="ctr"/>
            <a:endParaRPr lang="pt-BR" b="1" i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DRINKS</a:t>
            </a:r>
          </a:p>
          <a:p>
            <a:pPr algn="ctr"/>
            <a:endParaRPr lang="pt-BR" b="1" i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pt-BR" b="1" i="1" dirty="0">
                <a:latin typeface="Arial" charset="0"/>
                <a:ea typeface="Arial" charset="0"/>
                <a:cs typeface="Arial" charset="0"/>
              </a:rPr>
              <a:t>WATER, WINE AND COFFEE</a:t>
            </a:r>
          </a:p>
        </p:txBody>
      </p:sp>
    </p:spTree>
    <p:extLst>
      <p:ext uri="{BB962C8B-B14F-4D97-AF65-F5344CB8AC3E}">
        <p14:creationId xmlns:p14="http://schemas.microsoft.com/office/powerpoint/2010/main" val="1692461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/>
          <p:cNvSpPr txBox="1"/>
          <p:nvPr/>
        </p:nvSpPr>
        <p:spPr>
          <a:xfrm>
            <a:off x="2588123" y="160637"/>
            <a:ext cx="3967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>
                <a:latin typeface="Arial" charset="0"/>
                <a:ea typeface="Arial" charset="0"/>
                <a:cs typeface="Arial" charset="0"/>
              </a:rPr>
              <a:t>Restaurante</a:t>
            </a: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 ”La Sal </a:t>
            </a:r>
            <a:r>
              <a:rPr lang="en-GB" sz="2400" dirty="0" err="1">
                <a:latin typeface="Arial" charset="0"/>
                <a:ea typeface="Arial" charset="0"/>
                <a:cs typeface="Arial" charset="0"/>
              </a:rPr>
              <a:t>Gorda</a:t>
            </a:r>
            <a:r>
              <a:rPr lang="en-GB" sz="2400" dirty="0">
                <a:latin typeface="Arial" charset="0"/>
                <a:ea typeface="Arial" charset="0"/>
                <a:cs typeface="Arial" charset="0"/>
              </a:rPr>
              <a:t>”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33" y="835208"/>
            <a:ext cx="7680531" cy="6022792"/>
          </a:xfrm>
          <a:prstGeom prst="rect">
            <a:avLst/>
          </a:prstGeom>
        </p:spPr>
      </p:pic>
      <p:sp>
        <p:nvSpPr>
          <p:cNvPr id="8" name="Elipse 7"/>
          <p:cNvSpPr/>
          <p:nvPr/>
        </p:nvSpPr>
        <p:spPr>
          <a:xfrm>
            <a:off x="2142699" y="1375288"/>
            <a:ext cx="207853" cy="20785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ipse 11"/>
          <p:cNvSpPr/>
          <p:nvPr/>
        </p:nvSpPr>
        <p:spPr>
          <a:xfrm>
            <a:off x="2805837" y="5591688"/>
            <a:ext cx="207853" cy="20785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Elipse 12"/>
          <p:cNvSpPr/>
          <p:nvPr/>
        </p:nvSpPr>
        <p:spPr>
          <a:xfrm>
            <a:off x="6320970" y="3937060"/>
            <a:ext cx="207853" cy="207853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962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144000" cy="5170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463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0"/>
            <a:ext cx="81689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122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30959"/>
          </a:xfrm>
          <a:prstGeom prst="rect">
            <a:avLst/>
          </a:prstGeom>
        </p:spPr>
      </p:pic>
      <p:sp>
        <p:nvSpPr>
          <p:cNvPr id="3" name="Flecha derecha 2"/>
          <p:cNvSpPr/>
          <p:nvPr/>
        </p:nvSpPr>
        <p:spPr>
          <a:xfrm rot="18370604">
            <a:off x="1976121" y="4642132"/>
            <a:ext cx="1007477" cy="358346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echa derecha 3"/>
          <p:cNvSpPr/>
          <p:nvPr/>
        </p:nvSpPr>
        <p:spPr>
          <a:xfrm rot="20766942">
            <a:off x="2780061" y="3779634"/>
            <a:ext cx="3368076" cy="358346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lecha derecha 4"/>
          <p:cNvSpPr/>
          <p:nvPr/>
        </p:nvSpPr>
        <p:spPr>
          <a:xfrm rot="17304923">
            <a:off x="5883012" y="3201589"/>
            <a:ext cx="659016" cy="358346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694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3600"/>
            <a:ext cx="9144000" cy="5117482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7" name="Flecha derecha 6"/>
          <p:cNvSpPr/>
          <p:nvPr/>
        </p:nvSpPr>
        <p:spPr>
          <a:xfrm rot="17304923">
            <a:off x="5179957" y="3390735"/>
            <a:ext cx="1201246" cy="358346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4701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1178</TotalTime>
  <Words>87</Words>
  <Application>Microsoft Macintosh PowerPoint</Application>
  <PresentationFormat>Presentación en pantalla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Microsoft Office</dc:creator>
  <cp:lastModifiedBy>Usuario de Microsoft Office</cp:lastModifiedBy>
  <cp:revision>8</cp:revision>
  <dcterms:created xsi:type="dcterms:W3CDTF">2017-12-11T14:20:27Z</dcterms:created>
  <dcterms:modified xsi:type="dcterms:W3CDTF">2019-04-25T10:07:29Z</dcterms:modified>
</cp:coreProperties>
</file>