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1" r:id="rId2"/>
    <p:sldId id="383" r:id="rId3"/>
    <p:sldId id="384" r:id="rId4"/>
    <p:sldId id="385" r:id="rId5"/>
    <p:sldId id="382" r:id="rId6"/>
    <p:sldId id="386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CBCCCB"/>
    <a:srgbClr val="59DD43"/>
    <a:srgbClr val="00FFFF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0"/>
    <p:restoredTop sz="94684"/>
  </p:normalViewPr>
  <p:slideViewPr>
    <p:cSldViewPr>
      <p:cViewPr varScale="1">
        <p:scale>
          <a:sx n="162" d="100"/>
          <a:sy n="162" d="100"/>
        </p:scale>
        <p:origin x="20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346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689E7D-AD26-425E-9DCE-96DC2D22BB27}" type="datetimeFigureOut">
              <a:rPr lang="es-ES"/>
              <a:pPr>
                <a:defRPr/>
              </a:pPr>
              <a:t>23/4/19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6938E6-4B3F-4506-B082-306ADB294B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76168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F2F86-9B33-4E8B-B0CB-7F0A449E0493}" type="datetimeFigureOut">
              <a:rPr lang="en-US" smtClean="0"/>
              <a:t>4/23/19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C9C04-A746-49B0-B039-550442EDC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6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subtítulo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FC6D-2185-4AF9-BBE2-B3F28881D9D2}" type="datetime1">
              <a:rPr lang="es-ES" smtClean="0"/>
              <a:t>23/4/19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98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C43-ACE9-46F9-ABE0-EEEEA6CC434B}" type="datetime1">
              <a:rPr lang="es-ES" smtClean="0"/>
              <a:t>23/4/19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80295-6251-4548-AA01-E34688612EB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10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4382-9A2F-46A2-B65D-48AB2FC119E0}" type="datetime1">
              <a:rPr lang="es-ES" smtClean="0"/>
              <a:t>23/4/19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B40F-67C8-4C09-87D2-3EEE5FBAAD2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535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r>
              <a:rPr lang="en-US" noProof="0" dirty="0" err="1"/>
              <a:t>Tercer</a:t>
            </a:r>
            <a:r>
              <a:rPr lang="en-US" noProof="0" dirty="0"/>
              <a:t>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3"/>
            <a:r>
              <a:rPr lang="en-US" noProof="0" dirty="0"/>
              <a:t>Cuarto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4"/>
            <a:r>
              <a:rPr lang="en-US" noProof="0" dirty="0" err="1"/>
              <a:t>Quinto</a:t>
            </a:r>
            <a:r>
              <a:rPr lang="en-US" noProof="0" dirty="0"/>
              <a:t> </a:t>
            </a:r>
            <a:r>
              <a:rPr lang="en-US" noProof="0" dirty="0" err="1"/>
              <a:t>nivel</a:t>
            </a:r>
            <a:endParaRPr lang="en-U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95609-12F0-4B6A-A906-CD9946A8B2B6}" type="datetime1">
              <a:rPr lang="es-ES" smtClean="0"/>
              <a:t>23/4/19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9AF1-DEE1-4481-A789-20416EC0D3F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439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296FB-E804-40E9-8991-CBCC6B6660E5}" type="datetime1">
              <a:rPr lang="es-ES" smtClean="0"/>
              <a:t>23/4/19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F4CC-8957-40EE-9540-17C600E3376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94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9B33-9D01-4ABB-BCAF-B97103167681}" type="datetime1">
              <a:rPr lang="es-ES" smtClean="0"/>
              <a:t>23/4/19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4D1D-6250-45E0-A420-EC7D4FFB1EC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795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1B71C-8ACA-4E56-973D-768CDBA9AF10}" type="datetime1">
              <a:rPr lang="es-ES" smtClean="0"/>
              <a:t>23/4/19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FB52-8DE9-47C3-95FE-E0BF9528E74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350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E9EB8-02D6-4D80-9B67-16A3D363B7C0}" type="datetime1">
              <a:rPr lang="es-ES" smtClean="0"/>
              <a:t>23/4/19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20737-88A3-4E8F-9689-00E0241E427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95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7293D-A9CE-47A3-9E69-9AAA011DFE76}" type="datetime1">
              <a:rPr lang="es-ES" smtClean="0"/>
              <a:t>23/4/19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BCD5-ACD3-4524-A181-0AD1F9271BB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250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2DB52-840E-4C95-9722-00D3155F88C2}" type="datetime1">
              <a:rPr lang="es-ES" smtClean="0"/>
              <a:t>23/4/19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31A29-8E1D-4544-80EA-AC0F265603F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7054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EC46D-98B7-42E3-8340-89F1403DE656}" type="datetime1">
              <a:rPr lang="es-ES" smtClean="0"/>
              <a:t>23/4/19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2C373-8B47-441B-8C69-1CBB7005508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970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err="1"/>
              <a:t>Haga</a:t>
            </a:r>
            <a:r>
              <a:rPr lang="en-US" altLang="en-US" dirty="0"/>
              <a:t> </a:t>
            </a:r>
            <a:r>
              <a:rPr lang="en-US" altLang="en-US" dirty="0" err="1"/>
              <a:t>clic</a:t>
            </a:r>
            <a:r>
              <a:rPr lang="en-US" altLang="en-US" dirty="0"/>
              <a:t> para </a:t>
            </a:r>
            <a:r>
              <a:rPr lang="en-US" altLang="en-US" dirty="0" err="1"/>
              <a:t>modificar</a:t>
            </a:r>
            <a:r>
              <a:rPr lang="en-US" altLang="en-US" dirty="0"/>
              <a:t> el </a:t>
            </a:r>
            <a:r>
              <a:rPr lang="en-US" altLang="en-US" dirty="0" err="1"/>
              <a:t>estilo</a:t>
            </a:r>
            <a:r>
              <a:rPr lang="en-US" altLang="en-US" dirty="0"/>
              <a:t> de </a:t>
            </a:r>
            <a:r>
              <a:rPr lang="en-US" altLang="en-US" dirty="0" err="1"/>
              <a:t>título</a:t>
            </a:r>
            <a:r>
              <a:rPr lang="en-US" altLang="en-US" dirty="0"/>
              <a:t> del </a:t>
            </a:r>
            <a:r>
              <a:rPr lang="en-US" altLang="en-US" dirty="0" err="1"/>
              <a:t>patrón</a:t>
            </a:r>
            <a:endParaRPr lang="en-US" altLang="en-US" dirty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Haga clic para modificar el estilo de texto del patrón</a:t>
            </a:r>
          </a:p>
          <a:p>
            <a:pPr lvl="1"/>
            <a:r>
              <a:rPr lang="en-US" altLang="en-US"/>
              <a:t>Segundo nivel</a:t>
            </a:r>
          </a:p>
          <a:p>
            <a:pPr lvl="2"/>
            <a:r>
              <a:rPr lang="en-US" altLang="en-US"/>
              <a:t>Tercer nivel</a:t>
            </a:r>
          </a:p>
          <a:p>
            <a:pPr lvl="3"/>
            <a:r>
              <a:rPr lang="en-US" altLang="en-US"/>
              <a:t>Cuarto nivel</a:t>
            </a:r>
          </a:p>
          <a:p>
            <a:pPr lvl="4"/>
            <a:r>
              <a:rPr lang="en-US" altLang="en-U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DD5C3E-35FF-4BE1-AD3D-A0671BEEA150}" type="datetime1">
              <a:rPr lang="es-ES" smtClean="0"/>
              <a:t>23/4/19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76256" y="63965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F686D3-1774-4E5B-90DB-2D7AAD7D7E5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1032" name="6 CuadroTexto"/>
          <p:cNvSpPr txBox="1">
            <a:spLocks noChangeArrowheads="1"/>
          </p:cNvSpPr>
          <p:nvPr userDrawn="1"/>
        </p:nvSpPr>
        <p:spPr bwMode="auto">
          <a:xfrm>
            <a:off x="3325914" y="6396732"/>
            <a:ext cx="53877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" altLang="x-none" sz="1200" i="0" dirty="0"/>
              <a:t>ENSAR2-GEANT4 workshop, Madrid, 24</a:t>
            </a:r>
            <a:r>
              <a:rPr lang="es-ES" altLang="x-none" sz="1200" i="0" baseline="30000" dirty="0"/>
              <a:t>th</a:t>
            </a:r>
            <a:r>
              <a:rPr lang="es-ES" altLang="x-none" sz="1200" i="0" dirty="0"/>
              <a:t> – 26</a:t>
            </a:r>
            <a:r>
              <a:rPr lang="es-ES" altLang="x-none" sz="1200" i="0" baseline="30000" dirty="0"/>
              <a:t>th</a:t>
            </a:r>
            <a:r>
              <a:rPr lang="es-ES" altLang="x-none" sz="1200" i="0" dirty="0"/>
              <a:t> </a:t>
            </a:r>
            <a:r>
              <a:rPr lang="es-ES" altLang="x-none" sz="1200" i="0" dirty="0" err="1"/>
              <a:t>April</a:t>
            </a:r>
            <a:r>
              <a:rPr lang="es-ES" altLang="x-none" sz="1200" i="0" dirty="0"/>
              <a:t> 2019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2ED4573-0146-8549-BD05-D638B71BBC5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1932"/>
            <a:ext cx="3576717" cy="626619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7B1E561-D09F-444C-A50F-A70AD7555FBC}"/>
              </a:ext>
            </a:extLst>
          </p:cNvPr>
          <p:cNvCxnSpPr/>
          <p:nvPr userDrawn="1"/>
        </p:nvCxnSpPr>
        <p:spPr>
          <a:xfrm>
            <a:off x="3557712" y="6264594"/>
            <a:ext cx="5243756" cy="0"/>
          </a:xfrm>
          <a:prstGeom prst="line">
            <a:avLst/>
          </a:prstGeom>
          <a:ln w="50800">
            <a:solidFill>
              <a:srgbClr val="CBCC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48CA7ECE-0123-8C4B-AF2E-AA1B00138EA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104" y="-85651"/>
            <a:ext cx="3211984" cy="106637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C1DDD11-04A6-EE40-AFB6-8B63311CC58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191932"/>
            <a:ext cx="1835696" cy="734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772400" cy="147002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Welcome to the ENSAR2 workshop: GEANT4 in nuclear physics</a:t>
            </a:r>
          </a:p>
        </p:txBody>
      </p:sp>
    </p:spTree>
    <p:extLst>
      <p:ext uri="{BB962C8B-B14F-4D97-AF65-F5344CB8AC3E}">
        <p14:creationId xmlns:p14="http://schemas.microsoft.com/office/powerpoint/2010/main" val="50078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7020EEB-5B44-7241-BEEB-C838B7B7A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1BCD5-ACD3-4524-A181-0AD1F9271BB0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1F84C80D-9331-904D-869A-6D73459576C4}"/>
              </a:ext>
            </a:extLst>
          </p:cNvPr>
          <p:cNvSpPr txBox="1">
            <a:spLocks/>
          </p:cNvSpPr>
          <p:nvPr/>
        </p:nvSpPr>
        <p:spPr>
          <a:xfrm>
            <a:off x="467544" y="1124744"/>
            <a:ext cx="8229600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Logistics</a:t>
            </a:r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id="{65FEA6A4-9AEB-F945-A1BC-2B8B4512BB5F}"/>
              </a:ext>
            </a:extLst>
          </p:cNvPr>
          <p:cNvSpPr txBox="1"/>
          <p:nvPr/>
        </p:nvSpPr>
        <p:spPr>
          <a:xfrm>
            <a:off x="333872" y="1612466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detailed program can be found on the Web. All the talks will take place at the CIEMAT main auditorium.</a:t>
            </a:r>
          </a:p>
          <a:p>
            <a:endParaRPr lang="en-GB" dirty="0"/>
          </a:p>
          <a:p>
            <a:r>
              <a:rPr lang="en-GB" dirty="0"/>
              <a:t>The posters will be hanging at the restaurant, next to the cafeteria.</a:t>
            </a:r>
          </a:p>
          <a:p>
            <a:endParaRPr lang="en-GB" dirty="0"/>
          </a:p>
          <a:p>
            <a:r>
              <a:rPr lang="en-GB" dirty="0"/>
              <a:t>Duration of the workshop: </a:t>
            </a:r>
          </a:p>
          <a:p>
            <a:r>
              <a:rPr lang="en-GB" dirty="0"/>
              <a:t>24</a:t>
            </a:r>
            <a:r>
              <a:rPr lang="en-GB" baseline="30000" dirty="0"/>
              <a:t>th</a:t>
            </a:r>
            <a:r>
              <a:rPr lang="en-GB" dirty="0"/>
              <a:t> and 25</a:t>
            </a:r>
            <a:r>
              <a:rPr lang="en-GB" baseline="30000" dirty="0"/>
              <a:t>th</a:t>
            </a:r>
            <a:r>
              <a:rPr lang="en-GB" dirty="0"/>
              <a:t> of April – complete days</a:t>
            </a:r>
          </a:p>
          <a:p>
            <a:r>
              <a:rPr lang="en-GB" dirty="0"/>
              <a:t>26</a:t>
            </a:r>
            <a:r>
              <a:rPr lang="en-GB" baseline="30000" dirty="0"/>
              <a:t>th</a:t>
            </a:r>
            <a:r>
              <a:rPr lang="en-GB" dirty="0"/>
              <a:t> – until lunch</a:t>
            </a:r>
          </a:p>
          <a:p>
            <a:endParaRPr lang="en-GB" dirty="0"/>
          </a:p>
          <a:p>
            <a:r>
              <a:rPr lang="en-GB" dirty="0"/>
              <a:t>Duration of the talks: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Invited 25/35 min + 5 min of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Ordinary 17 + 3 min of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Posters (discussion during the coffee breaks)</a:t>
            </a:r>
          </a:p>
          <a:p>
            <a:endParaRPr lang="en-GB" dirty="0"/>
          </a:p>
          <a:p>
            <a:r>
              <a:rPr lang="en-GB" dirty="0"/>
              <a:t>We have a very tight schedule. Please respect the time allocated for your talks!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02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4EA83FE-1B6F-BA42-878F-8969F866D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1BCD5-ACD3-4524-A181-0AD1F9271BB0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2A887126-6A97-F44D-9AE1-3311D1CEB805}"/>
              </a:ext>
            </a:extLst>
          </p:cNvPr>
          <p:cNvSpPr txBox="1">
            <a:spLocks/>
          </p:cNvSpPr>
          <p:nvPr/>
        </p:nvSpPr>
        <p:spPr>
          <a:xfrm>
            <a:off x="467544" y="1124744"/>
            <a:ext cx="8229600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Logistics (ii)</a:t>
            </a:r>
          </a:p>
        </p:txBody>
      </p:sp>
      <p:sp>
        <p:nvSpPr>
          <p:cNvPr id="4" name="4 CuadroTexto">
            <a:extLst>
              <a:ext uri="{FF2B5EF4-FFF2-40B4-BE49-F238E27FC236}">
                <a16:creationId xmlns:a16="http://schemas.microsoft.com/office/drawing/2014/main" id="{9CDF5E71-E33B-6F41-A589-5DB90EBC4795}"/>
              </a:ext>
            </a:extLst>
          </p:cNvPr>
          <p:cNvSpPr txBox="1"/>
          <p:nvPr/>
        </p:nvSpPr>
        <p:spPr>
          <a:xfrm>
            <a:off x="333872" y="1844824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detailed program can be found on the Web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Lunch and coffee breaks are </a:t>
            </a:r>
            <a:r>
              <a:rPr lang="en-GB" b="1" dirty="0"/>
              <a:t>sponsored</a:t>
            </a:r>
            <a:r>
              <a:rPr lang="en-GB" dirty="0"/>
              <a:t> by the ENSAR2 project and will be served at the 2</a:t>
            </a:r>
            <a:r>
              <a:rPr lang="en-GB" baseline="30000" dirty="0"/>
              <a:t>nd</a:t>
            </a:r>
            <a:r>
              <a:rPr lang="en-GB" dirty="0"/>
              <a:t> floor of this building (24</a:t>
            </a:r>
            <a:r>
              <a:rPr lang="en-GB" baseline="30000" dirty="0"/>
              <a:t>th</a:t>
            </a:r>
            <a:r>
              <a:rPr lang="en-GB" dirty="0"/>
              <a:t>, 25</a:t>
            </a:r>
            <a:r>
              <a:rPr lang="en-GB" baseline="30000" dirty="0"/>
              <a:t>th</a:t>
            </a:r>
            <a:r>
              <a:rPr lang="en-GB" dirty="0"/>
              <a:t> and 26</a:t>
            </a:r>
            <a:r>
              <a:rPr lang="en-GB" baseline="30000" dirty="0"/>
              <a:t>th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conference dinner </a:t>
            </a:r>
            <a:r>
              <a:rPr lang="en-GB" dirty="0"/>
              <a:t>is also sponsored by the ENSAR2 project and will take place at the restaurant “La Sal </a:t>
            </a:r>
            <a:r>
              <a:rPr lang="en-GB" dirty="0" err="1"/>
              <a:t>Gorda</a:t>
            </a:r>
            <a:r>
              <a:rPr lang="en-GB" dirty="0"/>
              <a:t>” the evening of the 25</a:t>
            </a:r>
            <a:r>
              <a:rPr lang="en-GB" baseline="30000" dirty="0"/>
              <a:t>th</a:t>
            </a:r>
            <a:r>
              <a:rPr lang="en-GB" dirty="0"/>
              <a:t> of April, 20:30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/>
              <a:t>conference photo </a:t>
            </a:r>
            <a:r>
              <a:rPr lang="en-GB" dirty="0"/>
              <a:t>will be taken tomorrow before lunch!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Please fill in the form that will be distributed. Mark with a Yes/No the days during which will you have </a:t>
            </a:r>
            <a:r>
              <a:rPr lang="en-GB" b="1" dirty="0"/>
              <a:t>lunch</a:t>
            </a:r>
            <a:r>
              <a:rPr lang="en-GB" dirty="0"/>
              <a:t> and if you will you attend the </a:t>
            </a:r>
            <a:r>
              <a:rPr lang="en-GB" b="1" dirty="0"/>
              <a:t>conference dinner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More info about the dinner tomorrow, at the end of the last talk!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37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32EAB28-5BAE-A24F-A1A8-6ACD14F28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1BCD5-ACD3-4524-A181-0AD1F9271BB0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AB2441B3-AF4B-2144-875C-76F7F0B73C9C}"/>
              </a:ext>
            </a:extLst>
          </p:cNvPr>
          <p:cNvSpPr txBox="1">
            <a:spLocks/>
          </p:cNvSpPr>
          <p:nvPr/>
        </p:nvSpPr>
        <p:spPr>
          <a:xfrm>
            <a:off x="467544" y="1124744"/>
            <a:ext cx="8229600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Logistics (iii)</a:t>
            </a:r>
          </a:p>
        </p:txBody>
      </p:sp>
      <p:sp>
        <p:nvSpPr>
          <p:cNvPr id="4" name="4 CuadroTexto">
            <a:extLst>
              <a:ext uri="{FF2B5EF4-FFF2-40B4-BE49-F238E27FC236}">
                <a16:creationId xmlns:a16="http://schemas.microsoft.com/office/drawing/2014/main" id="{6C541146-8FC1-0C4D-B60F-C7ECE657F34E}"/>
              </a:ext>
            </a:extLst>
          </p:cNvPr>
          <p:cNvSpPr txBox="1"/>
          <p:nvPr/>
        </p:nvSpPr>
        <p:spPr>
          <a:xfrm>
            <a:off x="467544" y="1844824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WiFi</a:t>
            </a:r>
            <a:r>
              <a:rPr lang="en-GB" dirty="0"/>
              <a:t> connection</a:t>
            </a:r>
          </a:p>
          <a:p>
            <a:endParaRPr lang="en-GB" dirty="0"/>
          </a:p>
          <a:p>
            <a:r>
              <a:rPr lang="en-GB" b="1" dirty="0" err="1"/>
              <a:t>Eduroam</a:t>
            </a:r>
            <a:endParaRPr lang="en-GB" b="1" dirty="0"/>
          </a:p>
          <a:p>
            <a:endParaRPr lang="en-GB" dirty="0"/>
          </a:p>
          <a:p>
            <a:r>
              <a:rPr lang="en-GB" b="1" dirty="0"/>
              <a:t>Visitor network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Username: </a:t>
            </a:r>
            <a:r>
              <a:rPr lang="es-ES" dirty="0"/>
              <a:t>E10visitor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Password: </a:t>
            </a:r>
            <a:r>
              <a:rPr lang="es-ES" dirty="0"/>
              <a:t>078996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106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697" y="908720"/>
            <a:ext cx="8229600" cy="504056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39AF1-DEE1-4481-A789-20416EC0D3FA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34025" y="1628800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goals of the workshop are: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transmit to the GEANT4 developers the priorities and needs of the nuclear physics community in terms of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learn from the GEANT4 developers about the current performance of the simulation toolkit, its limitations and ideas about its future developments.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facilitate the porting of code developed by nuclear physicists (inside/outside the ENSAR2 community) into the GEANT4 toolkit.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promote the exchange of ideas and information between the different GEANT4 code developers and advanced users from the nuclear physics community and the GEANT4 collaboration.</a:t>
            </a:r>
          </a:p>
          <a:p>
            <a:endParaRPr lang="en-GB" dirty="0"/>
          </a:p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09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47E12DA-4A4C-9549-8F75-419271AB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1BCD5-ACD3-4524-A181-0AD1F9271BB0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id="{AB516A56-386F-0D49-A805-38AD0D846637}"/>
              </a:ext>
            </a:extLst>
          </p:cNvPr>
          <p:cNvSpPr txBox="1"/>
          <p:nvPr/>
        </p:nvSpPr>
        <p:spPr>
          <a:xfrm>
            <a:off x="467544" y="1628800"/>
            <a:ext cx="8242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encourage you to 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Have lively discussions during the coffee breaks, lunch, dinner and whenever there is a chance.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Participate actively in the open discussion that will be held next Friday.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Enjoy Madrid as much as you can. The weather over the weekend should be nice!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354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6444</TotalTime>
  <Words>414</Words>
  <Application>Microsoft Macintosh PowerPoint</Application>
  <PresentationFormat>Presentación en pantalla (4:3)</PresentationFormat>
  <Paragraphs>66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de Office</vt:lpstr>
      <vt:lpstr>Welcome to the ENSAR2 workshop: GEANT4 in nuclear physics</vt:lpstr>
      <vt:lpstr>Presentación de PowerPoint</vt:lpstr>
      <vt:lpstr>Presentación de PowerPoint</vt:lpstr>
      <vt:lpstr>Presentación de PowerPoint</vt:lpstr>
      <vt:lpstr>Motivation</vt:lpstr>
      <vt:lpstr>Presentación de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Usuario de Microsoft Office</cp:lastModifiedBy>
  <cp:revision>525</cp:revision>
  <cp:lastPrinted>2018-11-18T11:21:27Z</cp:lastPrinted>
  <dcterms:created xsi:type="dcterms:W3CDTF">2013-10-22T09:55:29Z</dcterms:created>
  <dcterms:modified xsi:type="dcterms:W3CDTF">2019-04-23T13:19:47Z</dcterms:modified>
</cp:coreProperties>
</file>