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1"/>
  </p:notesMasterIdLst>
  <p:sldIdLst>
    <p:sldId id="257" r:id="rId2"/>
    <p:sldId id="291" r:id="rId3"/>
    <p:sldId id="292" r:id="rId4"/>
    <p:sldId id="293" r:id="rId5"/>
    <p:sldId id="294" r:id="rId6"/>
    <p:sldId id="278" r:id="rId7"/>
    <p:sldId id="279" r:id="rId8"/>
    <p:sldId id="280" r:id="rId9"/>
    <p:sldId id="283" r:id="rId10"/>
    <p:sldId id="287" r:id="rId11"/>
    <p:sldId id="290" r:id="rId12"/>
    <p:sldId id="288" r:id="rId13"/>
    <p:sldId id="289" r:id="rId14"/>
    <p:sldId id="285" r:id="rId15"/>
    <p:sldId id="286" r:id="rId16"/>
    <p:sldId id="274" r:id="rId17"/>
    <p:sldId id="273" r:id="rId18"/>
    <p:sldId id="271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">
          <p15:clr>
            <a:srgbClr val="A4A3A4"/>
          </p15:clr>
        </p15:guide>
        <p15:guide id="2" orient="horz" pos="864">
          <p15:clr>
            <a:srgbClr val="A4A3A4"/>
          </p15:clr>
        </p15:guide>
        <p15:guide id="3" orient="horz" pos="1728">
          <p15:clr>
            <a:srgbClr val="A4A3A4"/>
          </p15:clr>
        </p15:guide>
        <p15:guide id="4" orient="horz" pos="2592">
          <p15:clr>
            <a:srgbClr val="A4A3A4"/>
          </p15:clr>
        </p15:guide>
        <p15:guide id="5" orient="horz" pos="3456">
          <p15:clr>
            <a:srgbClr val="A4A3A4"/>
          </p15:clr>
        </p15:guide>
        <p15:guide id="6" orient="horz" pos="3888">
          <p15:clr>
            <a:srgbClr val="A4A3A4"/>
          </p15:clr>
        </p15:guide>
        <p15:guide id="7" pos="416">
          <p15:clr>
            <a:srgbClr val="A4A3A4"/>
          </p15:clr>
        </p15:guide>
        <p15:guide id="8" pos="821">
          <p15:clr>
            <a:srgbClr val="A4A3A4"/>
          </p15:clr>
        </p15:guide>
        <p15:guide id="9" pos="1648">
          <p15:clr>
            <a:srgbClr val="A4A3A4"/>
          </p15:clr>
        </p15:guide>
        <p15:guide id="10" pos="2464">
          <p15:clr>
            <a:srgbClr val="A4A3A4"/>
          </p15:clr>
        </p15:guide>
        <p15:guide id="11" pos="3296">
          <p15:clr>
            <a:srgbClr val="A4A3A4"/>
          </p15:clr>
        </p15:guide>
        <p15:guide id="12" pos="4112">
          <p15:clr>
            <a:srgbClr val="A4A3A4"/>
          </p15:clr>
        </p15:guide>
        <p15:guide id="13" pos="4944">
          <p15:clr>
            <a:srgbClr val="A4A3A4"/>
          </p15:clr>
        </p15:guide>
        <p15:guide id="14" pos="53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684"/>
  </p:normalViewPr>
  <p:slideViewPr>
    <p:cSldViewPr showGuides="1">
      <p:cViewPr varScale="1">
        <p:scale>
          <a:sx n="162" d="100"/>
          <a:sy n="162" d="100"/>
        </p:scale>
        <p:origin x="1984" y="200"/>
      </p:cViewPr>
      <p:guideLst>
        <p:guide orient="horz" pos="432"/>
        <p:guide orient="horz" pos="864"/>
        <p:guide orient="horz" pos="1728"/>
        <p:guide orient="horz" pos="2592"/>
        <p:guide orient="horz" pos="3456"/>
        <p:guide orient="horz" pos="3888"/>
        <p:guide pos="416"/>
        <p:guide pos="821"/>
        <p:guide pos="1648"/>
        <p:guide pos="2464"/>
        <p:guide pos="3296"/>
        <p:guide pos="4112"/>
        <p:guide pos="4944"/>
        <p:guide pos="53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F185E-7BCD-4C10-98DB-245FE25273F0}" type="datetimeFigureOut">
              <a:rPr lang="en-US" smtClean="0"/>
              <a:t>4/22/19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4E051-15B0-4624-9889-09136CD0A6D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8592-48C5-45C1-96F0-BD360B5C98D3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2767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2743200"/>
            <a:ext cx="7827264" cy="1371600"/>
          </a:xfrm>
        </p:spPr>
        <p:txBody>
          <a:bodyPr lIns="0" rIns="0" anchor="b" anchorCtr="0">
            <a:no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4114800"/>
            <a:ext cx="7827264" cy="685800"/>
          </a:xfrm>
        </p:spPr>
        <p:txBody>
          <a:bodyPr lIns="0" tIns="228600" rIns="0">
            <a:noAutofit/>
          </a:bodyPr>
          <a:lstStyle>
            <a:lvl1pPr marL="0" indent="0" algn="l">
              <a:spcBef>
                <a:spcPts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657225" y="681038"/>
            <a:ext cx="1266825" cy="1381125"/>
            <a:chOff x="657225" y="681038"/>
            <a:chExt cx="1266825" cy="1381125"/>
          </a:xfrm>
          <a:solidFill>
            <a:srgbClr val="000000"/>
          </a:solidFill>
        </p:grpSpPr>
        <p:sp>
          <p:nvSpPr>
            <p:cNvPr id="21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solidFill>
              <a:srgbClr val="0046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027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0"/>
            <a:ext cx="7827264" cy="1371600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368" y="1444752"/>
            <a:ext cx="7827264" cy="4270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5788152"/>
            <a:ext cx="7827264" cy="384048"/>
          </a:xfrm>
        </p:spPr>
        <p:txBody>
          <a:bodyPr tIns="45720" anchor="ctr" anchorCtr="0"/>
          <a:lstStyle>
            <a:lvl1pPr marL="0" indent="0"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120650" y="6299343"/>
            <a:ext cx="420688" cy="458645"/>
            <a:chOff x="657225" y="681038"/>
            <a:chExt cx="1266825" cy="1381125"/>
          </a:xfrm>
          <a:solidFill>
            <a:srgbClr val="FFFFFF"/>
          </a:solidFill>
        </p:grpSpPr>
        <p:sp>
          <p:nvSpPr>
            <p:cNvPr id="22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2685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Mayo 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3675"/>
            <a:ext cx="9144000" cy="13716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3937794" y="681038"/>
            <a:ext cx="1266825" cy="1381125"/>
            <a:chOff x="657225" y="681038"/>
            <a:chExt cx="1266825" cy="1381125"/>
          </a:xfrm>
          <a:solidFill>
            <a:srgbClr val="000000"/>
          </a:solidFill>
        </p:grpSpPr>
        <p:sp>
          <p:nvSpPr>
            <p:cNvPr id="32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solidFill>
              <a:srgbClr val="0046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0360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8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49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04C5E-E218-4C99-9B76-3F592BF16DC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2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20650" y="6299343"/>
            <a:ext cx="420688" cy="458645"/>
            <a:chOff x="657225" y="681038"/>
            <a:chExt cx="1266825" cy="1381125"/>
          </a:xfrm>
          <a:solidFill>
            <a:srgbClr val="FFFFFF"/>
          </a:solidFill>
        </p:grpSpPr>
        <p:sp>
          <p:nvSpPr>
            <p:cNvPr id="21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8158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yo Reduced Si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736" y="1673352"/>
            <a:ext cx="6528816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20650" y="6299343"/>
            <a:ext cx="420688" cy="458645"/>
            <a:chOff x="657225" y="681038"/>
            <a:chExt cx="1266825" cy="1381125"/>
          </a:xfrm>
          <a:solidFill>
            <a:srgbClr val="FFFFFF"/>
          </a:solidFill>
        </p:grpSpPr>
        <p:sp>
          <p:nvSpPr>
            <p:cNvPr id="21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2525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2743200"/>
            <a:ext cx="7827264" cy="1371600"/>
          </a:xfrm>
        </p:spPr>
        <p:txBody>
          <a:bodyPr anchor="b" anchorCtr="0"/>
          <a:lstStyle>
            <a:lvl1pPr algn="l">
              <a:defRPr sz="36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8368" y="4114800"/>
            <a:ext cx="7827264" cy="685800"/>
          </a:xfrm>
        </p:spPr>
        <p:txBody>
          <a:bodyPr anchor="t" anchorCtr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20650" y="6299343"/>
            <a:ext cx="420688" cy="458645"/>
            <a:chOff x="657225" y="681038"/>
            <a:chExt cx="1266825" cy="1381125"/>
          </a:xfrm>
          <a:solidFill>
            <a:srgbClr val="FFFFFF"/>
          </a:solidFill>
        </p:grpSpPr>
        <p:sp>
          <p:nvSpPr>
            <p:cNvPr id="21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183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368" y="1371600"/>
            <a:ext cx="3840480" cy="48006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40480" cy="48006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120650" y="6299343"/>
            <a:ext cx="420688" cy="458645"/>
            <a:chOff x="657225" y="681038"/>
            <a:chExt cx="1266825" cy="1381125"/>
          </a:xfrm>
          <a:solidFill>
            <a:srgbClr val="FFFFFF"/>
          </a:solidFill>
        </p:grpSpPr>
        <p:sp>
          <p:nvSpPr>
            <p:cNvPr id="22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6004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8368" y="1371600"/>
            <a:ext cx="3840480" cy="80467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" y="2174875"/>
            <a:ext cx="3840480" cy="3986784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3840480" cy="80467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40480" cy="3986784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20650" y="6299343"/>
            <a:ext cx="420688" cy="458645"/>
            <a:chOff x="657225" y="681038"/>
            <a:chExt cx="1266825" cy="1381125"/>
          </a:xfrm>
          <a:solidFill>
            <a:srgbClr val="FFFFFF"/>
          </a:solidFill>
        </p:grpSpPr>
        <p:sp>
          <p:nvSpPr>
            <p:cNvPr id="24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043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20650" y="6299343"/>
            <a:ext cx="420688" cy="458645"/>
            <a:chOff x="657225" y="681038"/>
            <a:chExt cx="1266825" cy="1381125"/>
          </a:xfrm>
          <a:solidFill>
            <a:srgbClr val="FFFFFF"/>
          </a:solidFill>
        </p:grpSpPr>
        <p:sp>
          <p:nvSpPr>
            <p:cNvPr id="20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0499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20650" y="6299343"/>
            <a:ext cx="420688" cy="458645"/>
            <a:chOff x="657225" y="681038"/>
            <a:chExt cx="1266825" cy="1381125"/>
          </a:xfrm>
          <a:solidFill>
            <a:srgbClr val="FFFFFF"/>
          </a:solidFill>
        </p:grpSpPr>
        <p:sp>
          <p:nvSpPr>
            <p:cNvPr id="19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7252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0"/>
            <a:ext cx="2807208" cy="13716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4910328" cy="5715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1371600"/>
            <a:ext cx="2807208" cy="4800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1B8A-B196-4C92-B78E-CF62B58F5E6D}" type="datetimeFigureOut">
              <a:rPr lang="en-US" smtClean="0"/>
              <a:t>4/22/19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EEF6-673E-454E-86C7-8216BA50636A}" type="slidenum">
              <a:rPr lang="en-US" smtClean="0"/>
              <a:t>‹Nº›</a:t>
            </a:fld>
            <a:endParaRPr lang="en-US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120650" y="6299343"/>
            <a:ext cx="420688" cy="458645"/>
            <a:chOff x="657225" y="681038"/>
            <a:chExt cx="1266825" cy="1381125"/>
          </a:xfrm>
          <a:solidFill>
            <a:srgbClr val="FFFFFF"/>
          </a:solidFill>
        </p:grpSpPr>
        <p:sp>
          <p:nvSpPr>
            <p:cNvPr id="22" name="Freeform 5"/>
            <p:cNvSpPr>
              <a:spLocks noEditPoints="1"/>
            </p:cNvSpPr>
            <p:nvPr userDrawn="1"/>
          </p:nvSpPr>
          <p:spPr bwMode="auto">
            <a:xfrm>
              <a:off x="846138" y="1354138"/>
              <a:ext cx="887413" cy="708025"/>
            </a:xfrm>
            <a:custGeom>
              <a:avLst/>
              <a:gdLst>
                <a:gd name="T0" fmla="*/ 2203 w 2794"/>
                <a:gd name="T1" fmla="*/ 0 h 2229"/>
                <a:gd name="T2" fmla="*/ 1613 w 2794"/>
                <a:gd name="T3" fmla="*/ 0 h 2229"/>
                <a:gd name="T4" fmla="*/ 1613 w 2794"/>
                <a:gd name="T5" fmla="*/ 665 h 2229"/>
                <a:gd name="T6" fmla="*/ 1904 w 2794"/>
                <a:gd name="T7" fmla="*/ 1330 h 2229"/>
                <a:gd name="T8" fmla="*/ 1904 w 2794"/>
                <a:gd name="T9" fmla="*/ 1237 h 2229"/>
                <a:gd name="T10" fmla="*/ 1749 w 2794"/>
                <a:gd name="T11" fmla="*/ 747 h 2229"/>
                <a:gd name="T12" fmla="*/ 1749 w 2794"/>
                <a:gd name="T13" fmla="*/ 573 h 2229"/>
                <a:gd name="T14" fmla="*/ 1972 w 2794"/>
                <a:gd name="T15" fmla="*/ 573 h 2229"/>
                <a:gd name="T16" fmla="*/ 1972 w 2794"/>
                <a:gd name="T17" fmla="*/ 1332 h 2229"/>
                <a:gd name="T18" fmla="*/ 1401 w 2794"/>
                <a:gd name="T19" fmla="*/ 2182 h 2229"/>
                <a:gd name="T20" fmla="*/ 829 w 2794"/>
                <a:gd name="T21" fmla="*/ 1374 h 2229"/>
                <a:gd name="T22" fmla="*/ 1180 w 2794"/>
                <a:gd name="T23" fmla="*/ 665 h 2229"/>
                <a:gd name="T24" fmla="*/ 1180 w 2794"/>
                <a:gd name="T25" fmla="*/ 573 h 2229"/>
                <a:gd name="T26" fmla="*/ 1401 w 2794"/>
                <a:gd name="T27" fmla="*/ 573 h 2229"/>
                <a:gd name="T28" fmla="*/ 1542 w 2794"/>
                <a:gd name="T29" fmla="*/ 573 h 2229"/>
                <a:gd name="T30" fmla="*/ 1542 w 2794"/>
                <a:gd name="T31" fmla="*/ 436 h 2229"/>
                <a:gd name="T32" fmla="*/ 1401 w 2794"/>
                <a:gd name="T33" fmla="*/ 436 h 2229"/>
                <a:gd name="T34" fmla="*/ 1180 w 2794"/>
                <a:gd name="T35" fmla="*/ 436 h 2229"/>
                <a:gd name="T36" fmla="*/ 1180 w 2794"/>
                <a:gd name="T37" fmla="*/ 436 h 2229"/>
                <a:gd name="T38" fmla="*/ 1044 w 2794"/>
                <a:gd name="T39" fmla="*/ 436 h 2229"/>
                <a:gd name="T40" fmla="*/ 1044 w 2794"/>
                <a:gd name="T41" fmla="*/ 436 h 2229"/>
                <a:gd name="T42" fmla="*/ 692 w 2794"/>
                <a:gd name="T43" fmla="*/ 436 h 2229"/>
                <a:gd name="T44" fmla="*/ 692 w 2794"/>
                <a:gd name="T45" fmla="*/ 1234 h 2229"/>
                <a:gd name="T46" fmla="*/ 695 w 2794"/>
                <a:gd name="T47" fmla="*/ 1315 h 2229"/>
                <a:gd name="T48" fmla="*/ 695 w 2794"/>
                <a:gd name="T49" fmla="*/ 1315 h 2229"/>
                <a:gd name="T50" fmla="*/ 829 w 2794"/>
                <a:gd name="T51" fmla="*/ 1205 h 2229"/>
                <a:gd name="T52" fmla="*/ 829 w 2794"/>
                <a:gd name="T53" fmla="*/ 1205 h 2229"/>
                <a:gd name="T54" fmla="*/ 829 w 2794"/>
                <a:gd name="T55" fmla="*/ 573 h 2229"/>
                <a:gd name="T56" fmla="*/ 1044 w 2794"/>
                <a:gd name="T57" fmla="*/ 573 h 2229"/>
                <a:gd name="T58" fmla="*/ 1044 w 2794"/>
                <a:gd name="T59" fmla="*/ 573 h 2229"/>
                <a:gd name="T60" fmla="*/ 1044 w 2794"/>
                <a:gd name="T61" fmla="*/ 747 h 2229"/>
                <a:gd name="T62" fmla="*/ 590 w 2794"/>
                <a:gd name="T63" fmla="*/ 1447 h 2229"/>
                <a:gd name="T64" fmla="*/ 135 w 2794"/>
                <a:gd name="T65" fmla="*/ 747 h 2229"/>
                <a:gd name="T66" fmla="*/ 135 w 2794"/>
                <a:gd name="T67" fmla="*/ 136 h 2229"/>
                <a:gd name="T68" fmla="*/ 590 w 2794"/>
                <a:gd name="T69" fmla="*/ 136 h 2229"/>
                <a:gd name="T70" fmla="*/ 1044 w 2794"/>
                <a:gd name="T71" fmla="*/ 136 h 2229"/>
                <a:gd name="T72" fmla="*/ 1044 w 2794"/>
                <a:gd name="T73" fmla="*/ 370 h 2229"/>
                <a:gd name="T74" fmla="*/ 1180 w 2794"/>
                <a:gd name="T75" fmla="*/ 370 h 2229"/>
                <a:gd name="T76" fmla="*/ 1180 w 2794"/>
                <a:gd name="T77" fmla="*/ 0 h 2229"/>
                <a:gd name="T78" fmla="*/ 590 w 2794"/>
                <a:gd name="T79" fmla="*/ 0 h 2229"/>
                <a:gd name="T80" fmla="*/ 0 w 2794"/>
                <a:gd name="T81" fmla="*/ 0 h 2229"/>
                <a:gd name="T82" fmla="*/ 0 w 2794"/>
                <a:gd name="T83" fmla="*/ 665 h 2229"/>
                <a:gd name="T84" fmla="*/ 590 w 2794"/>
                <a:gd name="T85" fmla="*/ 1495 h 2229"/>
                <a:gd name="T86" fmla="*/ 708 w 2794"/>
                <a:gd name="T87" fmla="*/ 1444 h 2229"/>
                <a:gd name="T88" fmla="*/ 1401 w 2794"/>
                <a:gd name="T89" fmla="*/ 2229 h 2229"/>
                <a:gd name="T90" fmla="*/ 2093 w 2794"/>
                <a:gd name="T91" fmla="*/ 1447 h 2229"/>
                <a:gd name="T92" fmla="*/ 2203 w 2794"/>
                <a:gd name="T93" fmla="*/ 1495 h 2229"/>
                <a:gd name="T94" fmla="*/ 2794 w 2794"/>
                <a:gd name="T95" fmla="*/ 665 h 2229"/>
                <a:gd name="T96" fmla="*/ 2794 w 2794"/>
                <a:gd name="T97" fmla="*/ 0 h 2229"/>
                <a:gd name="T98" fmla="*/ 2203 w 2794"/>
                <a:gd name="T99" fmla="*/ 0 h 2229"/>
                <a:gd name="T100" fmla="*/ 2658 w 2794"/>
                <a:gd name="T101" fmla="*/ 747 h 2229"/>
                <a:gd name="T102" fmla="*/ 2203 w 2794"/>
                <a:gd name="T103" fmla="*/ 1447 h 2229"/>
                <a:gd name="T104" fmla="*/ 2100 w 2794"/>
                <a:gd name="T105" fmla="*/ 1395 h 2229"/>
                <a:gd name="T106" fmla="*/ 2109 w 2794"/>
                <a:gd name="T107" fmla="*/ 1234 h 2229"/>
                <a:gd name="T108" fmla="*/ 2109 w 2794"/>
                <a:gd name="T109" fmla="*/ 436 h 2229"/>
                <a:gd name="T110" fmla="*/ 1749 w 2794"/>
                <a:gd name="T111" fmla="*/ 436 h 2229"/>
                <a:gd name="T112" fmla="*/ 1749 w 2794"/>
                <a:gd name="T113" fmla="*/ 136 h 2229"/>
                <a:gd name="T114" fmla="*/ 2203 w 2794"/>
                <a:gd name="T115" fmla="*/ 136 h 2229"/>
                <a:gd name="T116" fmla="*/ 2658 w 2794"/>
                <a:gd name="T117" fmla="*/ 136 h 2229"/>
                <a:gd name="T118" fmla="*/ 2658 w 2794"/>
                <a:gd name="T119" fmla="*/ 747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4" h="2229">
                  <a:moveTo>
                    <a:pt x="2203" y="0"/>
                  </a:moveTo>
                  <a:cubicBezTo>
                    <a:pt x="1613" y="0"/>
                    <a:pt x="1613" y="0"/>
                    <a:pt x="1613" y="0"/>
                  </a:cubicBezTo>
                  <a:cubicBezTo>
                    <a:pt x="1613" y="665"/>
                    <a:pt x="1613" y="665"/>
                    <a:pt x="1613" y="665"/>
                  </a:cubicBezTo>
                  <a:cubicBezTo>
                    <a:pt x="1613" y="970"/>
                    <a:pt x="1719" y="1183"/>
                    <a:pt x="1904" y="1330"/>
                  </a:cubicBezTo>
                  <a:cubicBezTo>
                    <a:pt x="1904" y="1237"/>
                    <a:pt x="1904" y="1237"/>
                    <a:pt x="1904" y="1237"/>
                  </a:cubicBezTo>
                  <a:cubicBezTo>
                    <a:pt x="1769" y="1081"/>
                    <a:pt x="1749" y="901"/>
                    <a:pt x="1749" y="747"/>
                  </a:cubicBezTo>
                  <a:cubicBezTo>
                    <a:pt x="1749" y="573"/>
                    <a:pt x="1749" y="573"/>
                    <a:pt x="1749" y="573"/>
                  </a:cubicBezTo>
                  <a:cubicBezTo>
                    <a:pt x="1972" y="573"/>
                    <a:pt x="1972" y="573"/>
                    <a:pt x="1972" y="573"/>
                  </a:cubicBezTo>
                  <a:cubicBezTo>
                    <a:pt x="1972" y="1332"/>
                    <a:pt x="1972" y="1332"/>
                    <a:pt x="1972" y="1332"/>
                  </a:cubicBezTo>
                  <a:cubicBezTo>
                    <a:pt x="1972" y="1609"/>
                    <a:pt x="1895" y="1961"/>
                    <a:pt x="1401" y="2182"/>
                  </a:cubicBezTo>
                  <a:cubicBezTo>
                    <a:pt x="931" y="1972"/>
                    <a:pt x="838" y="1643"/>
                    <a:pt x="829" y="1374"/>
                  </a:cubicBezTo>
                  <a:cubicBezTo>
                    <a:pt x="1051" y="1225"/>
                    <a:pt x="1180" y="1001"/>
                    <a:pt x="1180" y="665"/>
                  </a:cubicBezTo>
                  <a:cubicBezTo>
                    <a:pt x="1180" y="573"/>
                    <a:pt x="1180" y="573"/>
                    <a:pt x="1180" y="573"/>
                  </a:cubicBezTo>
                  <a:cubicBezTo>
                    <a:pt x="1401" y="573"/>
                    <a:pt x="1401" y="573"/>
                    <a:pt x="1401" y="573"/>
                  </a:cubicBezTo>
                  <a:cubicBezTo>
                    <a:pt x="1542" y="573"/>
                    <a:pt x="1542" y="573"/>
                    <a:pt x="1542" y="573"/>
                  </a:cubicBezTo>
                  <a:cubicBezTo>
                    <a:pt x="1542" y="436"/>
                    <a:pt x="1542" y="436"/>
                    <a:pt x="1542" y="436"/>
                  </a:cubicBezTo>
                  <a:cubicBezTo>
                    <a:pt x="1401" y="436"/>
                    <a:pt x="1401" y="436"/>
                    <a:pt x="1401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180" y="436"/>
                    <a:pt x="1180" y="436"/>
                    <a:pt x="1180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1044" y="436"/>
                    <a:pt x="1044" y="436"/>
                    <a:pt x="1044" y="436"/>
                  </a:cubicBezTo>
                  <a:cubicBezTo>
                    <a:pt x="692" y="436"/>
                    <a:pt x="692" y="436"/>
                    <a:pt x="692" y="436"/>
                  </a:cubicBezTo>
                  <a:cubicBezTo>
                    <a:pt x="692" y="1234"/>
                    <a:pt x="692" y="1234"/>
                    <a:pt x="692" y="1234"/>
                  </a:cubicBezTo>
                  <a:cubicBezTo>
                    <a:pt x="692" y="1262"/>
                    <a:pt x="693" y="1289"/>
                    <a:pt x="695" y="1315"/>
                  </a:cubicBezTo>
                  <a:cubicBezTo>
                    <a:pt x="695" y="1315"/>
                    <a:pt x="695" y="1315"/>
                    <a:pt x="695" y="1315"/>
                  </a:cubicBezTo>
                  <a:cubicBezTo>
                    <a:pt x="748" y="1280"/>
                    <a:pt x="792" y="1244"/>
                    <a:pt x="829" y="1205"/>
                  </a:cubicBezTo>
                  <a:cubicBezTo>
                    <a:pt x="829" y="1205"/>
                    <a:pt x="829" y="1205"/>
                    <a:pt x="829" y="1205"/>
                  </a:cubicBezTo>
                  <a:cubicBezTo>
                    <a:pt x="829" y="573"/>
                    <a:pt x="829" y="573"/>
                    <a:pt x="829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573"/>
                    <a:pt x="1044" y="573"/>
                    <a:pt x="1044" y="573"/>
                  </a:cubicBezTo>
                  <a:cubicBezTo>
                    <a:pt x="1044" y="747"/>
                    <a:pt x="1044" y="747"/>
                    <a:pt x="1044" y="747"/>
                  </a:cubicBezTo>
                  <a:cubicBezTo>
                    <a:pt x="1044" y="978"/>
                    <a:pt x="1001" y="1263"/>
                    <a:pt x="590" y="1447"/>
                  </a:cubicBezTo>
                  <a:cubicBezTo>
                    <a:pt x="178" y="1263"/>
                    <a:pt x="135" y="978"/>
                    <a:pt x="135" y="747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590" y="136"/>
                    <a:pt x="590" y="136"/>
                    <a:pt x="590" y="136"/>
                  </a:cubicBezTo>
                  <a:cubicBezTo>
                    <a:pt x="1044" y="136"/>
                    <a:pt x="1044" y="136"/>
                    <a:pt x="1044" y="136"/>
                  </a:cubicBezTo>
                  <a:cubicBezTo>
                    <a:pt x="1044" y="370"/>
                    <a:pt x="1044" y="370"/>
                    <a:pt x="1044" y="370"/>
                  </a:cubicBezTo>
                  <a:cubicBezTo>
                    <a:pt x="1180" y="370"/>
                    <a:pt x="1180" y="370"/>
                    <a:pt x="1180" y="370"/>
                  </a:cubicBezTo>
                  <a:cubicBezTo>
                    <a:pt x="1180" y="0"/>
                    <a:pt x="1180" y="0"/>
                    <a:pt x="1180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5"/>
                    <a:pt x="0" y="665"/>
                    <a:pt x="0" y="665"/>
                  </a:cubicBezTo>
                  <a:cubicBezTo>
                    <a:pt x="0" y="1109"/>
                    <a:pt x="224" y="1357"/>
                    <a:pt x="590" y="1495"/>
                  </a:cubicBezTo>
                  <a:cubicBezTo>
                    <a:pt x="631" y="1479"/>
                    <a:pt x="670" y="1462"/>
                    <a:pt x="708" y="1444"/>
                  </a:cubicBezTo>
                  <a:cubicBezTo>
                    <a:pt x="771" y="1847"/>
                    <a:pt x="1023" y="2087"/>
                    <a:pt x="1401" y="2229"/>
                  </a:cubicBezTo>
                  <a:cubicBezTo>
                    <a:pt x="1777" y="2087"/>
                    <a:pt x="2029" y="1848"/>
                    <a:pt x="2093" y="1447"/>
                  </a:cubicBezTo>
                  <a:cubicBezTo>
                    <a:pt x="2128" y="1464"/>
                    <a:pt x="2165" y="1480"/>
                    <a:pt x="2203" y="1495"/>
                  </a:cubicBezTo>
                  <a:cubicBezTo>
                    <a:pt x="2569" y="1357"/>
                    <a:pt x="2794" y="1109"/>
                    <a:pt x="2794" y="665"/>
                  </a:cubicBezTo>
                  <a:cubicBezTo>
                    <a:pt x="2794" y="0"/>
                    <a:pt x="2794" y="0"/>
                    <a:pt x="2794" y="0"/>
                  </a:cubicBezTo>
                  <a:lnTo>
                    <a:pt x="2203" y="0"/>
                  </a:lnTo>
                  <a:close/>
                  <a:moveTo>
                    <a:pt x="2658" y="747"/>
                  </a:moveTo>
                  <a:cubicBezTo>
                    <a:pt x="2658" y="978"/>
                    <a:pt x="2615" y="1263"/>
                    <a:pt x="2203" y="1447"/>
                  </a:cubicBezTo>
                  <a:cubicBezTo>
                    <a:pt x="2166" y="1431"/>
                    <a:pt x="2131" y="1413"/>
                    <a:pt x="2100" y="1395"/>
                  </a:cubicBezTo>
                  <a:cubicBezTo>
                    <a:pt x="2106" y="1344"/>
                    <a:pt x="2109" y="1290"/>
                    <a:pt x="2109" y="1234"/>
                  </a:cubicBezTo>
                  <a:cubicBezTo>
                    <a:pt x="2109" y="436"/>
                    <a:pt x="2109" y="436"/>
                    <a:pt x="2109" y="436"/>
                  </a:cubicBezTo>
                  <a:cubicBezTo>
                    <a:pt x="1749" y="436"/>
                    <a:pt x="1749" y="436"/>
                    <a:pt x="1749" y="436"/>
                  </a:cubicBezTo>
                  <a:cubicBezTo>
                    <a:pt x="1749" y="136"/>
                    <a:pt x="1749" y="136"/>
                    <a:pt x="1749" y="136"/>
                  </a:cubicBezTo>
                  <a:cubicBezTo>
                    <a:pt x="2203" y="136"/>
                    <a:pt x="2203" y="136"/>
                    <a:pt x="2203" y="136"/>
                  </a:cubicBezTo>
                  <a:cubicBezTo>
                    <a:pt x="2658" y="136"/>
                    <a:pt x="2658" y="136"/>
                    <a:pt x="2658" y="136"/>
                  </a:cubicBezTo>
                  <a:lnTo>
                    <a:pt x="2658" y="7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/>
            <p:cNvSpPr>
              <a:spLocks/>
            </p:cNvSpPr>
            <p:nvPr userDrawn="1"/>
          </p:nvSpPr>
          <p:spPr bwMode="auto">
            <a:xfrm>
              <a:off x="915988" y="1003301"/>
              <a:ext cx="188913" cy="236538"/>
            </a:xfrm>
            <a:custGeom>
              <a:avLst/>
              <a:gdLst>
                <a:gd name="T0" fmla="*/ 49 w 596"/>
                <a:gd name="T1" fmla="*/ 747 h 747"/>
                <a:gd name="T2" fmla="*/ 49 w 596"/>
                <a:gd name="T3" fmla="*/ 721 h 747"/>
                <a:gd name="T4" fmla="*/ 91 w 596"/>
                <a:gd name="T5" fmla="*/ 696 h 747"/>
                <a:gd name="T6" fmla="*/ 99 w 596"/>
                <a:gd name="T7" fmla="*/ 684 h 747"/>
                <a:gd name="T8" fmla="*/ 105 w 596"/>
                <a:gd name="T9" fmla="*/ 621 h 747"/>
                <a:gd name="T10" fmla="*/ 109 w 596"/>
                <a:gd name="T11" fmla="*/ 535 h 747"/>
                <a:gd name="T12" fmla="*/ 109 w 596"/>
                <a:gd name="T13" fmla="*/ 252 h 747"/>
                <a:gd name="T14" fmla="*/ 105 w 596"/>
                <a:gd name="T15" fmla="*/ 112 h 747"/>
                <a:gd name="T16" fmla="*/ 98 w 596"/>
                <a:gd name="T17" fmla="*/ 52 h 747"/>
                <a:gd name="T18" fmla="*/ 78 w 596"/>
                <a:gd name="T19" fmla="*/ 39 h 747"/>
                <a:gd name="T20" fmla="*/ 0 w 596"/>
                <a:gd name="T21" fmla="*/ 33 h 747"/>
                <a:gd name="T22" fmla="*/ 0 w 596"/>
                <a:gd name="T23" fmla="*/ 0 h 747"/>
                <a:gd name="T24" fmla="*/ 165 w 596"/>
                <a:gd name="T25" fmla="*/ 3 h 747"/>
                <a:gd name="T26" fmla="*/ 323 w 596"/>
                <a:gd name="T27" fmla="*/ 0 h 747"/>
                <a:gd name="T28" fmla="*/ 323 w 596"/>
                <a:gd name="T29" fmla="*/ 33 h 747"/>
                <a:gd name="T30" fmla="*/ 243 w 596"/>
                <a:gd name="T31" fmla="*/ 39 h 747"/>
                <a:gd name="T32" fmla="*/ 224 w 596"/>
                <a:gd name="T33" fmla="*/ 51 h 747"/>
                <a:gd name="T34" fmla="*/ 216 w 596"/>
                <a:gd name="T35" fmla="*/ 102 h 747"/>
                <a:gd name="T36" fmla="*/ 213 w 596"/>
                <a:gd name="T37" fmla="*/ 252 h 747"/>
                <a:gd name="T38" fmla="*/ 213 w 596"/>
                <a:gd name="T39" fmla="*/ 606 h 747"/>
                <a:gd name="T40" fmla="*/ 216 w 596"/>
                <a:gd name="T41" fmla="*/ 696 h 747"/>
                <a:gd name="T42" fmla="*/ 303 w 596"/>
                <a:gd name="T43" fmla="*/ 700 h 747"/>
                <a:gd name="T44" fmla="*/ 525 w 596"/>
                <a:gd name="T45" fmla="*/ 681 h 747"/>
                <a:gd name="T46" fmla="*/ 538 w 596"/>
                <a:gd name="T47" fmla="*/ 644 h 747"/>
                <a:gd name="T48" fmla="*/ 560 w 596"/>
                <a:gd name="T49" fmla="*/ 557 h 747"/>
                <a:gd name="T50" fmla="*/ 596 w 596"/>
                <a:gd name="T51" fmla="*/ 557 h 747"/>
                <a:gd name="T52" fmla="*/ 573 w 596"/>
                <a:gd name="T53" fmla="*/ 741 h 747"/>
                <a:gd name="T54" fmla="*/ 537 w 596"/>
                <a:gd name="T55" fmla="*/ 746 h 747"/>
                <a:gd name="T56" fmla="*/ 449 w 596"/>
                <a:gd name="T57" fmla="*/ 747 h 747"/>
                <a:gd name="T58" fmla="*/ 156 w 596"/>
                <a:gd name="T59" fmla="*/ 744 h 747"/>
                <a:gd name="T60" fmla="*/ 49 w 596"/>
                <a:gd name="T61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6" h="747">
                  <a:moveTo>
                    <a:pt x="49" y="747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71" y="710"/>
                    <a:pt x="85" y="702"/>
                    <a:pt x="91" y="696"/>
                  </a:cubicBezTo>
                  <a:cubicBezTo>
                    <a:pt x="95" y="693"/>
                    <a:pt x="98" y="689"/>
                    <a:pt x="99" y="684"/>
                  </a:cubicBezTo>
                  <a:cubicBezTo>
                    <a:pt x="102" y="675"/>
                    <a:pt x="104" y="654"/>
                    <a:pt x="105" y="621"/>
                  </a:cubicBezTo>
                  <a:cubicBezTo>
                    <a:pt x="108" y="573"/>
                    <a:pt x="109" y="545"/>
                    <a:pt x="109" y="535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04"/>
                    <a:pt x="108" y="157"/>
                    <a:pt x="105" y="112"/>
                  </a:cubicBezTo>
                  <a:cubicBezTo>
                    <a:pt x="104" y="78"/>
                    <a:pt x="102" y="59"/>
                    <a:pt x="98" y="52"/>
                  </a:cubicBezTo>
                  <a:cubicBezTo>
                    <a:pt x="93" y="46"/>
                    <a:pt x="87" y="42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9" y="2"/>
                    <a:pt x="144" y="3"/>
                    <a:pt x="165" y="3"/>
                  </a:cubicBezTo>
                  <a:cubicBezTo>
                    <a:pt x="189" y="3"/>
                    <a:pt x="241" y="2"/>
                    <a:pt x="323" y="0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279" y="34"/>
                    <a:pt x="253" y="36"/>
                    <a:pt x="243" y="39"/>
                  </a:cubicBezTo>
                  <a:cubicBezTo>
                    <a:pt x="234" y="42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3" y="252"/>
                  </a:cubicBezTo>
                  <a:cubicBezTo>
                    <a:pt x="213" y="606"/>
                    <a:pt x="213" y="606"/>
                    <a:pt x="213" y="606"/>
                  </a:cubicBezTo>
                  <a:cubicBezTo>
                    <a:pt x="213" y="643"/>
                    <a:pt x="214" y="673"/>
                    <a:pt x="216" y="696"/>
                  </a:cubicBezTo>
                  <a:cubicBezTo>
                    <a:pt x="257" y="699"/>
                    <a:pt x="262" y="700"/>
                    <a:pt x="303" y="700"/>
                  </a:cubicBezTo>
                  <a:cubicBezTo>
                    <a:pt x="407" y="700"/>
                    <a:pt x="484" y="693"/>
                    <a:pt x="525" y="681"/>
                  </a:cubicBezTo>
                  <a:cubicBezTo>
                    <a:pt x="530" y="670"/>
                    <a:pt x="534" y="658"/>
                    <a:pt x="538" y="644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96" y="557"/>
                    <a:pt x="596" y="557"/>
                    <a:pt x="596" y="557"/>
                  </a:cubicBezTo>
                  <a:cubicBezTo>
                    <a:pt x="588" y="609"/>
                    <a:pt x="580" y="671"/>
                    <a:pt x="573" y="741"/>
                  </a:cubicBezTo>
                  <a:cubicBezTo>
                    <a:pt x="558" y="744"/>
                    <a:pt x="546" y="745"/>
                    <a:pt x="537" y="746"/>
                  </a:cubicBezTo>
                  <a:cubicBezTo>
                    <a:pt x="518" y="747"/>
                    <a:pt x="488" y="747"/>
                    <a:pt x="449" y="747"/>
                  </a:cubicBezTo>
                  <a:cubicBezTo>
                    <a:pt x="156" y="744"/>
                    <a:pt x="156" y="744"/>
                    <a:pt x="156" y="744"/>
                  </a:cubicBezTo>
                  <a:cubicBezTo>
                    <a:pt x="121" y="744"/>
                    <a:pt x="85" y="745"/>
                    <a:pt x="49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 userDrawn="1"/>
          </p:nvSpPr>
          <p:spPr bwMode="auto">
            <a:xfrm>
              <a:off x="1127125" y="1003301"/>
              <a:ext cx="103188" cy="236538"/>
            </a:xfrm>
            <a:custGeom>
              <a:avLst/>
              <a:gdLst>
                <a:gd name="T0" fmla="*/ 321 w 321"/>
                <a:gd name="T1" fmla="*/ 714 h 747"/>
                <a:gd name="T2" fmla="*/ 321 w 321"/>
                <a:gd name="T3" fmla="*/ 747 h 747"/>
                <a:gd name="T4" fmla="*/ 168 w 321"/>
                <a:gd name="T5" fmla="*/ 744 h 747"/>
                <a:gd name="T6" fmla="*/ 0 w 321"/>
                <a:gd name="T7" fmla="*/ 747 h 747"/>
                <a:gd name="T8" fmla="*/ 0 w 321"/>
                <a:gd name="T9" fmla="*/ 714 h 747"/>
                <a:gd name="T10" fmla="*/ 77 w 321"/>
                <a:gd name="T11" fmla="*/ 708 h 747"/>
                <a:gd name="T12" fmla="*/ 97 w 321"/>
                <a:gd name="T13" fmla="*/ 696 h 747"/>
                <a:gd name="T14" fmla="*/ 105 w 321"/>
                <a:gd name="T15" fmla="*/ 645 h 747"/>
                <a:gd name="T16" fmla="*/ 108 w 321"/>
                <a:gd name="T17" fmla="*/ 495 h 747"/>
                <a:gd name="T18" fmla="*/ 108 w 321"/>
                <a:gd name="T19" fmla="*/ 251 h 747"/>
                <a:gd name="T20" fmla="*/ 105 w 321"/>
                <a:gd name="T21" fmla="*/ 111 h 747"/>
                <a:gd name="T22" fmla="*/ 97 w 321"/>
                <a:gd name="T23" fmla="*/ 52 h 747"/>
                <a:gd name="T24" fmla="*/ 77 w 321"/>
                <a:gd name="T25" fmla="*/ 39 h 747"/>
                <a:gd name="T26" fmla="*/ 0 w 321"/>
                <a:gd name="T27" fmla="*/ 33 h 747"/>
                <a:gd name="T28" fmla="*/ 0 w 321"/>
                <a:gd name="T29" fmla="*/ 0 h 747"/>
                <a:gd name="T30" fmla="*/ 161 w 321"/>
                <a:gd name="T31" fmla="*/ 3 h 747"/>
                <a:gd name="T32" fmla="*/ 321 w 321"/>
                <a:gd name="T33" fmla="*/ 0 h 747"/>
                <a:gd name="T34" fmla="*/ 321 w 321"/>
                <a:gd name="T35" fmla="*/ 33 h 747"/>
                <a:gd name="T36" fmla="*/ 243 w 321"/>
                <a:gd name="T37" fmla="*/ 39 h 747"/>
                <a:gd name="T38" fmla="*/ 224 w 321"/>
                <a:gd name="T39" fmla="*/ 51 h 747"/>
                <a:gd name="T40" fmla="*/ 216 w 321"/>
                <a:gd name="T41" fmla="*/ 102 h 747"/>
                <a:gd name="T42" fmla="*/ 212 w 321"/>
                <a:gd name="T43" fmla="*/ 251 h 747"/>
                <a:gd name="T44" fmla="*/ 212 w 321"/>
                <a:gd name="T45" fmla="*/ 495 h 747"/>
                <a:gd name="T46" fmla="*/ 214 w 321"/>
                <a:gd name="T47" fmla="*/ 635 h 747"/>
                <a:gd name="T48" fmla="*/ 222 w 321"/>
                <a:gd name="T49" fmla="*/ 694 h 747"/>
                <a:gd name="T50" fmla="*/ 242 w 321"/>
                <a:gd name="T51" fmla="*/ 708 h 747"/>
                <a:gd name="T52" fmla="*/ 321 w 321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747">
                  <a:moveTo>
                    <a:pt x="321" y="714"/>
                  </a:moveTo>
                  <a:cubicBezTo>
                    <a:pt x="321" y="747"/>
                    <a:pt x="321" y="747"/>
                    <a:pt x="321" y="747"/>
                  </a:cubicBezTo>
                  <a:cubicBezTo>
                    <a:pt x="244" y="745"/>
                    <a:pt x="193" y="744"/>
                    <a:pt x="168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2" y="713"/>
                    <a:pt x="68" y="711"/>
                    <a:pt x="77" y="708"/>
                  </a:cubicBezTo>
                  <a:cubicBezTo>
                    <a:pt x="87" y="705"/>
                    <a:pt x="93" y="701"/>
                    <a:pt x="97" y="696"/>
                  </a:cubicBezTo>
                  <a:cubicBezTo>
                    <a:pt x="101" y="689"/>
                    <a:pt x="104" y="672"/>
                    <a:pt x="105" y="645"/>
                  </a:cubicBezTo>
                  <a:cubicBezTo>
                    <a:pt x="106" y="637"/>
                    <a:pt x="107" y="587"/>
                    <a:pt x="108" y="495"/>
                  </a:cubicBezTo>
                  <a:cubicBezTo>
                    <a:pt x="108" y="251"/>
                    <a:pt x="108" y="251"/>
                    <a:pt x="108" y="251"/>
                  </a:cubicBezTo>
                  <a:cubicBezTo>
                    <a:pt x="108" y="204"/>
                    <a:pt x="107" y="157"/>
                    <a:pt x="105" y="111"/>
                  </a:cubicBezTo>
                  <a:cubicBezTo>
                    <a:pt x="104" y="78"/>
                    <a:pt x="102" y="59"/>
                    <a:pt x="97" y="52"/>
                  </a:cubicBezTo>
                  <a:cubicBezTo>
                    <a:pt x="93" y="46"/>
                    <a:pt x="87" y="41"/>
                    <a:pt x="77" y="39"/>
                  </a:cubicBezTo>
                  <a:cubicBezTo>
                    <a:pt x="68" y="36"/>
                    <a:pt x="42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"/>
                    <a:pt x="123" y="3"/>
                    <a:pt x="161" y="3"/>
                  </a:cubicBezTo>
                  <a:cubicBezTo>
                    <a:pt x="197" y="3"/>
                    <a:pt x="250" y="2"/>
                    <a:pt x="321" y="0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278" y="34"/>
                    <a:pt x="252" y="36"/>
                    <a:pt x="243" y="39"/>
                  </a:cubicBezTo>
                  <a:cubicBezTo>
                    <a:pt x="234" y="41"/>
                    <a:pt x="227" y="46"/>
                    <a:pt x="224" y="51"/>
                  </a:cubicBezTo>
                  <a:cubicBezTo>
                    <a:pt x="219" y="58"/>
                    <a:pt x="217" y="75"/>
                    <a:pt x="216" y="102"/>
                  </a:cubicBezTo>
                  <a:cubicBezTo>
                    <a:pt x="215" y="109"/>
                    <a:pt x="214" y="159"/>
                    <a:pt x="212" y="251"/>
                  </a:cubicBezTo>
                  <a:cubicBezTo>
                    <a:pt x="212" y="495"/>
                    <a:pt x="212" y="495"/>
                    <a:pt x="212" y="495"/>
                  </a:cubicBezTo>
                  <a:cubicBezTo>
                    <a:pt x="212" y="543"/>
                    <a:pt x="213" y="589"/>
                    <a:pt x="214" y="635"/>
                  </a:cubicBezTo>
                  <a:cubicBezTo>
                    <a:pt x="215" y="668"/>
                    <a:pt x="218" y="688"/>
                    <a:pt x="222" y="694"/>
                  </a:cubicBezTo>
                  <a:cubicBezTo>
                    <a:pt x="226" y="700"/>
                    <a:pt x="233" y="705"/>
                    <a:pt x="242" y="708"/>
                  </a:cubicBezTo>
                  <a:cubicBezTo>
                    <a:pt x="251" y="711"/>
                    <a:pt x="278" y="713"/>
                    <a:pt x="321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 userDrawn="1"/>
          </p:nvSpPr>
          <p:spPr bwMode="auto">
            <a:xfrm>
              <a:off x="1266825" y="1003301"/>
              <a:ext cx="276225" cy="242888"/>
            </a:xfrm>
            <a:custGeom>
              <a:avLst/>
              <a:gdLst>
                <a:gd name="T0" fmla="*/ 5 w 869"/>
                <a:gd name="T1" fmla="*/ 747 h 766"/>
                <a:gd name="T2" fmla="*/ 5 w 869"/>
                <a:gd name="T3" fmla="*/ 714 h 766"/>
                <a:gd name="T4" fmla="*/ 80 w 869"/>
                <a:gd name="T5" fmla="*/ 705 h 766"/>
                <a:gd name="T6" fmla="*/ 91 w 869"/>
                <a:gd name="T7" fmla="*/ 695 h 766"/>
                <a:gd name="T8" fmla="*/ 99 w 869"/>
                <a:gd name="T9" fmla="*/ 640 h 766"/>
                <a:gd name="T10" fmla="*/ 102 w 869"/>
                <a:gd name="T11" fmla="*/ 520 h 766"/>
                <a:gd name="T12" fmla="*/ 102 w 869"/>
                <a:gd name="T13" fmla="*/ 92 h 766"/>
                <a:gd name="T14" fmla="*/ 100 w 869"/>
                <a:gd name="T15" fmla="*/ 69 h 766"/>
                <a:gd name="T16" fmla="*/ 80 w 869"/>
                <a:gd name="T17" fmla="*/ 47 h 766"/>
                <a:gd name="T18" fmla="*/ 57 w 869"/>
                <a:gd name="T19" fmla="*/ 36 h 766"/>
                <a:gd name="T20" fmla="*/ 0 w 869"/>
                <a:gd name="T21" fmla="*/ 33 h 766"/>
                <a:gd name="T22" fmla="*/ 0 w 869"/>
                <a:gd name="T23" fmla="*/ 0 h 766"/>
                <a:gd name="T24" fmla="*/ 119 w 869"/>
                <a:gd name="T25" fmla="*/ 3 h 766"/>
                <a:gd name="T26" fmla="*/ 202 w 869"/>
                <a:gd name="T27" fmla="*/ 0 h 766"/>
                <a:gd name="T28" fmla="*/ 269 w 869"/>
                <a:gd name="T29" fmla="*/ 86 h 766"/>
                <a:gd name="T30" fmla="*/ 381 w 869"/>
                <a:gd name="T31" fmla="*/ 220 h 766"/>
                <a:gd name="T32" fmla="*/ 545 w 869"/>
                <a:gd name="T33" fmla="*/ 411 h 766"/>
                <a:gd name="T34" fmla="*/ 671 w 869"/>
                <a:gd name="T35" fmla="*/ 554 h 766"/>
                <a:gd name="T36" fmla="*/ 721 w 869"/>
                <a:gd name="T37" fmla="*/ 609 h 766"/>
                <a:gd name="T38" fmla="*/ 721 w 869"/>
                <a:gd name="T39" fmla="*/ 226 h 766"/>
                <a:gd name="T40" fmla="*/ 718 w 869"/>
                <a:gd name="T41" fmla="*/ 105 h 766"/>
                <a:gd name="T42" fmla="*/ 711 w 869"/>
                <a:gd name="T43" fmla="*/ 51 h 766"/>
                <a:gd name="T44" fmla="*/ 699 w 869"/>
                <a:gd name="T45" fmla="*/ 41 h 766"/>
                <a:gd name="T46" fmla="*/ 624 w 869"/>
                <a:gd name="T47" fmla="*/ 33 h 766"/>
                <a:gd name="T48" fmla="*/ 624 w 869"/>
                <a:gd name="T49" fmla="*/ 0 h 766"/>
                <a:gd name="T50" fmla="*/ 756 w 869"/>
                <a:gd name="T51" fmla="*/ 3 h 766"/>
                <a:gd name="T52" fmla="*/ 869 w 869"/>
                <a:gd name="T53" fmla="*/ 0 h 766"/>
                <a:gd name="T54" fmla="*/ 869 w 869"/>
                <a:gd name="T55" fmla="*/ 33 h 766"/>
                <a:gd name="T56" fmla="*/ 794 w 869"/>
                <a:gd name="T57" fmla="*/ 41 h 766"/>
                <a:gd name="T58" fmla="*/ 783 w 869"/>
                <a:gd name="T59" fmla="*/ 52 h 766"/>
                <a:gd name="T60" fmla="*/ 775 w 869"/>
                <a:gd name="T61" fmla="*/ 107 h 766"/>
                <a:gd name="T62" fmla="*/ 772 w 869"/>
                <a:gd name="T63" fmla="*/ 226 h 766"/>
                <a:gd name="T64" fmla="*/ 772 w 869"/>
                <a:gd name="T65" fmla="*/ 479 h 766"/>
                <a:gd name="T66" fmla="*/ 775 w 869"/>
                <a:gd name="T67" fmla="*/ 766 h 766"/>
                <a:gd name="T68" fmla="*/ 721 w 869"/>
                <a:gd name="T69" fmla="*/ 766 h 766"/>
                <a:gd name="T70" fmla="*/ 707 w 869"/>
                <a:gd name="T71" fmla="*/ 752 h 766"/>
                <a:gd name="T72" fmla="*/ 698 w 869"/>
                <a:gd name="T73" fmla="*/ 744 h 766"/>
                <a:gd name="T74" fmla="*/ 678 w 869"/>
                <a:gd name="T75" fmla="*/ 723 h 766"/>
                <a:gd name="T76" fmla="*/ 611 w 869"/>
                <a:gd name="T77" fmla="*/ 647 h 766"/>
                <a:gd name="T78" fmla="*/ 540 w 869"/>
                <a:gd name="T79" fmla="*/ 560 h 766"/>
                <a:gd name="T80" fmla="*/ 151 w 869"/>
                <a:gd name="T81" fmla="*/ 110 h 766"/>
                <a:gd name="T82" fmla="*/ 151 w 869"/>
                <a:gd name="T83" fmla="*/ 518 h 766"/>
                <a:gd name="T84" fmla="*/ 154 w 869"/>
                <a:gd name="T85" fmla="*/ 641 h 766"/>
                <a:gd name="T86" fmla="*/ 161 w 869"/>
                <a:gd name="T87" fmla="*/ 695 h 766"/>
                <a:gd name="T88" fmla="*/ 173 w 869"/>
                <a:gd name="T89" fmla="*/ 705 h 766"/>
                <a:gd name="T90" fmla="*/ 249 w 869"/>
                <a:gd name="T91" fmla="*/ 714 h 766"/>
                <a:gd name="T92" fmla="*/ 249 w 869"/>
                <a:gd name="T93" fmla="*/ 747 h 766"/>
                <a:gd name="T94" fmla="*/ 143 w 869"/>
                <a:gd name="T95" fmla="*/ 744 h 766"/>
                <a:gd name="T96" fmla="*/ 5 w 869"/>
                <a:gd name="T97" fmla="*/ 74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766">
                  <a:moveTo>
                    <a:pt x="5" y="747"/>
                  </a:moveTo>
                  <a:cubicBezTo>
                    <a:pt x="5" y="714"/>
                    <a:pt x="5" y="714"/>
                    <a:pt x="5" y="714"/>
                  </a:cubicBezTo>
                  <a:cubicBezTo>
                    <a:pt x="43" y="714"/>
                    <a:pt x="68" y="711"/>
                    <a:pt x="80" y="705"/>
                  </a:cubicBezTo>
                  <a:cubicBezTo>
                    <a:pt x="86" y="703"/>
                    <a:pt x="89" y="700"/>
                    <a:pt x="91" y="695"/>
                  </a:cubicBezTo>
                  <a:cubicBezTo>
                    <a:pt x="95" y="688"/>
                    <a:pt x="98" y="670"/>
                    <a:pt x="99" y="640"/>
                  </a:cubicBezTo>
                  <a:cubicBezTo>
                    <a:pt x="101" y="594"/>
                    <a:pt x="102" y="554"/>
                    <a:pt x="102" y="5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0"/>
                    <a:pt x="102" y="73"/>
                    <a:pt x="100" y="69"/>
                  </a:cubicBezTo>
                  <a:cubicBezTo>
                    <a:pt x="97" y="63"/>
                    <a:pt x="91" y="56"/>
                    <a:pt x="80" y="47"/>
                  </a:cubicBezTo>
                  <a:cubicBezTo>
                    <a:pt x="74" y="41"/>
                    <a:pt x="66" y="38"/>
                    <a:pt x="57" y="36"/>
                  </a:cubicBezTo>
                  <a:cubicBezTo>
                    <a:pt x="49" y="34"/>
                    <a:pt x="30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2"/>
                    <a:pt x="103" y="3"/>
                    <a:pt x="119" y="3"/>
                  </a:cubicBezTo>
                  <a:cubicBezTo>
                    <a:pt x="147" y="3"/>
                    <a:pt x="174" y="2"/>
                    <a:pt x="202" y="0"/>
                  </a:cubicBezTo>
                  <a:cubicBezTo>
                    <a:pt x="232" y="39"/>
                    <a:pt x="255" y="67"/>
                    <a:pt x="269" y="86"/>
                  </a:cubicBezTo>
                  <a:cubicBezTo>
                    <a:pt x="381" y="220"/>
                    <a:pt x="381" y="220"/>
                    <a:pt x="381" y="220"/>
                  </a:cubicBezTo>
                  <a:cubicBezTo>
                    <a:pt x="545" y="411"/>
                    <a:pt x="545" y="411"/>
                    <a:pt x="545" y="411"/>
                  </a:cubicBezTo>
                  <a:cubicBezTo>
                    <a:pt x="597" y="472"/>
                    <a:pt x="639" y="520"/>
                    <a:pt x="671" y="554"/>
                  </a:cubicBezTo>
                  <a:cubicBezTo>
                    <a:pt x="691" y="578"/>
                    <a:pt x="708" y="596"/>
                    <a:pt x="721" y="609"/>
                  </a:cubicBezTo>
                  <a:cubicBezTo>
                    <a:pt x="721" y="226"/>
                    <a:pt x="721" y="226"/>
                    <a:pt x="721" y="226"/>
                  </a:cubicBezTo>
                  <a:cubicBezTo>
                    <a:pt x="721" y="191"/>
                    <a:pt x="720" y="151"/>
                    <a:pt x="718" y="105"/>
                  </a:cubicBezTo>
                  <a:cubicBezTo>
                    <a:pt x="717" y="76"/>
                    <a:pt x="714" y="58"/>
                    <a:pt x="711" y="51"/>
                  </a:cubicBezTo>
                  <a:cubicBezTo>
                    <a:pt x="708" y="46"/>
                    <a:pt x="705" y="43"/>
                    <a:pt x="699" y="41"/>
                  </a:cubicBezTo>
                  <a:cubicBezTo>
                    <a:pt x="687" y="36"/>
                    <a:pt x="662" y="33"/>
                    <a:pt x="624" y="33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67" y="2"/>
                    <a:pt x="711" y="3"/>
                    <a:pt x="756" y="3"/>
                  </a:cubicBezTo>
                  <a:cubicBezTo>
                    <a:pt x="797" y="3"/>
                    <a:pt x="835" y="2"/>
                    <a:pt x="869" y="0"/>
                  </a:cubicBezTo>
                  <a:cubicBezTo>
                    <a:pt x="869" y="33"/>
                    <a:pt x="869" y="33"/>
                    <a:pt x="869" y="33"/>
                  </a:cubicBezTo>
                  <a:cubicBezTo>
                    <a:pt x="831" y="33"/>
                    <a:pt x="806" y="36"/>
                    <a:pt x="794" y="41"/>
                  </a:cubicBezTo>
                  <a:cubicBezTo>
                    <a:pt x="789" y="43"/>
                    <a:pt x="785" y="47"/>
                    <a:pt x="783" y="52"/>
                  </a:cubicBezTo>
                  <a:cubicBezTo>
                    <a:pt x="779" y="58"/>
                    <a:pt x="776" y="77"/>
                    <a:pt x="775" y="107"/>
                  </a:cubicBezTo>
                  <a:cubicBezTo>
                    <a:pt x="773" y="153"/>
                    <a:pt x="772" y="193"/>
                    <a:pt x="772" y="226"/>
                  </a:cubicBezTo>
                  <a:cubicBezTo>
                    <a:pt x="772" y="479"/>
                    <a:pt x="772" y="479"/>
                    <a:pt x="772" y="479"/>
                  </a:cubicBezTo>
                  <a:cubicBezTo>
                    <a:pt x="772" y="531"/>
                    <a:pt x="773" y="626"/>
                    <a:pt x="775" y="766"/>
                  </a:cubicBezTo>
                  <a:cubicBezTo>
                    <a:pt x="721" y="766"/>
                    <a:pt x="721" y="766"/>
                    <a:pt x="721" y="766"/>
                  </a:cubicBezTo>
                  <a:cubicBezTo>
                    <a:pt x="707" y="752"/>
                    <a:pt x="707" y="752"/>
                    <a:pt x="707" y="752"/>
                  </a:cubicBezTo>
                  <a:cubicBezTo>
                    <a:pt x="705" y="751"/>
                    <a:pt x="700" y="746"/>
                    <a:pt x="698" y="744"/>
                  </a:cubicBezTo>
                  <a:cubicBezTo>
                    <a:pt x="696" y="742"/>
                    <a:pt x="689" y="735"/>
                    <a:pt x="678" y="723"/>
                  </a:cubicBezTo>
                  <a:cubicBezTo>
                    <a:pt x="647" y="689"/>
                    <a:pt x="625" y="664"/>
                    <a:pt x="611" y="647"/>
                  </a:cubicBezTo>
                  <a:cubicBezTo>
                    <a:pt x="540" y="560"/>
                    <a:pt x="540" y="560"/>
                    <a:pt x="540" y="56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518"/>
                    <a:pt x="151" y="518"/>
                    <a:pt x="151" y="518"/>
                  </a:cubicBezTo>
                  <a:cubicBezTo>
                    <a:pt x="151" y="552"/>
                    <a:pt x="152" y="593"/>
                    <a:pt x="154" y="641"/>
                  </a:cubicBezTo>
                  <a:cubicBezTo>
                    <a:pt x="156" y="670"/>
                    <a:pt x="158" y="688"/>
                    <a:pt x="161" y="695"/>
                  </a:cubicBezTo>
                  <a:cubicBezTo>
                    <a:pt x="164" y="700"/>
                    <a:pt x="168" y="704"/>
                    <a:pt x="173" y="705"/>
                  </a:cubicBezTo>
                  <a:cubicBezTo>
                    <a:pt x="185" y="711"/>
                    <a:pt x="210" y="714"/>
                    <a:pt x="249" y="714"/>
                  </a:cubicBezTo>
                  <a:cubicBezTo>
                    <a:pt x="249" y="747"/>
                    <a:pt x="249" y="747"/>
                    <a:pt x="249" y="747"/>
                  </a:cubicBezTo>
                  <a:cubicBezTo>
                    <a:pt x="217" y="745"/>
                    <a:pt x="181" y="744"/>
                    <a:pt x="143" y="744"/>
                  </a:cubicBezTo>
                  <a:cubicBezTo>
                    <a:pt x="100" y="744"/>
                    <a:pt x="54" y="745"/>
                    <a:pt x="5" y="7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/>
            <p:cNvSpPr>
              <a:spLocks/>
            </p:cNvSpPr>
            <p:nvPr userDrawn="1"/>
          </p:nvSpPr>
          <p:spPr bwMode="auto">
            <a:xfrm>
              <a:off x="1573213" y="1003301"/>
              <a:ext cx="101600" cy="236538"/>
            </a:xfrm>
            <a:custGeom>
              <a:avLst/>
              <a:gdLst>
                <a:gd name="T0" fmla="*/ 322 w 322"/>
                <a:gd name="T1" fmla="*/ 714 h 747"/>
                <a:gd name="T2" fmla="*/ 322 w 322"/>
                <a:gd name="T3" fmla="*/ 747 h 747"/>
                <a:gd name="T4" fmla="*/ 169 w 322"/>
                <a:gd name="T5" fmla="*/ 744 h 747"/>
                <a:gd name="T6" fmla="*/ 0 w 322"/>
                <a:gd name="T7" fmla="*/ 747 h 747"/>
                <a:gd name="T8" fmla="*/ 0 w 322"/>
                <a:gd name="T9" fmla="*/ 714 h 747"/>
                <a:gd name="T10" fmla="*/ 79 w 322"/>
                <a:gd name="T11" fmla="*/ 708 h 747"/>
                <a:gd name="T12" fmla="*/ 98 w 322"/>
                <a:gd name="T13" fmla="*/ 696 h 747"/>
                <a:gd name="T14" fmla="*/ 106 w 322"/>
                <a:gd name="T15" fmla="*/ 645 h 747"/>
                <a:gd name="T16" fmla="*/ 109 w 322"/>
                <a:gd name="T17" fmla="*/ 495 h 747"/>
                <a:gd name="T18" fmla="*/ 109 w 322"/>
                <a:gd name="T19" fmla="*/ 251 h 747"/>
                <a:gd name="T20" fmla="*/ 106 w 322"/>
                <a:gd name="T21" fmla="*/ 111 h 747"/>
                <a:gd name="T22" fmla="*/ 98 w 322"/>
                <a:gd name="T23" fmla="*/ 52 h 747"/>
                <a:gd name="T24" fmla="*/ 78 w 322"/>
                <a:gd name="T25" fmla="*/ 39 h 747"/>
                <a:gd name="T26" fmla="*/ 0 w 322"/>
                <a:gd name="T27" fmla="*/ 33 h 747"/>
                <a:gd name="T28" fmla="*/ 0 w 322"/>
                <a:gd name="T29" fmla="*/ 0 h 747"/>
                <a:gd name="T30" fmla="*/ 161 w 322"/>
                <a:gd name="T31" fmla="*/ 3 h 747"/>
                <a:gd name="T32" fmla="*/ 322 w 322"/>
                <a:gd name="T33" fmla="*/ 0 h 747"/>
                <a:gd name="T34" fmla="*/ 322 w 322"/>
                <a:gd name="T35" fmla="*/ 33 h 747"/>
                <a:gd name="T36" fmla="*/ 244 w 322"/>
                <a:gd name="T37" fmla="*/ 39 h 747"/>
                <a:gd name="T38" fmla="*/ 224 w 322"/>
                <a:gd name="T39" fmla="*/ 51 h 747"/>
                <a:gd name="T40" fmla="*/ 216 w 322"/>
                <a:gd name="T41" fmla="*/ 102 h 747"/>
                <a:gd name="T42" fmla="*/ 213 w 322"/>
                <a:gd name="T43" fmla="*/ 251 h 747"/>
                <a:gd name="T44" fmla="*/ 213 w 322"/>
                <a:gd name="T45" fmla="*/ 495 h 747"/>
                <a:gd name="T46" fmla="*/ 215 w 322"/>
                <a:gd name="T47" fmla="*/ 635 h 747"/>
                <a:gd name="T48" fmla="*/ 223 w 322"/>
                <a:gd name="T49" fmla="*/ 694 h 747"/>
                <a:gd name="T50" fmla="*/ 243 w 322"/>
                <a:gd name="T51" fmla="*/ 708 h 747"/>
                <a:gd name="T52" fmla="*/ 322 w 322"/>
                <a:gd name="T53" fmla="*/ 714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2" h="747">
                  <a:moveTo>
                    <a:pt x="322" y="714"/>
                  </a:moveTo>
                  <a:cubicBezTo>
                    <a:pt x="322" y="747"/>
                    <a:pt x="322" y="747"/>
                    <a:pt x="322" y="747"/>
                  </a:cubicBezTo>
                  <a:cubicBezTo>
                    <a:pt x="244" y="745"/>
                    <a:pt x="193" y="744"/>
                    <a:pt x="169" y="744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43" y="713"/>
                    <a:pt x="69" y="711"/>
                    <a:pt x="79" y="708"/>
                  </a:cubicBezTo>
                  <a:cubicBezTo>
                    <a:pt x="88" y="705"/>
                    <a:pt x="94" y="701"/>
                    <a:pt x="98" y="696"/>
                  </a:cubicBezTo>
                  <a:cubicBezTo>
                    <a:pt x="102" y="689"/>
                    <a:pt x="105" y="672"/>
                    <a:pt x="106" y="645"/>
                  </a:cubicBezTo>
                  <a:cubicBezTo>
                    <a:pt x="107" y="637"/>
                    <a:pt x="108" y="587"/>
                    <a:pt x="109" y="495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7"/>
                    <a:pt x="106" y="111"/>
                  </a:cubicBezTo>
                  <a:cubicBezTo>
                    <a:pt x="105" y="78"/>
                    <a:pt x="102" y="59"/>
                    <a:pt x="98" y="52"/>
                  </a:cubicBezTo>
                  <a:cubicBezTo>
                    <a:pt x="94" y="46"/>
                    <a:pt x="88" y="41"/>
                    <a:pt x="78" y="39"/>
                  </a:cubicBezTo>
                  <a:cubicBezTo>
                    <a:pt x="69" y="36"/>
                    <a:pt x="43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2"/>
                    <a:pt x="124" y="3"/>
                    <a:pt x="161" y="3"/>
                  </a:cubicBezTo>
                  <a:cubicBezTo>
                    <a:pt x="198" y="3"/>
                    <a:pt x="251" y="2"/>
                    <a:pt x="322" y="0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279" y="34"/>
                    <a:pt x="253" y="36"/>
                    <a:pt x="244" y="39"/>
                  </a:cubicBezTo>
                  <a:cubicBezTo>
                    <a:pt x="234" y="41"/>
                    <a:pt x="228" y="46"/>
                    <a:pt x="224" y="51"/>
                  </a:cubicBezTo>
                  <a:cubicBezTo>
                    <a:pt x="220" y="58"/>
                    <a:pt x="217" y="75"/>
                    <a:pt x="216" y="102"/>
                  </a:cubicBezTo>
                  <a:cubicBezTo>
                    <a:pt x="216" y="109"/>
                    <a:pt x="215" y="159"/>
                    <a:pt x="213" y="251"/>
                  </a:cubicBezTo>
                  <a:cubicBezTo>
                    <a:pt x="213" y="495"/>
                    <a:pt x="213" y="495"/>
                    <a:pt x="213" y="495"/>
                  </a:cubicBezTo>
                  <a:cubicBezTo>
                    <a:pt x="213" y="543"/>
                    <a:pt x="214" y="589"/>
                    <a:pt x="215" y="635"/>
                  </a:cubicBezTo>
                  <a:cubicBezTo>
                    <a:pt x="216" y="668"/>
                    <a:pt x="219" y="688"/>
                    <a:pt x="223" y="694"/>
                  </a:cubicBezTo>
                  <a:cubicBezTo>
                    <a:pt x="227" y="700"/>
                    <a:pt x="234" y="705"/>
                    <a:pt x="243" y="708"/>
                  </a:cubicBezTo>
                  <a:cubicBezTo>
                    <a:pt x="252" y="711"/>
                    <a:pt x="278" y="713"/>
                    <a:pt x="322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/>
            <p:cNvSpPr>
              <a:spLocks/>
            </p:cNvSpPr>
            <p:nvPr userDrawn="1"/>
          </p:nvSpPr>
          <p:spPr bwMode="auto">
            <a:xfrm>
              <a:off x="169227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7 w 728"/>
                <a:gd name="T3" fmla="*/ 716 h 774"/>
                <a:gd name="T4" fmla="*/ 581 w 728"/>
                <a:gd name="T5" fmla="*/ 761 h 774"/>
                <a:gd name="T6" fmla="*/ 447 w 728"/>
                <a:gd name="T7" fmla="*/ 774 h 774"/>
                <a:gd name="T8" fmla="*/ 288 w 728"/>
                <a:gd name="T9" fmla="*/ 754 h 774"/>
                <a:gd name="T10" fmla="*/ 161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3 w 728"/>
                <a:gd name="T19" fmla="*/ 110 h 774"/>
                <a:gd name="T20" fmla="*/ 457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5 w 728"/>
                <a:gd name="T35" fmla="*/ 143 h 774"/>
                <a:gd name="T36" fmla="*/ 605 w 728"/>
                <a:gd name="T37" fmla="*/ 66 h 774"/>
                <a:gd name="T38" fmla="*/ 446 w 728"/>
                <a:gd name="T39" fmla="*/ 41 h 774"/>
                <a:gd name="T40" fmla="*/ 313 w 728"/>
                <a:gd name="T41" fmla="*/ 60 h 774"/>
                <a:gd name="T42" fmla="*/ 217 w 728"/>
                <a:gd name="T43" fmla="*/ 117 h 774"/>
                <a:gd name="T44" fmla="*/ 149 w 728"/>
                <a:gd name="T45" fmla="*/ 216 h 774"/>
                <a:gd name="T46" fmla="*/ 122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2 w 728"/>
                <a:gd name="T53" fmla="*/ 698 h 774"/>
                <a:gd name="T54" fmla="*/ 719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7" y="716"/>
                    <a:pt x="707" y="716"/>
                    <a:pt x="707" y="716"/>
                  </a:cubicBezTo>
                  <a:cubicBezTo>
                    <a:pt x="664" y="736"/>
                    <a:pt x="622" y="751"/>
                    <a:pt x="581" y="761"/>
                  </a:cubicBezTo>
                  <a:cubicBezTo>
                    <a:pt x="540" y="770"/>
                    <a:pt x="495" y="774"/>
                    <a:pt x="447" y="774"/>
                  </a:cubicBezTo>
                  <a:cubicBezTo>
                    <a:pt x="390" y="774"/>
                    <a:pt x="337" y="768"/>
                    <a:pt x="288" y="754"/>
                  </a:cubicBezTo>
                  <a:cubicBezTo>
                    <a:pt x="240" y="740"/>
                    <a:pt x="197" y="721"/>
                    <a:pt x="161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1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3" y="110"/>
                  </a:cubicBezTo>
                  <a:cubicBezTo>
                    <a:pt x="204" y="37"/>
                    <a:pt x="316" y="0"/>
                    <a:pt x="457" y="0"/>
                  </a:cubicBezTo>
                  <a:cubicBezTo>
                    <a:pt x="490" y="0"/>
                    <a:pt x="521" y="2"/>
                    <a:pt x="549" y="6"/>
                  </a:cubicBezTo>
                  <a:cubicBezTo>
                    <a:pt x="578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5" y="143"/>
                    <a:pt x="665" y="143"/>
                    <a:pt x="665" y="143"/>
                  </a:cubicBezTo>
                  <a:cubicBezTo>
                    <a:pt x="661" y="109"/>
                    <a:pt x="641" y="83"/>
                    <a:pt x="605" y="66"/>
                  </a:cubicBezTo>
                  <a:cubicBezTo>
                    <a:pt x="569" y="50"/>
                    <a:pt x="516" y="41"/>
                    <a:pt x="446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7" y="72"/>
                    <a:pt x="245" y="91"/>
                    <a:pt x="217" y="117"/>
                  </a:cubicBezTo>
                  <a:cubicBezTo>
                    <a:pt x="189" y="143"/>
                    <a:pt x="166" y="176"/>
                    <a:pt x="149" y="216"/>
                  </a:cubicBezTo>
                  <a:cubicBezTo>
                    <a:pt x="131" y="256"/>
                    <a:pt x="122" y="306"/>
                    <a:pt x="122" y="366"/>
                  </a:cubicBezTo>
                  <a:cubicBezTo>
                    <a:pt x="122" y="472"/>
                    <a:pt x="155" y="557"/>
                    <a:pt x="223" y="621"/>
                  </a:cubicBezTo>
                  <a:cubicBezTo>
                    <a:pt x="291" y="685"/>
                    <a:pt x="380" y="717"/>
                    <a:pt x="492" y="717"/>
                  </a:cubicBezTo>
                  <a:cubicBezTo>
                    <a:pt x="542" y="717"/>
                    <a:pt x="589" y="711"/>
                    <a:pt x="632" y="698"/>
                  </a:cubicBezTo>
                  <a:cubicBezTo>
                    <a:pt x="661" y="689"/>
                    <a:pt x="690" y="675"/>
                    <a:pt x="719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/>
            <p:cNvSpPr>
              <a:spLocks/>
            </p:cNvSpPr>
            <p:nvPr userDrawn="1"/>
          </p:nvSpPr>
          <p:spPr bwMode="auto">
            <a:xfrm>
              <a:off x="657225" y="998538"/>
              <a:ext cx="231775" cy="246063"/>
            </a:xfrm>
            <a:custGeom>
              <a:avLst/>
              <a:gdLst>
                <a:gd name="T0" fmla="*/ 728 w 728"/>
                <a:gd name="T1" fmla="*/ 667 h 774"/>
                <a:gd name="T2" fmla="*/ 706 w 728"/>
                <a:gd name="T3" fmla="*/ 716 h 774"/>
                <a:gd name="T4" fmla="*/ 580 w 728"/>
                <a:gd name="T5" fmla="*/ 761 h 774"/>
                <a:gd name="T6" fmla="*/ 446 w 728"/>
                <a:gd name="T7" fmla="*/ 774 h 774"/>
                <a:gd name="T8" fmla="*/ 288 w 728"/>
                <a:gd name="T9" fmla="*/ 754 h 774"/>
                <a:gd name="T10" fmla="*/ 160 w 728"/>
                <a:gd name="T11" fmla="*/ 696 h 774"/>
                <a:gd name="T12" fmla="*/ 71 w 728"/>
                <a:gd name="T13" fmla="*/ 610 h 774"/>
                <a:gd name="T14" fmla="*/ 18 w 728"/>
                <a:gd name="T15" fmla="*/ 508 h 774"/>
                <a:gd name="T16" fmla="*/ 0 w 728"/>
                <a:gd name="T17" fmla="*/ 386 h 774"/>
                <a:gd name="T18" fmla="*/ 122 w 728"/>
                <a:gd name="T19" fmla="*/ 110 h 774"/>
                <a:gd name="T20" fmla="*/ 456 w 728"/>
                <a:gd name="T21" fmla="*/ 0 h 774"/>
                <a:gd name="T22" fmla="*/ 549 w 728"/>
                <a:gd name="T23" fmla="*/ 6 h 774"/>
                <a:gd name="T24" fmla="*/ 653 w 728"/>
                <a:gd name="T25" fmla="*/ 27 h 774"/>
                <a:gd name="T26" fmla="*/ 728 w 728"/>
                <a:gd name="T27" fmla="*/ 45 h 774"/>
                <a:gd name="T28" fmla="*/ 710 w 728"/>
                <a:gd name="T29" fmla="*/ 101 h 774"/>
                <a:gd name="T30" fmla="*/ 698 w 728"/>
                <a:gd name="T31" fmla="*/ 204 h 774"/>
                <a:gd name="T32" fmla="*/ 665 w 728"/>
                <a:gd name="T33" fmla="*/ 204 h 774"/>
                <a:gd name="T34" fmla="*/ 664 w 728"/>
                <a:gd name="T35" fmla="*/ 143 h 774"/>
                <a:gd name="T36" fmla="*/ 604 w 728"/>
                <a:gd name="T37" fmla="*/ 66 h 774"/>
                <a:gd name="T38" fmla="*/ 445 w 728"/>
                <a:gd name="T39" fmla="*/ 41 h 774"/>
                <a:gd name="T40" fmla="*/ 313 w 728"/>
                <a:gd name="T41" fmla="*/ 60 h 774"/>
                <a:gd name="T42" fmla="*/ 216 w 728"/>
                <a:gd name="T43" fmla="*/ 117 h 774"/>
                <a:gd name="T44" fmla="*/ 148 w 728"/>
                <a:gd name="T45" fmla="*/ 216 h 774"/>
                <a:gd name="T46" fmla="*/ 121 w 728"/>
                <a:gd name="T47" fmla="*/ 366 h 774"/>
                <a:gd name="T48" fmla="*/ 223 w 728"/>
                <a:gd name="T49" fmla="*/ 621 h 774"/>
                <a:gd name="T50" fmla="*/ 492 w 728"/>
                <a:gd name="T51" fmla="*/ 717 h 774"/>
                <a:gd name="T52" fmla="*/ 631 w 728"/>
                <a:gd name="T53" fmla="*/ 698 h 774"/>
                <a:gd name="T54" fmla="*/ 718 w 728"/>
                <a:gd name="T55" fmla="*/ 656 h 774"/>
                <a:gd name="T56" fmla="*/ 728 w 728"/>
                <a:gd name="T57" fmla="*/ 66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774">
                  <a:moveTo>
                    <a:pt x="728" y="667"/>
                  </a:moveTo>
                  <a:cubicBezTo>
                    <a:pt x="706" y="716"/>
                    <a:pt x="706" y="716"/>
                    <a:pt x="706" y="716"/>
                  </a:cubicBezTo>
                  <a:cubicBezTo>
                    <a:pt x="663" y="736"/>
                    <a:pt x="621" y="751"/>
                    <a:pt x="580" y="761"/>
                  </a:cubicBezTo>
                  <a:cubicBezTo>
                    <a:pt x="539" y="770"/>
                    <a:pt x="495" y="774"/>
                    <a:pt x="446" y="774"/>
                  </a:cubicBezTo>
                  <a:cubicBezTo>
                    <a:pt x="389" y="774"/>
                    <a:pt x="337" y="768"/>
                    <a:pt x="288" y="754"/>
                  </a:cubicBezTo>
                  <a:cubicBezTo>
                    <a:pt x="239" y="740"/>
                    <a:pt x="197" y="721"/>
                    <a:pt x="160" y="696"/>
                  </a:cubicBezTo>
                  <a:cubicBezTo>
                    <a:pt x="124" y="670"/>
                    <a:pt x="94" y="642"/>
                    <a:pt x="71" y="610"/>
                  </a:cubicBezTo>
                  <a:cubicBezTo>
                    <a:pt x="48" y="579"/>
                    <a:pt x="30" y="545"/>
                    <a:pt x="18" y="508"/>
                  </a:cubicBezTo>
                  <a:cubicBezTo>
                    <a:pt x="6" y="471"/>
                    <a:pt x="0" y="430"/>
                    <a:pt x="0" y="386"/>
                  </a:cubicBezTo>
                  <a:cubicBezTo>
                    <a:pt x="0" y="275"/>
                    <a:pt x="41" y="183"/>
                    <a:pt x="122" y="110"/>
                  </a:cubicBezTo>
                  <a:cubicBezTo>
                    <a:pt x="204" y="37"/>
                    <a:pt x="315" y="0"/>
                    <a:pt x="456" y="0"/>
                  </a:cubicBezTo>
                  <a:cubicBezTo>
                    <a:pt x="490" y="0"/>
                    <a:pt x="520" y="2"/>
                    <a:pt x="549" y="6"/>
                  </a:cubicBezTo>
                  <a:cubicBezTo>
                    <a:pt x="577" y="9"/>
                    <a:pt x="612" y="16"/>
                    <a:pt x="653" y="27"/>
                  </a:cubicBezTo>
                  <a:cubicBezTo>
                    <a:pt x="694" y="37"/>
                    <a:pt x="719" y="43"/>
                    <a:pt x="728" y="45"/>
                  </a:cubicBezTo>
                  <a:cubicBezTo>
                    <a:pt x="720" y="64"/>
                    <a:pt x="714" y="82"/>
                    <a:pt x="710" y="101"/>
                  </a:cubicBezTo>
                  <a:cubicBezTo>
                    <a:pt x="704" y="131"/>
                    <a:pt x="700" y="165"/>
                    <a:pt x="698" y="204"/>
                  </a:cubicBezTo>
                  <a:cubicBezTo>
                    <a:pt x="665" y="204"/>
                    <a:pt x="665" y="204"/>
                    <a:pt x="665" y="204"/>
                  </a:cubicBezTo>
                  <a:cubicBezTo>
                    <a:pt x="664" y="143"/>
                    <a:pt x="664" y="143"/>
                    <a:pt x="664" y="143"/>
                  </a:cubicBezTo>
                  <a:cubicBezTo>
                    <a:pt x="661" y="109"/>
                    <a:pt x="641" y="83"/>
                    <a:pt x="604" y="66"/>
                  </a:cubicBezTo>
                  <a:cubicBezTo>
                    <a:pt x="568" y="50"/>
                    <a:pt x="515" y="41"/>
                    <a:pt x="445" y="41"/>
                  </a:cubicBezTo>
                  <a:cubicBezTo>
                    <a:pt x="393" y="42"/>
                    <a:pt x="349" y="48"/>
                    <a:pt x="313" y="60"/>
                  </a:cubicBezTo>
                  <a:cubicBezTo>
                    <a:pt x="276" y="72"/>
                    <a:pt x="244" y="91"/>
                    <a:pt x="216" y="117"/>
                  </a:cubicBezTo>
                  <a:cubicBezTo>
                    <a:pt x="189" y="143"/>
                    <a:pt x="166" y="176"/>
                    <a:pt x="148" y="216"/>
                  </a:cubicBezTo>
                  <a:cubicBezTo>
                    <a:pt x="131" y="256"/>
                    <a:pt x="122" y="306"/>
                    <a:pt x="121" y="366"/>
                  </a:cubicBezTo>
                  <a:cubicBezTo>
                    <a:pt x="121" y="472"/>
                    <a:pt x="155" y="557"/>
                    <a:pt x="223" y="621"/>
                  </a:cubicBezTo>
                  <a:cubicBezTo>
                    <a:pt x="290" y="685"/>
                    <a:pt x="380" y="717"/>
                    <a:pt x="492" y="717"/>
                  </a:cubicBezTo>
                  <a:cubicBezTo>
                    <a:pt x="542" y="717"/>
                    <a:pt x="588" y="711"/>
                    <a:pt x="631" y="698"/>
                  </a:cubicBezTo>
                  <a:cubicBezTo>
                    <a:pt x="660" y="689"/>
                    <a:pt x="689" y="675"/>
                    <a:pt x="718" y="656"/>
                  </a:cubicBezTo>
                  <a:lnTo>
                    <a:pt x="728" y="6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/>
            <p:cNvSpPr>
              <a:spLocks/>
            </p:cNvSpPr>
            <p:nvPr userDrawn="1"/>
          </p:nvSpPr>
          <p:spPr bwMode="auto">
            <a:xfrm>
              <a:off x="757238" y="687388"/>
              <a:ext cx="323850" cy="239713"/>
            </a:xfrm>
            <a:custGeom>
              <a:avLst/>
              <a:gdLst>
                <a:gd name="T0" fmla="*/ 0 w 1017"/>
                <a:gd name="T1" fmla="*/ 35 h 754"/>
                <a:gd name="T2" fmla="*/ 0 w 1017"/>
                <a:gd name="T3" fmla="*/ 0 h 754"/>
                <a:gd name="T4" fmla="*/ 110 w 1017"/>
                <a:gd name="T5" fmla="*/ 4 h 754"/>
                <a:gd name="T6" fmla="*/ 212 w 1017"/>
                <a:gd name="T7" fmla="*/ 0 h 754"/>
                <a:gd name="T8" fmla="*/ 300 w 1017"/>
                <a:gd name="T9" fmla="*/ 183 h 754"/>
                <a:gd name="T10" fmla="*/ 509 w 1017"/>
                <a:gd name="T11" fmla="*/ 592 h 754"/>
                <a:gd name="T12" fmla="*/ 697 w 1017"/>
                <a:gd name="T13" fmla="*/ 218 h 754"/>
                <a:gd name="T14" fmla="*/ 800 w 1017"/>
                <a:gd name="T15" fmla="*/ 0 h 754"/>
                <a:gd name="T16" fmla="*/ 898 w 1017"/>
                <a:gd name="T17" fmla="*/ 4 h 754"/>
                <a:gd name="T18" fmla="*/ 1017 w 1017"/>
                <a:gd name="T19" fmla="*/ 0 h 754"/>
                <a:gd name="T20" fmla="*/ 1017 w 1017"/>
                <a:gd name="T21" fmla="*/ 35 h 754"/>
                <a:gd name="T22" fmla="*/ 938 w 1017"/>
                <a:gd name="T23" fmla="*/ 40 h 754"/>
                <a:gd name="T24" fmla="*/ 918 w 1017"/>
                <a:gd name="T25" fmla="*/ 53 h 754"/>
                <a:gd name="T26" fmla="*/ 910 w 1017"/>
                <a:gd name="T27" fmla="*/ 103 h 754"/>
                <a:gd name="T28" fmla="*/ 907 w 1017"/>
                <a:gd name="T29" fmla="*/ 251 h 754"/>
                <a:gd name="T30" fmla="*/ 907 w 1017"/>
                <a:gd name="T31" fmla="*/ 492 h 754"/>
                <a:gd name="T32" fmla="*/ 910 w 1017"/>
                <a:gd name="T33" fmla="*/ 631 h 754"/>
                <a:gd name="T34" fmla="*/ 918 w 1017"/>
                <a:gd name="T35" fmla="*/ 690 h 754"/>
                <a:gd name="T36" fmla="*/ 938 w 1017"/>
                <a:gd name="T37" fmla="*/ 704 h 754"/>
                <a:gd name="T38" fmla="*/ 1017 w 1017"/>
                <a:gd name="T39" fmla="*/ 709 h 754"/>
                <a:gd name="T40" fmla="*/ 1017 w 1017"/>
                <a:gd name="T41" fmla="*/ 743 h 754"/>
                <a:gd name="T42" fmla="*/ 861 w 1017"/>
                <a:gd name="T43" fmla="*/ 739 h 754"/>
                <a:gd name="T44" fmla="*/ 699 w 1017"/>
                <a:gd name="T45" fmla="*/ 743 h 754"/>
                <a:gd name="T46" fmla="*/ 699 w 1017"/>
                <a:gd name="T47" fmla="*/ 709 h 754"/>
                <a:gd name="T48" fmla="*/ 778 w 1017"/>
                <a:gd name="T49" fmla="*/ 704 h 754"/>
                <a:gd name="T50" fmla="*/ 797 w 1017"/>
                <a:gd name="T51" fmla="*/ 691 h 754"/>
                <a:gd name="T52" fmla="*/ 806 w 1017"/>
                <a:gd name="T53" fmla="*/ 641 h 754"/>
                <a:gd name="T54" fmla="*/ 808 w 1017"/>
                <a:gd name="T55" fmla="*/ 492 h 754"/>
                <a:gd name="T56" fmla="*/ 808 w 1017"/>
                <a:gd name="T57" fmla="*/ 108 h 754"/>
                <a:gd name="T58" fmla="*/ 619 w 1017"/>
                <a:gd name="T59" fmla="*/ 486 h 754"/>
                <a:gd name="T60" fmla="*/ 549 w 1017"/>
                <a:gd name="T61" fmla="*/ 629 h 754"/>
                <a:gd name="T62" fmla="*/ 494 w 1017"/>
                <a:gd name="T63" fmla="*/ 754 h 754"/>
                <a:gd name="T64" fmla="*/ 472 w 1017"/>
                <a:gd name="T65" fmla="*/ 754 h 754"/>
                <a:gd name="T66" fmla="*/ 459 w 1017"/>
                <a:gd name="T67" fmla="*/ 722 h 754"/>
                <a:gd name="T68" fmla="*/ 422 w 1017"/>
                <a:gd name="T69" fmla="*/ 645 h 754"/>
                <a:gd name="T70" fmla="*/ 159 w 1017"/>
                <a:gd name="T71" fmla="*/ 126 h 754"/>
                <a:gd name="T72" fmla="*/ 159 w 1017"/>
                <a:gd name="T73" fmla="*/ 492 h 754"/>
                <a:gd name="T74" fmla="*/ 163 w 1017"/>
                <a:gd name="T75" fmla="*/ 631 h 754"/>
                <a:gd name="T76" fmla="*/ 171 w 1017"/>
                <a:gd name="T77" fmla="*/ 690 h 754"/>
                <a:gd name="T78" fmla="*/ 191 w 1017"/>
                <a:gd name="T79" fmla="*/ 704 h 754"/>
                <a:gd name="T80" fmla="*/ 271 w 1017"/>
                <a:gd name="T81" fmla="*/ 709 h 754"/>
                <a:gd name="T82" fmla="*/ 271 w 1017"/>
                <a:gd name="T83" fmla="*/ 743 h 754"/>
                <a:gd name="T84" fmla="*/ 138 w 1017"/>
                <a:gd name="T85" fmla="*/ 739 h 754"/>
                <a:gd name="T86" fmla="*/ 0 w 1017"/>
                <a:gd name="T87" fmla="*/ 743 h 754"/>
                <a:gd name="T88" fmla="*/ 0 w 1017"/>
                <a:gd name="T89" fmla="*/ 709 h 754"/>
                <a:gd name="T90" fmla="*/ 79 w 1017"/>
                <a:gd name="T91" fmla="*/ 704 h 754"/>
                <a:gd name="T92" fmla="*/ 98 w 1017"/>
                <a:gd name="T93" fmla="*/ 691 h 754"/>
                <a:gd name="T94" fmla="*/ 107 w 1017"/>
                <a:gd name="T95" fmla="*/ 641 h 754"/>
                <a:gd name="T96" fmla="*/ 109 w 1017"/>
                <a:gd name="T97" fmla="*/ 492 h 754"/>
                <a:gd name="T98" fmla="*/ 109 w 1017"/>
                <a:gd name="T99" fmla="*/ 251 h 754"/>
                <a:gd name="T100" fmla="*/ 107 w 1017"/>
                <a:gd name="T101" fmla="*/ 112 h 754"/>
                <a:gd name="T102" fmla="*/ 99 w 1017"/>
                <a:gd name="T103" fmla="*/ 54 h 754"/>
                <a:gd name="T104" fmla="*/ 78 w 1017"/>
                <a:gd name="T105" fmla="*/ 40 h 754"/>
                <a:gd name="T106" fmla="*/ 0 w 1017"/>
                <a:gd name="T107" fmla="*/ 3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7" h="754">
                  <a:moveTo>
                    <a:pt x="0" y="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8" y="2"/>
                    <a:pt x="75" y="4"/>
                    <a:pt x="110" y="4"/>
                  </a:cubicBezTo>
                  <a:cubicBezTo>
                    <a:pt x="145" y="4"/>
                    <a:pt x="179" y="2"/>
                    <a:pt x="212" y="0"/>
                  </a:cubicBezTo>
                  <a:cubicBezTo>
                    <a:pt x="244" y="70"/>
                    <a:pt x="274" y="131"/>
                    <a:pt x="300" y="183"/>
                  </a:cubicBezTo>
                  <a:cubicBezTo>
                    <a:pt x="509" y="592"/>
                    <a:pt x="509" y="592"/>
                    <a:pt x="509" y="592"/>
                  </a:cubicBezTo>
                  <a:cubicBezTo>
                    <a:pt x="697" y="218"/>
                    <a:pt x="697" y="218"/>
                    <a:pt x="697" y="218"/>
                  </a:cubicBezTo>
                  <a:cubicBezTo>
                    <a:pt x="749" y="116"/>
                    <a:pt x="783" y="43"/>
                    <a:pt x="800" y="0"/>
                  </a:cubicBezTo>
                  <a:cubicBezTo>
                    <a:pt x="839" y="2"/>
                    <a:pt x="872" y="4"/>
                    <a:pt x="898" y="4"/>
                  </a:cubicBezTo>
                  <a:cubicBezTo>
                    <a:pt x="923" y="4"/>
                    <a:pt x="962" y="2"/>
                    <a:pt x="1017" y="0"/>
                  </a:cubicBezTo>
                  <a:cubicBezTo>
                    <a:pt x="1017" y="35"/>
                    <a:pt x="1017" y="35"/>
                    <a:pt x="1017" y="35"/>
                  </a:cubicBezTo>
                  <a:cubicBezTo>
                    <a:pt x="974" y="35"/>
                    <a:pt x="947" y="37"/>
                    <a:pt x="938" y="40"/>
                  </a:cubicBezTo>
                  <a:cubicBezTo>
                    <a:pt x="928" y="43"/>
                    <a:pt x="922" y="47"/>
                    <a:pt x="918" y="53"/>
                  </a:cubicBezTo>
                  <a:cubicBezTo>
                    <a:pt x="914" y="60"/>
                    <a:pt x="911" y="76"/>
                    <a:pt x="910" y="103"/>
                  </a:cubicBezTo>
                  <a:cubicBezTo>
                    <a:pt x="910" y="110"/>
                    <a:pt x="909" y="159"/>
                    <a:pt x="907" y="251"/>
                  </a:cubicBezTo>
                  <a:cubicBezTo>
                    <a:pt x="907" y="492"/>
                    <a:pt x="907" y="492"/>
                    <a:pt x="907" y="492"/>
                  </a:cubicBezTo>
                  <a:cubicBezTo>
                    <a:pt x="907" y="540"/>
                    <a:pt x="908" y="586"/>
                    <a:pt x="910" y="631"/>
                  </a:cubicBezTo>
                  <a:cubicBezTo>
                    <a:pt x="911" y="664"/>
                    <a:pt x="914" y="684"/>
                    <a:pt x="918" y="690"/>
                  </a:cubicBezTo>
                  <a:cubicBezTo>
                    <a:pt x="922" y="696"/>
                    <a:pt x="929" y="701"/>
                    <a:pt x="938" y="704"/>
                  </a:cubicBezTo>
                  <a:cubicBezTo>
                    <a:pt x="948" y="707"/>
                    <a:pt x="974" y="709"/>
                    <a:pt x="1017" y="709"/>
                  </a:cubicBezTo>
                  <a:cubicBezTo>
                    <a:pt x="1017" y="743"/>
                    <a:pt x="1017" y="743"/>
                    <a:pt x="1017" y="743"/>
                  </a:cubicBezTo>
                  <a:cubicBezTo>
                    <a:pt x="943" y="740"/>
                    <a:pt x="891" y="739"/>
                    <a:pt x="861" y="739"/>
                  </a:cubicBezTo>
                  <a:cubicBezTo>
                    <a:pt x="837" y="739"/>
                    <a:pt x="782" y="740"/>
                    <a:pt x="699" y="743"/>
                  </a:cubicBezTo>
                  <a:cubicBezTo>
                    <a:pt x="699" y="709"/>
                    <a:pt x="699" y="709"/>
                    <a:pt x="699" y="709"/>
                  </a:cubicBezTo>
                  <a:cubicBezTo>
                    <a:pt x="742" y="709"/>
                    <a:pt x="768" y="707"/>
                    <a:pt x="778" y="704"/>
                  </a:cubicBezTo>
                  <a:cubicBezTo>
                    <a:pt x="788" y="701"/>
                    <a:pt x="794" y="697"/>
                    <a:pt x="797" y="691"/>
                  </a:cubicBezTo>
                  <a:cubicBezTo>
                    <a:pt x="802" y="684"/>
                    <a:pt x="805" y="668"/>
                    <a:pt x="806" y="641"/>
                  </a:cubicBezTo>
                  <a:cubicBezTo>
                    <a:pt x="806" y="633"/>
                    <a:pt x="807" y="584"/>
                    <a:pt x="808" y="492"/>
                  </a:cubicBezTo>
                  <a:cubicBezTo>
                    <a:pt x="808" y="108"/>
                    <a:pt x="808" y="108"/>
                    <a:pt x="808" y="108"/>
                  </a:cubicBezTo>
                  <a:cubicBezTo>
                    <a:pt x="619" y="486"/>
                    <a:pt x="619" y="486"/>
                    <a:pt x="619" y="486"/>
                  </a:cubicBezTo>
                  <a:cubicBezTo>
                    <a:pt x="589" y="545"/>
                    <a:pt x="566" y="593"/>
                    <a:pt x="549" y="629"/>
                  </a:cubicBezTo>
                  <a:cubicBezTo>
                    <a:pt x="537" y="655"/>
                    <a:pt x="518" y="696"/>
                    <a:pt x="494" y="754"/>
                  </a:cubicBezTo>
                  <a:cubicBezTo>
                    <a:pt x="472" y="754"/>
                    <a:pt x="472" y="754"/>
                    <a:pt x="472" y="754"/>
                  </a:cubicBezTo>
                  <a:cubicBezTo>
                    <a:pt x="468" y="740"/>
                    <a:pt x="463" y="729"/>
                    <a:pt x="459" y="72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59" y="492"/>
                    <a:pt x="159" y="492"/>
                    <a:pt x="159" y="492"/>
                  </a:cubicBezTo>
                  <a:cubicBezTo>
                    <a:pt x="159" y="540"/>
                    <a:pt x="160" y="586"/>
                    <a:pt x="163" y="631"/>
                  </a:cubicBezTo>
                  <a:cubicBezTo>
                    <a:pt x="164" y="664"/>
                    <a:pt x="167" y="683"/>
                    <a:pt x="171" y="690"/>
                  </a:cubicBezTo>
                  <a:cubicBezTo>
                    <a:pt x="175" y="696"/>
                    <a:pt x="182" y="701"/>
                    <a:pt x="191" y="704"/>
                  </a:cubicBezTo>
                  <a:cubicBezTo>
                    <a:pt x="200" y="707"/>
                    <a:pt x="227" y="709"/>
                    <a:pt x="271" y="709"/>
                  </a:cubicBezTo>
                  <a:cubicBezTo>
                    <a:pt x="271" y="743"/>
                    <a:pt x="271" y="743"/>
                    <a:pt x="271" y="743"/>
                  </a:cubicBezTo>
                  <a:cubicBezTo>
                    <a:pt x="138" y="739"/>
                    <a:pt x="138" y="739"/>
                    <a:pt x="138" y="739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43" y="709"/>
                    <a:pt x="69" y="707"/>
                    <a:pt x="79" y="704"/>
                  </a:cubicBezTo>
                  <a:cubicBezTo>
                    <a:pt x="88" y="701"/>
                    <a:pt x="95" y="697"/>
                    <a:pt x="98" y="691"/>
                  </a:cubicBezTo>
                  <a:cubicBezTo>
                    <a:pt x="103" y="684"/>
                    <a:pt x="105" y="668"/>
                    <a:pt x="107" y="641"/>
                  </a:cubicBezTo>
                  <a:cubicBezTo>
                    <a:pt x="107" y="634"/>
                    <a:pt x="108" y="584"/>
                    <a:pt x="109" y="49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04"/>
                    <a:pt x="108" y="158"/>
                    <a:pt x="107" y="112"/>
                  </a:cubicBezTo>
                  <a:cubicBezTo>
                    <a:pt x="105" y="79"/>
                    <a:pt x="103" y="60"/>
                    <a:pt x="99" y="54"/>
                  </a:cubicBezTo>
                  <a:cubicBezTo>
                    <a:pt x="94" y="48"/>
                    <a:pt x="88" y="43"/>
                    <a:pt x="78" y="40"/>
                  </a:cubicBezTo>
                  <a:cubicBezTo>
                    <a:pt x="69" y="37"/>
                    <a:pt x="43" y="35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3"/>
            <p:cNvSpPr>
              <a:spLocks noEditPoints="1"/>
            </p:cNvSpPr>
            <p:nvPr userDrawn="1"/>
          </p:nvSpPr>
          <p:spPr bwMode="auto">
            <a:xfrm>
              <a:off x="1092200" y="684213"/>
              <a:ext cx="263525" cy="238125"/>
            </a:xfrm>
            <a:custGeom>
              <a:avLst/>
              <a:gdLst>
                <a:gd name="T0" fmla="*/ 117 w 832"/>
                <a:gd name="T1" fmla="*/ 747 h 750"/>
                <a:gd name="T2" fmla="*/ 257 w 832"/>
                <a:gd name="T3" fmla="*/ 750 h 750"/>
                <a:gd name="T4" fmla="*/ 257 w 832"/>
                <a:gd name="T5" fmla="*/ 717 h 750"/>
                <a:gd name="T6" fmla="*/ 185 w 832"/>
                <a:gd name="T7" fmla="*/ 712 h 750"/>
                <a:gd name="T8" fmla="*/ 166 w 832"/>
                <a:gd name="T9" fmla="*/ 702 h 750"/>
                <a:gd name="T10" fmla="*/ 162 w 832"/>
                <a:gd name="T11" fmla="*/ 690 h 750"/>
                <a:gd name="T12" fmla="*/ 178 w 832"/>
                <a:gd name="T13" fmla="*/ 637 h 750"/>
                <a:gd name="T14" fmla="*/ 237 w 832"/>
                <a:gd name="T15" fmla="*/ 503 h 750"/>
                <a:gd name="T16" fmla="*/ 556 w 832"/>
                <a:gd name="T17" fmla="*/ 503 h 750"/>
                <a:gd name="T18" fmla="*/ 624 w 832"/>
                <a:gd name="T19" fmla="*/ 663 h 750"/>
                <a:gd name="T20" fmla="*/ 632 w 832"/>
                <a:gd name="T21" fmla="*/ 693 h 750"/>
                <a:gd name="T22" fmla="*/ 627 w 832"/>
                <a:gd name="T23" fmla="*/ 705 h 750"/>
                <a:gd name="T24" fmla="*/ 609 w 832"/>
                <a:gd name="T25" fmla="*/ 713 h 750"/>
                <a:gd name="T26" fmla="*/ 535 w 832"/>
                <a:gd name="T27" fmla="*/ 717 h 750"/>
                <a:gd name="T28" fmla="*/ 535 w 832"/>
                <a:gd name="T29" fmla="*/ 750 h 750"/>
                <a:gd name="T30" fmla="*/ 712 w 832"/>
                <a:gd name="T31" fmla="*/ 747 h 750"/>
                <a:gd name="T32" fmla="*/ 832 w 832"/>
                <a:gd name="T33" fmla="*/ 750 h 750"/>
                <a:gd name="T34" fmla="*/ 832 w 832"/>
                <a:gd name="T35" fmla="*/ 717 h 750"/>
                <a:gd name="T36" fmla="*/ 776 w 832"/>
                <a:gd name="T37" fmla="*/ 710 h 750"/>
                <a:gd name="T38" fmla="*/ 753 w 832"/>
                <a:gd name="T39" fmla="*/ 687 h 750"/>
                <a:gd name="T40" fmla="*/ 677 w 832"/>
                <a:gd name="T41" fmla="*/ 526 h 750"/>
                <a:gd name="T42" fmla="*/ 441 w 832"/>
                <a:gd name="T43" fmla="*/ 0 h 750"/>
                <a:gd name="T44" fmla="*/ 406 w 832"/>
                <a:gd name="T45" fmla="*/ 0 h 750"/>
                <a:gd name="T46" fmla="*/ 310 w 832"/>
                <a:gd name="T47" fmla="*/ 217 h 750"/>
                <a:gd name="T48" fmla="*/ 172 w 832"/>
                <a:gd name="T49" fmla="*/ 512 h 750"/>
                <a:gd name="T50" fmla="*/ 100 w 832"/>
                <a:gd name="T51" fmla="*/ 660 h 750"/>
                <a:gd name="T52" fmla="*/ 74 w 832"/>
                <a:gd name="T53" fmla="*/ 702 h 750"/>
                <a:gd name="T54" fmla="*/ 54 w 832"/>
                <a:gd name="T55" fmla="*/ 713 h 750"/>
                <a:gd name="T56" fmla="*/ 0 w 832"/>
                <a:gd name="T57" fmla="*/ 717 h 750"/>
                <a:gd name="T58" fmla="*/ 0 w 832"/>
                <a:gd name="T59" fmla="*/ 750 h 750"/>
                <a:gd name="T60" fmla="*/ 117 w 832"/>
                <a:gd name="T61" fmla="*/ 747 h 750"/>
                <a:gd name="T62" fmla="*/ 396 w 832"/>
                <a:gd name="T63" fmla="*/ 143 h 750"/>
                <a:gd name="T64" fmla="*/ 534 w 832"/>
                <a:gd name="T65" fmla="*/ 458 h 750"/>
                <a:gd name="T66" fmla="*/ 256 w 832"/>
                <a:gd name="T67" fmla="*/ 458 h 750"/>
                <a:gd name="T68" fmla="*/ 396 w 832"/>
                <a:gd name="T69" fmla="*/ 143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2" h="750">
                  <a:moveTo>
                    <a:pt x="117" y="747"/>
                  </a:moveTo>
                  <a:cubicBezTo>
                    <a:pt x="148" y="747"/>
                    <a:pt x="195" y="748"/>
                    <a:pt x="257" y="750"/>
                  </a:cubicBezTo>
                  <a:cubicBezTo>
                    <a:pt x="257" y="717"/>
                    <a:pt x="257" y="717"/>
                    <a:pt x="257" y="717"/>
                  </a:cubicBezTo>
                  <a:cubicBezTo>
                    <a:pt x="222" y="716"/>
                    <a:pt x="199" y="715"/>
                    <a:pt x="185" y="712"/>
                  </a:cubicBezTo>
                  <a:cubicBezTo>
                    <a:pt x="177" y="710"/>
                    <a:pt x="170" y="707"/>
                    <a:pt x="166" y="702"/>
                  </a:cubicBezTo>
                  <a:cubicBezTo>
                    <a:pt x="163" y="699"/>
                    <a:pt x="162" y="695"/>
                    <a:pt x="162" y="690"/>
                  </a:cubicBezTo>
                  <a:cubicBezTo>
                    <a:pt x="162" y="679"/>
                    <a:pt x="167" y="662"/>
                    <a:pt x="178" y="637"/>
                  </a:cubicBezTo>
                  <a:cubicBezTo>
                    <a:pt x="237" y="503"/>
                    <a:pt x="237" y="503"/>
                    <a:pt x="237" y="503"/>
                  </a:cubicBezTo>
                  <a:cubicBezTo>
                    <a:pt x="556" y="503"/>
                    <a:pt x="556" y="503"/>
                    <a:pt x="556" y="503"/>
                  </a:cubicBezTo>
                  <a:cubicBezTo>
                    <a:pt x="624" y="663"/>
                    <a:pt x="624" y="663"/>
                    <a:pt x="624" y="663"/>
                  </a:cubicBezTo>
                  <a:cubicBezTo>
                    <a:pt x="629" y="675"/>
                    <a:pt x="632" y="685"/>
                    <a:pt x="632" y="693"/>
                  </a:cubicBezTo>
                  <a:cubicBezTo>
                    <a:pt x="632" y="698"/>
                    <a:pt x="630" y="702"/>
                    <a:pt x="627" y="705"/>
                  </a:cubicBezTo>
                  <a:cubicBezTo>
                    <a:pt x="624" y="708"/>
                    <a:pt x="618" y="711"/>
                    <a:pt x="609" y="713"/>
                  </a:cubicBezTo>
                  <a:cubicBezTo>
                    <a:pt x="601" y="715"/>
                    <a:pt x="576" y="716"/>
                    <a:pt x="535" y="717"/>
                  </a:cubicBezTo>
                  <a:cubicBezTo>
                    <a:pt x="535" y="750"/>
                    <a:pt x="535" y="750"/>
                    <a:pt x="535" y="750"/>
                  </a:cubicBezTo>
                  <a:cubicBezTo>
                    <a:pt x="712" y="747"/>
                    <a:pt x="712" y="747"/>
                    <a:pt x="712" y="747"/>
                  </a:cubicBezTo>
                  <a:cubicBezTo>
                    <a:pt x="734" y="747"/>
                    <a:pt x="775" y="748"/>
                    <a:pt x="832" y="750"/>
                  </a:cubicBezTo>
                  <a:cubicBezTo>
                    <a:pt x="832" y="717"/>
                    <a:pt x="832" y="717"/>
                    <a:pt x="832" y="717"/>
                  </a:cubicBezTo>
                  <a:cubicBezTo>
                    <a:pt x="803" y="716"/>
                    <a:pt x="784" y="714"/>
                    <a:pt x="776" y="710"/>
                  </a:cubicBezTo>
                  <a:cubicBezTo>
                    <a:pt x="767" y="707"/>
                    <a:pt x="760" y="699"/>
                    <a:pt x="753" y="687"/>
                  </a:cubicBezTo>
                  <a:cubicBezTo>
                    <a:pt x="740" y="664"/>
                    <a:pt x="715" y="611"/>
                    <a:pt x="677" y="526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57" y="112"/>
                    <a:pt x="325" y="185"/>
                    <a:pt x="310" y="217"/>
                  </a:cubicBezTo>
                  <a:cubicBezTo>
                    <a:pt x="172" y="512"/>
                    <a:pt x="172" y="512"/>
                    <a:pt x="172" y="512"/>
                  </a:cubicBezTo>
                  <a:cubicBezTo>
                    <a:pt x="131" y="598"/>
                    <a:pt x="107" y="647"/>
                    <a:pt x="100" y="660"/>
                  </a:cubicBezTo>
                  <a:cubicBezTo>
                    <a:pt x="89" y="683"/>
                    <a:pt x="80" y="697"/>
                    <a:pt x="74" y="702"/>
                  </a:cubicBezTo>
                  <a:cubicBezTo>
                    <a:pt x="68" y="708"/>
                    <a:pt x="61" y="711"/>
                    <a:pt x="54" y="713"/>
                  </a:cubicBezTo>
                  <a:cubicBezTo>
                    <a:pt x="47" y="715"/>
                    <a:pt x="29" y="716"/>
                    <a:pt x="0" y="717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42" y="748"/>
                    <a:pt x="81" y="747"/>
                    <a:pt x="117" y="747"/>
                  </a:cubicBezTo>
                  <a:close/>
                  <a:moveTo>
                    <a:pt x="396" y="143"/>
                  </a:moveTo>
                  <a:cubicBezTo>
                    <a:pt x="534" y="458"/>
                    <a:pt x="534" y="458"/>
                    <a:pt x="534" y="458"/>
                  </a:cubicBezTo>
                  <a:cubicBezTo>
                    <a:pt x="256" y="458"/>
                    <a:pt x="256" y="458"/>
                    <a:pt x="256" y="458"/>
                  </a:cubicBezTo>
                  <a:lnTo>
                    <a:pt x="39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/>
            <p:cNvSpPr>
              <a:spLocks/>
            </p:cNvSpPr>
            <p:nvPr userDrawn="1"/>
          </p:nvSpPr>
          <p:spPr bwMode="auto">
            <a:xfrm>
              <a:off x="1309688" y="687388"/>
              <a:ext cx="260350" cy="234950"/>
            </a:xfrm>
            <a:custGeom>
              <a:avLst/>
              <a:gdLst>
                <a:gd name="T0" fmla="*/ 601 w 817"/>
                <a:gd name="T1" fmla="*/ 111 h 743"/>
                <a:gd name="T2" fmla="*/ 634 w 817"/>
                <a:gd name="T3" fmla="*/ 52 h 743"/>
                <a:gd name="T4" fmla="*/ 624 w 817"/>
                <a:gd name="T5" fmla="*/ 39 h 743"/>
                <a:gd name="T6" fmla="*/ 543 w 817"/>
                <a:gd name="T7" fmla="*/ 33 h 743"/>
                <a:gd name="T8" fmla="*/ 543 w 817"/>
                <a:gd name="T9" fmla="*/ 0 h 743"/>
                <a:gd name="T10" fmla="*/ 688 w 817"/>
                <a:gd name="T11" fmla="*/ 3 h 743"/>
                <a:gd name="T12" fmla="*/ 817 w 817"/>
                <a:gd name="T13" fmla="*/ 0 h 743"/>
                <a:gd name="T14" fmla="*/ 817 w 817"/>
                <a:gd name="T15" fmla="*/ 33 h 743"/>
                <a:gd name="T16" fmla="*/ 746 w 817"/>
                <a:gd name="T17" fmla="*/ 39 h 743"/>
                <a:gd name="T18" fmla="*/ 718 w 817"/>
                <a:gd name="T19" fmla="*/ 51 h 743"/>
                <a:gd name="T20" fmla="*/ 675 w 817"/>
                <a:gd name="T21" fmla="*/ 102 h 743"/>
                <a:gd name="T22" fmla="*/ 514 w 817"/>
                <a:gd name="T23" fmla="*/ 333 h 743"/>
                <a:gd name="T24" fmla="*/ 461 w 817"/>
                <a:gd name="T25" fmla="*/ 422 h 743"/>
                <a:gd name="T26" fmla="*/ 455 w 817"/>
                <a:gd name="T27" fmla="*/ 453 h 743"/>
                <a:gd name="T28" fmla="*/ 455 w 817"/>
                <a:gd name="T29" fmla="*/ 493 h 743"/>
                <a:gd name="T30" fmla="*/ 459 w 817"/>
                <a:gd name="T31" fmla="*/ 631 h 743"/>
                <a:gd name="T32" fmla="*/ 466 w 817"/>
                <a:gd name="T33" fmla="*/ 690 h 743"/>
                <a:gd name="T34" fmla="*/ 486 w 817"/>
                <a:gd name="T35" fmla="*/ 704 h 743"/>
                <a:gd name="T36" fmla="*/ 564 w 817"/>
                <a:gd name="T37" fmla="*/ 710 h 743"/>
                <a:gd name="T38" fmla="*/ 564 w 817"/>
                <a:gd name="T39" fmla="*/ 743 h 743"/>
                <a:gd name="T40" fmla="*/ 410 w 817"/>
                <a:gd name="T41" fmla="*/ 740 h 743"/>
                <a:gd name="T42" fmla="*/ 244 w 817"/>
                <a:gd name="T43" fmla="*/ 743 h 743"/>
                <a:gd name="T44" fmla="*/ 244 w 817"/>
                <a:gd name="T45" fmla="*/ 710 h 743"/>
                <a:gd name="T46" fmla="*/ 322 w 817"/>
                <a:gd name="T47" fmla="*/ 704 h 743"/>
                <a:gd name="T48" fmla="*/ 341 w 817"/>
                <a:gd name="T49" fmla="*/ 692 h 743"/>
                <a:gd name="T50" fmla="*/ 350 w 817"/>
                <a:gd name="T51" fmla="*/ 641 h 743"/>
                <a:gd name="T52" fmla="*/ 353 w 817"/>
                <a:gd name="T53" fmla="*/ 493 h 743"/>
                <a:gd name="T54" fmla="*/ 353 w 817"/>
                <a:gd name="T55" fmla="*/ 432 h 743"/>
                <a:gd name="T56" fmla="*/ 331 w 817"/>
                <a:gd name="T57" fmla="*/ 390 h 743"/>
                <a:gd name="T58" fmla="*/ 275 w 817"/>
                <a:gd name="T59" fmla="*/ 300 h 743"/>
                <a:gd name="T60" fmla="*/ 135 w 817"/>
                <a:gd name="T61" fmla="*/ 102 h 743"/>
                <a:gd name="T62" fmla="*/ 96 w 817"/>
                <a:gd name="T63" fmla="*/ 51 h 743"/>
                <a:gd name="T64" fmla="*/ 69 w 817"/>
                <a:gd name="T65" fmla="*/ 39 h 743"/>
                <a:gd name="T66" fmla="*/ 0 w 817"/>
                <a:gd name="T67" fmla="*/ 33 h 743"/>
                <a:gd name="T68" fmla="*/ 0 w 817"/>
                <a:gd name="T69" fmla="*/ 0 h 743"/>
                <a:gd name="T70" fmla="*/ 130 w 817"/>
                <a:gd name="T71" fmla="*/ 3 h 743"/>
                <a:gd name="T72" fmla="*/ 333 w 817"/>
                <a:gd name="T73" fmla="*/ 0 h 743"/>
                <a:gd name="T74" fmla="*/ 333 w 817"/>
                <a:gd name="T75" fmla="*/ 33 h 743"/>
                <a:gd name="T76" fmla="*/ 246 w 817"/>
                <a:gd name="T77" fmla="*/ 39 h 743"/>
                <a:gd name="T78" fmla="*/ 234 w 817"/>
                <a:gd name="T79" fmla="*/ 52 h 743"/>
                <a:gd name="T80" fmla="*/ 262 w 817"/>
                <a:gd name="T81" fmla="*/ 111 h 743"/>
                <a:gd name="T82" fmla="*/ 426 w 817"/>
                <a:gd name="T83" fmla="*/ 376 h 743"/>
                <a:gd name="T84" fmla="*/ 601 w 817"/>
                <a:gd name="T85" fmla="*/ 11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7" h="743">
                  <a:moveTo>
                    <a:pt x="601" y="111"/>
                  </a:moveTo>
                  <a:cubicBezTo>
                    <a:pt x="623" y="78"/>
                    <a:pt x="634" y="59"/>
                    <a:pt x="634" y="52"/>
                  </a:cubicBezTo>
                  <a:cubicBezTo>
                    <a:pt x="634" y="46"/>
                    <a:pt x="631" y="41"/>
                    <a:pt x="624" y="39"/>
                  </a:cubicBezTo>
                  <a:cubicBezTo>
                    <a:pt x="616" y="36"/>
                    <a:pt x="585" y="34"/>
                    <a:pt x="543" y="33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610" y="2"/>
                    <a:pt x="650" y="3"/>
                    <a:pt x="688" y="3"/>
                  </a:cubicBezTo>
                  <a:cubicBezTo>
                    <a:pt x="725" y="3"/>
                    <a:pt x="745" y="2"/>
                    <a:pt x="817" y="0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773" y="34"/>
                    <a:pt x="757" y="36"/>
                    <a:pt x="746" y="39"/>
                  </a:cubicBezTo>
                  <a:cubicBezTo>
                    <a:pt x="735" y="41"/>
                    <a:pt x="725" y="46"/>
                    <a:pt x="718" y="51"/>
                  </a:cubicBezTo>
                  <a:cubicBezTo>
                    <a:pt x="709" y="58"/>
                    <a:pt x="695" y="75"/>
                    <a:pt x="675" y="102"/>
                  </a:cubicBezTo>
                  <a:cubicBezTo>
                    <a:pt x="514" y="333"/>
                    <a:pt x="514" y="333"/>
                    <a:pt x="514" y="333"/>
                  </a:cubicBezTo>
                  <a:cubicBezTo>
                    <a:pt x="483" y="381"/>
                    <a:pt x="465" y="411"/>
                    <a:pt x="461" y="422"/>
                  </a:cubicBezTo>
                  <a:cubicBezTo>
                    <a:pt x="457" y="433"/>
                    <a:pt x="455" y="443"/>
                    <a:pt x="455" y="453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5" y="541"/>
                    <a:pt x="456" y="587"/>
                    <a:pt x="459" y="631"/>
                  </a:cubicBezTo>
                  <a:cubicBezTo>
                    <a:pt x="460" y="665"/>
                    <a:pt x="462" y="684"/>
                    <a:pt x="466" y="690"/>
                  </a:cubicBezTo>
                  <a:cubicBezTo>
                    <a:pt x="470" y="696"/>
                    <a:pt x="477" y="701"/>
                    <a:pt x="486" y="704"/>
                  </a:cubicBezTo>
                  <a:cubicBezTo>
                    <a:pt x="495" y="707"/>
                    <a:pt x="521" y="709"/>
                    <a:pt x="564" y="710"/>
                  </a:cubicBezTo>
                  <a:cubicBezTo>
                    <a:pt x="564" y="743"/>
                    <a:pt x="564" y="743"/>
                    <a:pt x="564" y="743"/>
                  </a:cubicBezTo>
                  <a:cubicBezTo>
                    <a:pt x="505" y="741"/>
                    <a:pt x="453" y="740"/>
                    <a:pt x="410" y="740"/>
                  </a:cubicBezTo>
                  <a:cubicBezTo>
                    <a:pt x="368" y="740"/>
                    <a:pt x="313" y="741"/>
                    <a:pt x="244" y="743"/>
                  </a:cubicBezTo>
                  <a:cubicBezTo>
                    <a:pt x="244" y="710"/>
                    <a:pt x="244" y="710"/>
                    <a:pt x="244" y="710"/>
                  </a:cubicBezTo>
                  <a:cubicBezTo>
                    <a:pt x="287" y="709"/>
                    <a:pt x="313" y="707"/>
                    <a:pt x="322" y="704"/>
                  </a:cubicBezTo>
                  <a:cubicBezTo>
                    <a:pt x="332" y="701"/>
                    <a:pt x="338" y="697"/>
                    <a:pt x="341" y="692"/>
                  </a:cubicBezTo>
                  <a:cubicBezTo>
                    <a:pt x="346" y="685"/>
                    <a:pt x="349" y="668"/>
                    <a:pt x="350" y="641"/>
                  </a:cubicBezTo>
                  <a:cubicBezTo>
                    <a:pt x="350" y="634"/>
                    <a:pt x="351" y="585"/>
                    <a:pt x="353" y="493"/>
                  </a:cubicBezTo>
                  <a:cubicBezTo>
                    <a:pt x="353" y="432"/>
                    <a:pt x="353" y="432"/>
                    <a:pt x="353" y="432"/>
                  </a:cubicBezTo>
                  <a:cubicBezTo>
                    <a:pt x="345" y="417"/>
                    <a:pt x="338" y="403"/>
                    <a:pt x="331" y="390"/>
                  </a:cubicBezTo>
                  <a:cubicBezTo>
                    <a:pt x="325" y="382"/>
                    <a:pt x="307" y="352"/>
                    <a:pt x="275" y="300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18" y="75"/>
                    <a:pt x="105" y="58"/>
                    <a:pt x="96" y="51"/>
                  </a:cubicBezTo>
                  <a:cubicBezTo>
                    <a:pt x="89" y="46"/>
                    <a:pt x="80" y="41"/>
                    <a:pt x="69" y="39"/>
                  </a:cubicBezTo>
                  <a:cubicBezTo>
                    <a:pt x="58" y="36"/>
                    <a:pt x="44" y="34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2"/>
                    <a:pt x="94" y="3"/>
                    <a:pt x="130" y="3"/>
                  </a:cubicBezTo>
                  <a:cubicBezTo>
                    <a:pt x="168" y="3"/>
                    <a:pt x="265" y="2"/>
                    <a:pt x="333" y="0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291" y="34"/>
                    <a:pt x="254" y="36"/>
                    <a:pt x="246" y="39"/>
                  </a:cubicBezTo>
                  <a:cubicBezTo>
                    <a:pt x="239" y="41"/>
                    <a:pt x="235" y="46"/>
                    <a:pt x="234" y="52"/>
                  </a:cubicBezTo>
                  <a:cubicBezTo>
                    <a:pt x="234" y="59"/>
                    <a:pt x="243" y="78"/>
                    <a:pt x="262" y="111"/>
                  </a:cubicBezTo>
                  <a:cubicBezTo>
                    <a:pt x="426" y="376"/>
                    <a:pt x="426" y="376"/>
                    <a:pt x="426" y="376"/>
                  </a:cubicBezTo>
                  <a:lnTo>
                    <a:pt x="60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5"/>
            <p:cNvSpPr>
              <a:spLocks noEditPoints="1"/>
            </p:cNvSpPr>
            <p:nvPr userDrawn="1"/>
          </p:nvSpPr>
          <p:spPr bwMode="auto">
            <a:xfrm>
              <a:off x="1558925" y="681038"/>
              <a:ext cx="263525" cy="246063"/>
            </a:xfrm>
            <a:custGeom>
              <a:avLst/>
              <a:gdLst>
                <a:gd name="T0" fmla="*/ 148 w 830"/>
                <a:gd name="T1" fmla="*/ 190 h 775"/>
                <a:gd name="T2" fmla="*/ 247 w 830"/>
                <a:gd name="T3" fmla="*/ 82 h 775"/>
                <a:gd name="T4" fmla="*/ 399 w 830"/>
                <a:gd name="T5" fmla="*/ 45 h 775"/>
                <a:gd name="T6" fmla="*/ 512 w 830"/>
                <a:gd name="T7" fmla="*/ 62 h 775"/>
                <a:gd name="T8" fmla="*/ 596 w 830"/>
                <a:gd name="T9" fmla="*/ 106 h 775"/>
                <a:gd name="T10" fmla="*/ 652 w 830"/>
                <a:gd name="T11" fmla="*/ 167 h 775"/>
                <a:gd name="T12" fmla="*/ 690 w 830"/>
                <a:gd name="T13" fmla="*/ 245 h 775"/>
                <a:gd name="T14" fmla="*/ 713 w 830"/>
                <a:gd name="T15" fmla="*/ 398 h 775"/>
                <a:gd name="T16" fmla="*/ 681 w 830"/>
                <a:gd name="T17" fmla="*/ 571 h 775"/>
                <a:gd name="T18" fmla="*/ 584 w 830"/>
                <a:gd name="T19" fmla="*/ 686 h 775"/>
                <a:gd name="T20" fmla="*/ 431 w 830"/>
                <a:gd name="T21" fmla="*/ 727 h 775"/>
                <a:gd name="T22" fmla="*/ 315 w 830"/>
                <a:gd name="T23" fmla="*/ 707 h 775"/>
                <a:gd name="T24" fmla="*/ 220 w 830"/>
                <a:gd name="T25" fmla="*/ 644 h 775"/>
                <a:gd name="T26" fmla="*/ 151 w 830"/>
                <a:gd name="T27" fmla="*/ 539 h 775"/>
                <a:gd name="T28" fmla="*/ 125 w 830"/>
                <a:gd name="T29" fmla="*/ 450 h 775"/>
                <a:gd name="T30" fmla="*/ 115 w 830"/>
                <a:gd name="T31" fmla="*/ 349 h 775"/>
                <a:gd name="T32" fmla="*/ 148 w 830"/>
                <a:gd name="T33" fmla="*/ 190 h 775"/>
                <a:gd name="T34" fmla="*/ 26 w 830"/>
                <a:gd name="T35" fmla="*/ 541 h 775"/>
                <a:gd name="T36" fmla="*/ 105 w 830"/>
                <a:gd name="T37" fmla="*/ 669 h 775"/>
                <a:gd name="T38" fmla="*/ 231 w 830"/>
                <a:gd name="T39" fmla="*/ 748 h 775"/>
                <a:gd name="T40" fmla="*/ 392 w 830"/>
                <a:gd name="T41" fmla="*/ 775 h 775"/>
                <a:gd name="T42" fmla="*/ 706 w 830"/>
                <a:gd name="T43" fmla="*/ 657 h 775"/>
                <a:gd name="T44" fmla="*/ 830 w 830"/>
                <a:gd name="T45" fmla="*/ 364 h 775"/>
                <a:gd name="T46" fmla="*/ 817 w 830"/>
                <a:gd name="T47" fmla="*/ 261 h 775"/>
                <a:gd name="T48" fmla="*/ 784 w 830"/>
                <a:gd name="T49" fmla="*/ 177 h 775"/>
                <a:gd name="T50" fmla="*/ 709 w 830"/>
                <a:gd name="T51" fmla="*/ 89 h 775"/>
                <a:gd name="T52" fmla="*/ 588 w 830"/>
                <a:gd name="T53" fmla="*/ 25 h 775"/>
                <a:gd name="T54" fmla="*/ 423 w 830"/>
                <a:gd name="T55" fmla="*/ 0 h 775"/>
                <a:gd name="T56" fmla="*/ 249 w 830"/>
                <a:gd name="T57" fmla="*/ 29 h 775"/>
                <a:gd name="T58" fmla="*/ 112 w 830"/>
                <a:gd name="T59" fmla="*/ 113 h 775"/>
                <a:gd name="T60" fmla="*/ 26 w 830"/>
                <a:gd name="T61" fmla="*/ 239 h 775"/>
                <a:gd name="T62" fmla="*/ 0 w 830"/>
                <a:gd name="T63" fmla="*/ 393 h 775"/>
                <a:gd name="T64" fmla="*/ 26 w 830"/>
                <a:gd name="T65" fmla="*/ 5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0" h="775">
                  <a:moveTo>
                    <a:pt x="148" y="190"/>
                  </a:moveTo>
                  <a:cubicBezTo>
                    <a:pt x="170" y="143"/>
                    <a:pt x="203" y="107"/>
                    <a:pt x="247" y="82"/>
                  </a:cubicBezTo>
                  <a:cubicBezTo>
                    <a:pt x="290" y="57"/>
                    <a:pt x="341" y="45"/>
                    <a:pt x="399" y="45"/>
                  </a:cubicBezTo>
                  <a:cubicBezTo>
                    <a:pt x="440" y="45"/>
                    <a:pt x="477" y="51"/>
                    <a:pt x="512" y="62"/>
                  </a:cubicBezTo>
                  <a:cubicBezTo>
                    <a:pt x="546" y="74"/>
                    <a:pt x="575" y="89"/>
                    <a:pt x="596" y="106"/>
                  </a:cubicBezTo>
                  <a:cubicBezTo>
                    <a:pt x="618" y="124"/>
                    <a:pt x="637" y="144"/>
                    <a:pt x="652" y="167"/>
                  </a:cubicBezTo>
                  <a:cubicBezTo>
                    <a:pt x="668" y="190"/>
                    <a:pt x="681" y="216"/>
                    <a:pt x="690" y="245"/>
                  </a:cubicBezTo>
                  <a:cubicBezTo>
                    <a:pt x="706" y="292"/>
                    <a:pt x="713" y="343"/>
                    <a:pt x="713" y="398"/>
                  </a:cubicBezTo>
                  <a:cubicBezTo>
                    <a:pt x="713" y="463"/>
                    <a:pt x="703" y="521"/>
                    <a:pt x="681" y="571"/>
                  </a:cubicBezTo>
                  <a:cubicBezTo>
                    <a:pt x="660" y="620"/>
                    <a:pt x="627" y="659"/>
                    <a:pt x="584" y="686"/>
                  </a:cubicBezTo>
                  <a:cubicBezTo>
                    <a:pt x="541" y="714"/>
                    <a:pt x="490" y="727"/>
                    <a:pt x="431" y="727"/>
                  </a:cubicBezTo>
                  <a:cubicBezTo>
                    <a:pt x="388" y="727"/>
                    <a:pt x="350" y="721"/>
                    <a:pt x="315" y="707"/>
                  </a:cubicBezTo>
                  <a:cubicBezTo>
                    <a:pt x="280" y="694"/>
                    <a:pt x="248" y="673"/>
                    <a:pt x="220" y="644"/>
                  </a:cubicBezTo>
                  <a:cubicBezTo>
                    <a:pt x="192" y="616"/>
                    <a:pt x="169" y="581"/>
                    <a:pt x="151" y="539"/>
                  </a:cubicBezTo>
                  <a:cubicBezTo>
                    <a:pt x="141" y="514"/>
                    <a:pt x="132" y="484"/>
                    <a:pt x="125" y="450"/>
                  </a:cubicBezTo>
                  <a:cubicBezTo>
                    <a:pt x="118" y="416"/>
                    <a:pt x="115" y="382"/>
                    <a:pt x="115" y="349"/>
                  </a:cubicBezTo>
                  <a:cubicBezTo>
                    <a:pt x="115" y="290"/>
                    <a:pt x="126" y="236"/>
                    <a:pt x="148" y="190"/>
                  </a:cubicBezTo>
                  <a:close/>
                  <a:moveTo>
                    <a:pt x="26" y="541"/>
                  </a:moveTo>
                  <a:cubicBezTo>
                    <a:pt x="44" y="591"/>
                    <a:pt x="70" y="634"/>
                    <a:pt x="105" y="669"/>
                  </a:cubicBezTo>
                  <a:cubicBezTo>
                    <a:pt x="139" y="704"/>
                    <a:pt x="181" y="730"/>
                    <a:pt x="231" y="748"/>
                  </a:cubicBezTo>
                  <a:cubicBezTo>
                    <a:pt x="281" y="765"/>
                    <a:pt x="335" y="775"/>
                    <a:pt x="392" y="775"/>
                  </a:cubicBezTo>
                  <a:cubicBezTo>
                    <a:pt x="518" y="775"/>
                    <a:pt x="623" y="736"/>
                    <a:pt x="706" y="657"/>
                  </a:cubicBezTo>
                  <a:cubicBezTo>
                    <a:pt x="788" y="579"/>
                    <a:pt x="830" y="481"/>
                    <a:pt x="830" y="364"/>
                  </a:cubicBezTo>
                  <a:cubicBezTo>
                    <a:pt x="830" y="327"/>
                    <a:pt x="826" y="293"/>
                    <a:pt x="817" y="261"/>
                  </a:cubicBezTo>
                  <a:cubicBezTo>
                    <a:pt x="809" y="228"/>
                    <a:pt x="798" y="200"/>
                    <a:pt x="784" y="177"/>
                  </a:cubicBezTo>
                  <a:cubicBezTo>
                    <a:pt x="766" y="145"/>
                    <a:pt x="741" y="116"/>
                    <a:pt x="709" y="89"/>
                  </a:cubicBezTo>
                  <a:cubicBezTo>
                    <a:pt x="678" y="62"/>
                    <a:pt x="637" y="41"/>
                    <a:pt x="588" y="25"/>
                  </a:cubicBezTo>
                  <a:cubicBezTo>
                    <a:pt x="538" y="8"/>
                    <a:pt x="484" y="0"/>
                    <a:pt x="423" y="0"/>
                  </a:cubicBezTo>
                  <a:cubicBezTo>
                    <a:pt x="358" y="0"/>
                    <a:pt x="300" y="10"/>
                    <a:pt x="249" y="29"/>
                  </a:cubicBezTo>
                  <a:cubicBezTo>
                    <a:pt x="198" y="48"/>
                    <a:pt x="152" y="76"/>
                    <a:pt x="112" y="113"/>
                  </a:cubicBezTo>
                  <a:cubicBezTo>
                    <a:pt x="72" y="151"/>
                    <a:pt x="43" y="193"/>
                    <a:pt x="26" y="239"/>
                  </a:cubicBezTo>
                  <a:cubicBezTo>
                    <a:pt x="8" y="286"/>
                    <a:pt x="0" y="337"/>
                    <a:pt x="0" y="393"/>
                  </a:cubicBezTo>
                  <a:cubicBezTo>
                    <a:pt x="0" y="441"/>
                    <a:pt x="9" y="491"/>
                    <a:pt x="26" y="5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188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46AD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368" y="0"/>
            <a:ext cx="7827264" cy="1371600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8368" y="1371600"/>
            <a:ext cx="7827264" cy="4800600"/>
          </a:xfrm>
          <a:prstGeom prst="rect">
            <a:avLst/>
          </a:prstGeom>
        </p:spPr>
        <p:txBody>
          <a:bodyPr vert="horz" lIns="0" tIns="228600" rIns="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5632" y="6528816"/>
            <a:ext cx="658368" cy="109728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r">
              <a:defRPr sz="7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4DFA1B8A-B196-4C92-B78E-CF62B58F5E6D}" type="datetimeFigureOut">
              <a:rPr lang="en-US" smtClean="0"/>
              <a:pPr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4248" y="6172200"/>
            <a:ext cx="6510528" cy="457200"/>
          </a:xfrm>
          <a:prstGeom prst="rect">
            <a:avLst/>
          </a:prstGeom>
        </p:spPr>
        <p:txBody>
          <a:bodyPr vert="horz" lIns="0" tIns="45720" rIns="0" bIns="0" rtlCol="0" anchor="t" anchorCtr="0"/>
          <a:lstStyle>
            <a:lvl1pPr algn="r">
              <a:lnSpc>
                <a:spcPct val="90000"/>
              </a:lnSpc>
              <a:defRPr sz="1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5632" y="6931152"/>
            <a:ext cx="658368" cy="109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3C1CEEF6-673E-454E-86C7-8216BA50636A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10400" y="6657945"/>
            <a:ext cx="2133600" cy="200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700" dirty="0">
                <a:solidFill>
                  <a:schemeClr val="bg2">
                    <a:lumMod val="75000"/>
                  </a:schemeClr>
                </a:solidFill>
              </a:rPr>
              <a:t>©2017 MFMER  |  slide-</a:t>
            </a:r>
            <a:fld id="{D445C29B-035B-48ED-941F-A66A11A8A322}" type="slidenum">
              <a:rPr lang="en-US" sz="700" smtClean="0">
                <a:solidFill>
                  <a:schemeClr val="bg2">
                    <a:lumMod val="75000"/>
                  </a:schemeClr>
                </a:solidFill>
              </a:rPr>
              <a:pPr lvl="0"/>
              <a:t>‹Nº›</a:t>
            </a:fld>
            <a:endParaRPr lang="en-US" sz="7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08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500"/>
        </a:spcBef>
        <a:buClr>
          <a:schemeClr val="tx2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234950" algn="l" defTabSz="914400" rtl="0" eaLnBrk="1" latinLnBrk="0" hangingPunct="1">
        <a:lnSpc>
          <a:spcPct val="90000"/>
        </a:lnSpc>
        <a:spcBef>
          <a:spcPts val="600"/>
        </a:spcBef>
        <a:buClr>
          <a:schemeClr val="tx2">
            <a:lumMod val="40000"/>
            <a:lumOff val="60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>
            <a:lumMod val="40000"/>
            <a:lumOff val="60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>
            <a:lumMod val="40000"/>
            <a:lumOff val="60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>
            <a:lumMod val="40000"/>
            <a:lumOff val="60000"/>
          </a:schemeClr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hybrid method calculating linear energy transfer for intensity modulated proton therapy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J. Lentz, X. Ding, M. </a:t>
            </a:r>
            <a:r>
              <a:rPr lang="en-US"/>
              <a:t>Bues, </a:t>
            </a:r>
            <a:r>
              <a:rPr lang="en-US" dirty="0"/>
              <a:t>W. Liu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8368" y="4843462"/>
            <a:ext cx="7827264" cy="694944"/>
          </a:xfrm>
          <a:prstGeom prst="rect">
            <a:avLst/>
          </a:prstGeom>
        </p:spPr>
        <p:txBody>
          <a:bodyPr vert="horz" lIns="0" tIns="228600" rIns="0" bIns="45720" rtlCol="0">
            <a:noAutofit/>
          </a:bodyPr>
          <a:lstStyle>
            <a:lvl1pPr lvl="0" indent="0">
              <a:lnSpc>
                <a:spcPct val="90000"/>
              </a:lnSpc>
              <a:spcBef>
                <a:spcPts val="0"/>
              </a:spcBef>
              <a:buClr>
                <a:schemeClr val="tx2"/>
              </a:buClr>
              <a:buSzPct val="120000"/>
              <a:buFont typeface="Arial" pitchFamily="34" charset="0"/>
              <a:buNone/>
              <a:defRPr lang="en-US" smtClean="0">
                <a:solidFill>
                  <a:schemeClr val="accent5"/>
                </a:solidFill>
              </a:defRPr>
            </a:lvl1pPr>
            <a:lvl2pPr marL="800100" indent="-228600">
              <a:lnSpc>
                <a:spcPct val="90000"/>
              </a:lnSpc>
              <a:spcBef>
                <a:spcPts val="600"/>
              </a:spcBef>
              <a:buClr>
                <a:schemeClr val="accent5"/>
              </a:buClr>
              <a:buSzPct val="120000"/>
              <a:buFont typeface="Arial" pitchFamily="34" charset="0"/>
              <a:buChar char="•"/>
              <a:defRPr lang="en-US" sz="2800" smtClean="0"/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accent5"/>
              </a:buClr>
              <a:buFont typeface="Arial" pitchFamily="34" charset="0"/>
              <a:buChar char="•"/>
              <a:defRPr lang="en-US" sz="2800" smtClean="0"/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accent5"/>
              </a:buClr>
              <a:buFont typeface="Arial" pitchFamily="34" charset="0"/>
              <a:buChar char="•"/>
              <a:defRPr lang="en-US" sz="2800" smtClean="0"/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accent5"/>
              </a:buClr>
              <a:buFont typeface="Arial" pitchFamily="34" charset="0"/>
              <a:buChar char="•"/>
              <a:defRPr lang="en-US" sz="2800" dirty="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ENSAR2 workshop: GEANT4 in nuclear physics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24 April 2019 – 26 April 2019 – CIEMAT Madrid, Spain</a:t>
            </a:r>
          </a:p>
        </p:txBody>
      </p:sp>
    </p:spTree>
    <p:extLst>
      <p:ext uri="{BB962C8B-B14F-4D97-AF65-F5344CB8AC3E}">
        <p14:creationId xmlns:p14="http://schemas.microsoft.com/office/powerpoint/2010/main" val="3824060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by measurement:</a:t>
            </a:r>
            <a:br>
              <a:rPr lang="en-US" dirty="0"/>
            </a:br>
            <a:r>
              <a:rPr lang="en-US" sz="2800" dirty="0"/>
              <a:t>(1) IDD comparison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85950"/>
            <a:ext cx="763270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287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by measurement:</a:t>
            </a:r>
            <a:br>
              <a:rPr lang="en-US" dirty="0"/>
            </a:br>
            <a:r>
              <a:rPr lang="en-US" sz="2800" dirty="0"/>
              <a:t>(2) In-air profile comparison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793874"/>
            <a:ext cx="8513783" cy="3387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652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by measurement:</a:t>
            </a:r>
            <a:br>
              <a:rPr lang="en-US" dirty="0"/>
            </a:br>
            <a:r>
              <a:rPr lang="en-US" sz="2800" dirty="0"/>
              <a:t>(3) In-water profile comparison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57400"/>
            <a:ext cx="8684461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809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by measurement:</a:t>
            </a:r>
            <a:br>
              <a:rPr lang="en-US" dirty="0"/>
            </a:br>
            <a:r>
              <a:rPr lang="en-US" sz="2800" dirty="0"/>
              <a:t>(4) FSF comparison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6096001" cy="377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809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/>
              <p:cNvSpPr>
                <a:spLocks noGrp="1"/>
              </p:cNvSpPr>
              <p:nvPr>
                <p:ph type="title"/>
              </p:nvPr>
            </p:nvSpPr>
            <p:spPr>
              <a:xfrm>
                <a:off x="658368" y="-228600"/>
                <a:ext cx="7827264" cy="1371600"/>
              </a:xfrm>
            </p:spPr>
            <p:txBody>
              <a:bodyPr/>
              <a:lstStyle/>
              <a:p>
                <a:r>
                  <a:rPr lang="en-US" dirty="0"/>
                  <a:t>Generation of LET kernels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𝐿𝐸𝑇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5" name="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58368" y="-228600"/>
                <a:ext cx="7827264" cy="1371600"/>
              </a:xfrm>
              <a:blipFill rotWithShape="1">
                <a:blip r:embed="rId2"/>
                <a:stretch>
                  <a:fillRect l="-3115" b="-14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7899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612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8368" y="0"/>
            <a:ext cx="7827264" cy="1371600"/>
          </a:xfrm>
        </p:spPr>
        <p:txBody>
          <a:bodyPr/>
          <a:lstStyle/>
          <a:p>
            <a:r>
              <a:rPr lang="en-US" sz="3000" dirty="0"/>
              <a:t>Comparison between hybrid and MC:</a:t>
            </a:r>
            <a:br>
              <a:rPr lang="en-US" dirty="0"/>
            </a:br>
            <a:r>
              <a:rPr lang="en-US" sz="2400" dirty="0"/>
              <a:t>(1) Two lateral profiles through a lung tumor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4966"/>
            <a:ext cx="8353425" cy="3731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6010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458200" cy="1371600"/>
          </a:xfrm>
        </p:spPr>
        <p:txBody>
          <a:bodyPr/>
          <a:lstStyle/>
          <a:p>
            <a:r>
              <a:rPr lang="en-US" sz="3000" dirty="0"/>
              <a:t>Comparison between hybrid and MC:</a:t>
            </a:r>
            <a:br>
              <a:rPr lang="en-US" dirty="0"/>
            </a:br>
            <a:r>
              <a:rPr lang="en-US" sz="2400" dirty="0"/>
              <a:t>(2) LET deposition and LET-volume histograms for a H-N case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382000" cy="4310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6059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610600" cy="1371600"/>
          </a:xfrm>
        </p:spPr>
        <p:txBody>
          <a:bodyPr/>
          <a:lstStyle/>
          <a:p>
            <a:r>
              <a:rPr lang="en-US" sz="3000" dirty="0"/>
              <a:t>Comparison between hybrid and MC:</a:t>
            </a:r>
            <a:br>
              <a:rPr lang="en-US" dirty="0"/>
            </a:br>
            <a:r>
              <a:rPr lang="en-US" sz="2400" dirty="0"/>
              <a:t>(3) LET deposition and LET-volume histograms for a Brain case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82340"/>
            <a:ext cx="7999250" cy="448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108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58368" y="1295400"/>
            <a:ext cx="7827264" cy="4876800"/>
          </a:xfrm>
        </p:spPr>
        <p:txBody>
          <a:bodyPr/>
          <a:lstStyle/>
          <a:p>
            <a:r>
              <a:rPr lang="en-US" sz="2600" dirty="0"/>
              <a:t>Geant4 MC code can be used to calculate LET data for proton radiation therapy</a:t>
            </a:r>
          </a:p>
          <a:p>
            <a:r>
              <a:rPr lang="en-US" sz="2600"/>
              <a:t>The hybrid </a:t>
            </a:r>
            <a:r>
              <a:rPr lang="en-US" sz="2600" dirty="0"/>
              <a:t>method can be used to calculate LET distribution for real patient geometry accurately and efficiently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82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2821279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0" y="274638"/>
            <a:ext cx="5468778" cy="715962"/>
          </a:xfrm>
        </p:spPr>
        <p:txBody>
          <a:bodyPr/>
          <a:lstStyle/>
          <a:p>
            <a:pPr algn="ctr" eaLnBrk="1" hangingPunct="1"/>
            <a:r>
              <a:rPr lang="en-US" altLang="en-US" dirty="0"/>
              <a:t>Facility Layout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54075" y="2057400"/>
            <a:ext cx="7435850" cy="3581400"/>
            <a:chOff x="854075" y="2286000"/>
            <a:chExt cx="7435850" cy="35814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4075" y="2787650"/>
              <a:ext cx="7435850" cy="307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629400" y="2983468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solidFill>
                    <a:srgbClr val="FF0000"/>
                  </a:solidFill>
                </a:rPr>
                <a:t>Synchotron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181600" y="2286000"/>
              <a:ext cx="595035" cy="1447800"/>
              <a:chOff x="5222557" y="1295400"/>
              <a:chExt cx="595035" cy="144780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5222557" y="1295400"/>
                <a:ext cx="5950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G1</a:t>
                </a:r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>
                <a:off x="5486400" y="1752600"/>
                <a:ext cx="33674" cy="990600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3900765" y="2286000"/>
              <a:ext cx="595035" cy="1447800"/>
              <a:chOff x="5222557" y="1295400"/>
              <a:chExt cx="595035" cy="1447800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5222557" y="1295400"/>
                <a:ext cx="5950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G2</a:t>
                </a: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5486400" y="1752600"/>
                <a:ext cx="33674" cy="990600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2605365" y="2286000"/>
              <a:ext cx="595035" cy="1447800"/>
              <a:chOff x="5222557" y="1295400"/>
              <a:chExt cx="595035" cy="1447800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222557" y="1295400"/>
                <a:ext cx="5950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G3</a:t>
                </a: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5486400" y="1752600"/>
                <a:ext cx="33674" cy="990600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309965" y="2286000"/>
              <a:ext cx="595035" cy="1447800"/>
              <a:chOff x="5222557" y="1295400"/>
              <a:chExt cx="595035" cy="1447800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5222557" y="1295400"/>
                <a:ext cx="5950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G4</a:t>
                </a:r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5486400" y="1752600"/>
                <a:ext cx="33674" cy="990600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65287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76" y="304800"/>
            <a:ext cx="7827264" cy="838200"/>
          </a:xfrm>
        </p:spPr>
        <p:txBody>
          <a:bodyPr/>
          <a:lstStyle/>
          <a:p>
            <a:pPr algn="ctr"/>
            <a:r>
              <a:rPr lang="en-US" dirty="0"/>
              <a:t>Treatment Room</a:t>
            </a:r>
          </a:p>
        </p:txBody>
      </p:sp>
      <p:pic>
        <p:nvPicPr>
          <p:cNvPr id="4" name="Picture 5" descr="Treatment roo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0275" y="1600200"/>
            <a:ext cx="728345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8885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36491" y="1066800"/>
            <a:ext cx="7369309" cy="5181600"/>
            <a:chOff x="707891" y="1219200"/>
            <a:chExt cx="7369309" cy="5181600"/>
          </a:xfrm>
        </p:grpSpPr>
        <p:pic>
          <p:nvPicPr>
            <p:cNvPr id="7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892" y="1219200"/>
              <a:ext cx="3787908" cy="2399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11" y="1219201"/>
              <a:ext cx="3200389" cy="2399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9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538"/>
            <a:stretch/>
          </p:blipFill>
          <p:spPr bwMode="auto">
            <a:xfrm>
              <a:off x="707891" y="3886200"/>
              <a:ext cx="7329513" cy="2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5334000" y="381000"/>
            <a:ext cx="2743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Daniel Robertson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57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76" y="304800"/>
            <a:ext cx="7827264" cy="838200"/>
          </a:xfrm>
        </p:spPr>
        <p:txBody>
          <a:bodyPr/>
          <a:lstStyle/>
          <a:p>
            <a:pPr algn="ctr"/>
            <a:r>
              <a:rPr lang="en-US" dirty="0"/>
              <a:t>Pencil Beam Scanning</a:t>
            </a: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11612" y="1798638"/>
            <a:ext cx="4522788" cy="3611562"/>
          </a:xfrm>
        </p:spPr>
      </p:pic>
      <p:sp>
        <p:nvSpPr>
          <p:cNvPr id="5" name="TextBox 4"/>
          <p:cNvSpPr txBox="1"/>
          <p:nvPr/>
        </p:nvSpPr>
        <p:spPr>
          <a:xfrm>
            <a:off x="304800" y="1600200"/>
            <a:ext cx="37337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Layer by layer (energy switching)</a:t>
            </a:r>
          </a:p>
          <a:p>
            <a:pPr marL="457200" indent="-45720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Spot by spot (magnetic deflection)</a:t>
            </a:r>
          </a:p>
        </p:txBody>
      </p:sp>
    </p:spTree>
    <p:extLst>
      <p:ext uri="{BB962C8B-B14F-4D97-AF65-F5344CB8AC3E}">
        <p14:creationId xmlns:p14="http://schemas.microsoft.com/office/powerpoint/2010/main" val="1502442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Energy Transfer (LET) calculation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524000"/>
            <a:ext cx="7876032" cy="4114800"/>
          </a:xfrm>
        </p:spPr>
        <p:txBody>
          <a:bodyPr/>
          <a:lstStyle/>
          <a:p>
            <a:r>
              <a:rPr lang="en-US" sz="2600" dirty="0"/>
              <a:t>LET is one of the important factors in determining the biological effects of proton radiation therapy </a:t>
            </a:r>
          </a:p>
          <a:p>
            <a:r>
              <a:rPr lang="en-US" sz="2600" dirty="0"/>
              <a:t>No commercial Treatment Planning System (TPS) offers an LET calculation</a:t>
            </a:r>
          </a:p>
          <a:p>
            <a:r>
              <a:rPr lang="en-US" sz="2600" dirty="0"/>
              <a:t>We developed a hybrid method to calculate LET distributions in real patient geometries</a:t>
            </a:r>
          </a:p>
          <a:p>
            <a:r>
              <a:rPr lang="en-US" sz="2600" dirty="0"/>
              <a:t>The hybrid method was implemented in our in-house TPS and has been in routine clinical use for 2 years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146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method </a:t>
            </a:r>
            <a:r>
              <a:rPr lang="en-US"/>
              <a:t>to calculate LET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752600"/>
            <a:ext cx="7876032" cy="2743200"/>
          </a:xfrm>
        </p:spPr>
        <p:txBody>
          <a:bodyPr/>
          <a:lstStyle/>
          <a:p>
            <a:r>
              <a:rPr lang="en-US" sz="2600" dirty="0"/>
              <a:t>Developed a Geant4 MC code to model the proton therapy nozzle </a:t>
            </a:r>
          </a:p>
          <a:p>
            <a:r>
              <a:rPr lang="en-US" sz="2600" dirty="0"/>
              <a:t>Generated the LET kernels by the MC code</a:t>
            </a:r>
          </a:p>
          <a:p>
            <a:r>
              <a:rPr lang="en-US" sz="2600" dirty="0"/>
              <a:t>Incorporated the kernels into our in-house treatment planning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094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8368" y="76200"/>
            <a:ext cx="7827264" cy="533400"/>
          </a:xfrm>
        </p:spPr>
        <p:txBody>
          <a:bodyPr/>
          <a:lstStyle/>
          <a:p>
            <a:r>
              <a:rPr lang="en-US" dirty="0"/>
              <a:t>Developed a Geant4 MC code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534400" cy="2057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1600" dirty="0"/>
              <a:t>Started from an example (</a:t>
            </a:r>
            <a:r>
              <a:rPr lang="en-US" sz="1600" dirty="0" err="1"/>
              <a:t>hadrontherapy</a:t>
            </a:r>
            <a:r>
              <a:rPr lang="en-US" sz="1600" dirty="0"/>
              <a:t>) from the Geant4 example set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Wrote the geometry (proton nozzle) based on the vendor’s documentation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Default physics model QGSF_BIC_EMY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Parameterized proton source (energy, momentum, position) to </a:t>
            </a:r>
            <a:r>
              <a:rPr lang="en-US" sz="1600"/>
              <a:t>match measurement</a:t>
            </a:r>
            <a:endParaRPr lang="en-US" sz="1600" dirty="0"/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Validated the MC code by measurement (IDD, profile, and FSF)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19400"/>
            <a:ext cx="6400799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562600"/>
            <a:ext cx="6400799" cy="9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513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Mayo Clinic proton nozzle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1" name="Group 1"/>
          <p:cNvGrpSpPr>
            <a:grpSpLocks/>
          </p:cNvGrpSpPr>
          <p:nvPr/>
        </p:nvGrpSpPr>
        <p:grpSpPr bwMode="auto">
          <a:xfrm>
            <a:off x="565796" y="1642848"/>
            <a:ext cx="7918450" cy="4114800"/>
            <a:chOff x="615950" y="1371600"/>
            <a:chExt cx="7947025" cy="4441825"/>
          </a:xfrm>
        </p:grpSpPr>
        <p:sp>
          <p:nvSpPr>
            <p:cNvPr id="12" name="TextBox 2"/>
            <p:cNvSpPr txBox="1">
              <a:spLocks noChangeArrowheads="1"/>
            </p:cNvSpPr>
            <p:nvPr/>
          </p:nvSpPr>
          <p:spPr bwMode="auto">
            <a:xfrm>
              <a:off x="1219200" y="5105400"/>
              <a:ext cx="734377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2060"/>
                  </a:solidFill>
                </a:rPr>
                <a:t>[1] G.A. Pablo Cirrone, Giacomo Currone, Franceso Di Rosa, Santi E. Mazzaglia, Francesco Romano, Andrea Attili, Faiza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2060"/>
                  </a:solidFill>
                </a:rPr>
                <a:t>Bourhaleb, Germano Russo, Pekka Kataniemi, Aatos Heikkinen, Flavio Marchetto and Shin Jungwook. Hadrontherapy: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2060"/>
                  </a:solidFill>
                </a:rPr>
                <a:t>An open source, Geant4-based application for proton-ion therapy studies, 2009 IEEE nuclear Science Symposium Conference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2060"/>
                  </a:solidFill>
                </a:rPr>
                <a:t>Record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1371600"/>
              <a:ext cx="5486400" cy="3390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5" descr="Scanning Nozzle Desig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50" y="1417638"/>
              <a:ext cx="2279650" cy="3535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228277"/>
      </p:ext>
    </p:extLst>
  </p:cSld>
  <p:clrMapOvr>
    <a:masterClrMapping/>
  </p:clrMapOvr>
</p:sld>
</file>

<file path=ppt/theme/theme1.xml><?xml version="1.0" encoding="utf-8"?>
<a:theme xmlns:a="http://schemas.openxmlformats.org/drawingml/2006/main" name="mc-white-stacked">
  <a:themeElements>
    <a:clrScheme name="Custom 4">
      <a:dk1>
        <a:sysClr val="windowText" lastClr="000000"/>
      </a:dk1>
      <a:lt1>
        <a:sysClr val="window" lastClr="FFFFFF"/>
      </a:lt1>
      <a:dk2>
        <a:srgbClr val="0046AD"/>
      </a:dk2>
      <a:lt2>
        <a:srgbClr val="BDD7FF"/>
      </a:lt2>
      <a:accent1>
        <a:srgbClr val="0046AD"/>
      </a:accent1>
      <a:accent2>
        <a:srgbClr val="FF5A76"/>
      </a:accent2>
      <a:accent3>
        <a:srgbClr val="15A8E5"/>
      </a:accent3>
      <a:accent4>
        <a:srgbClr val="3F9800"/>
      </a:accent4>
      <a:accent5>
        <a:srgbClr val="9F58FE"/>
      </a:accent5>
      <a:accent6>
        <a:srgbClr val="B44D00"/>
      </a:accent6>
      <a:hlink>
        <a:srgbClr val="006699"/>
      </a:hlink>
      <a:folHlink>
        <a:srgbClr val="969696"/>
      </a:folHlink>
    </a:clrScheme>
    <a:fontScheme name="mc-wh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c-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mc-white-stacked</Template>
  <TotalTime>923</TotalTime>
  <Words>386</Words>
  <Application>Microsoft Macintosh PowerPoint</Application>
  <PresentationFormat>Presentación en pantalla (4:3)</PresentationFormat>
  <Paragraphs>49</Paragraphs>
  <Slides>19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mc-white-stacked</vt:lpstr>
      <vt:lpstr>A hybrid method calculating linear energy transfer for intensity modulated proton therapy</vt:lpstr>
      <vt:lpstr>Facility Layout</vt:lpstr>
      <vt:lpstr>Treatment Room</vt:lpstr>
      <vt:lpstr>Presentación de PowerPoint</vt:lpstr>
      <vt:lpstr>Pencil Beam Scanning</vt:lpstr>
      <vt:lpstr>Linear Energy Transfer (LET) calculation</vt:lpstr>
      <vt:lpstr>Hybrid method to calculate LET</vt:lpstr>
      <vt:lpstr>Developed a Geant4 MC code </vt:lpstr>
      <vt:lpstr>Mayo Clinic proton nozzle</vt:lpstr>
      <vt:lpstr>Validation by measurement: (1) IDD comparison</vt:lpstr>
      <vt:lpstr>Validation by measurement: (2) In-air profile comparison</vt:lpstr>
      <vt:lpstr>Validation by measurement: (3) In-water profile comparison</vt:lpstr>
      <vt:lpstr>Validation by measurement: (4) FSF comparison</vt:lpstr>
      <vt:lpstr>Generation of LET kernels (〖LET〗_d)</vt:lpstr>
      <vt:lpstr>Comparison between hybrid and MC: (1) Two lateral profiles through a lung tumor</vt:lpstr>
      <vt:lpstr>Comparison between hybrid and MC: (2) LET deposition and LET-volume histograms for a H-N case</vt:lpstr>
      <vt:lpstr>Comparison between hybrid and MC: (3) LET deposition and LET-volume histograms for a Brain case</vt:lpstr>
      <vt:lpstr>Conclusions</vt:lpstr>
      <vt:lpstr>Questions &amp; Discussion</vt:lpstr>
    </vt:vector>
  </TitlesOfParts>
  <Company>Mayo Clinic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 Presentation Subtitle Here</dc:title>
  <dc:creator>James E Younkin</dc:creator>
  <dc:description>v2.16</dc:description>
  <cp:lastModifiedBy>Usuario de Microsoft Office</cp:lastModifiedBy>
  <cp:revision>105</cp:revision>
  <dcterms:created xsi:type="dcterms:W3CDTF">2018-09-28T21:26:17Z</dcterms:created>
  <dcterms:modified xsi:type="dcterms:W3CDTF">2019-04-22T12:32:44Z</dcterms:modified>
</cp:coreProperties>
</file>