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69" r:id="rId1"/>
  </p:sldMasterIdLst>
  <p:notesMasterIdLst>
    <p:notesMasterId r:id="rId61"/>
  </p:notesMasterIdLst>
  <p:handoutMasterIdLst>
    <p:handoutMasterId r:id="rId62"/>
  </p:handoutMasterIdLst>
  <p:sldIdLst>
    <p:sldId id="256" r:id="rId2"/>
    <p:sldId id="462" r:id="rId3"/>
    <p:sldId id="484" r:id="rId4"/>
    <p:sldId id="483" r:id="rId5"/>
    <p:sldId id="516" r:id="rId6"/>
    <p:sldId id="526" r:id="rId7"/>
    <p:sldId id="527" r:id="rId8"/>
    <p:sldId id="528" r:id="rId9"/>
    <p:sldId id="529" r:id="rId10"/>
    <p:sldId id="546" r:id="rId11"/>
    <p:sldId id="530" r:id="rId12"/>
    <p:sldId id="531" r:id="rId13"/>
    <p:sldId id="532" r:id="rId14"/>
    <p:sldId id="552" r:id="rId15"/>
    <p:sldId id="265" r:id="rId16"/>
    <p:sldId id="266" r:id="rId17"/>
    <p:sldId id="535" r:id="rId18"/>
    <p:sldId id="549" r:id="rId19"/>
    <p:sldId id="550" r:id="rId20"/>
    <p:sldId id="548" r:id="rId21"/>
    <p:sldId id="551" r:id="rId22"/>
    <p:sldId id="507" r:id="rId23"/>
    <p:sldId id="508" r:id="rId24"/>
    <p:sldId id="509" r:id="rId25"/>
    <p:sldId id="510" r:id="rId26"/>
    <p:sldId id="511" r:id="rId27"/>
    <p:sldId id="513" r:id="rId28"/>
    <p:sldId id="514" r:id="rId29"/>
    <p:sldId id="515" r:id="rId30"/>
    <p:sldId id="553" r:id="rId31"/>
    <p:sldId id="517" r:id="rId32"/>
    <p:sldId id="518" r:id="rId33"/>
    <p:sldId id="519" r:id="rId34"/>
    <p:sldId id="520" r:id="rId35"/>
    <p:sldId id="504" r:id="rId36"/>
    <p:sldId id="506" r:id="rId37"/>
    <p:sldId id="505" r:id="rId38"/>
    <p:sldId id="495" r:id="rId39"/>
    <p:sldId id="496" r:id="rId40"/>
    <p:sldId id="497" r:id="rId41"/>
    <p:sldId id="503" r:id="rId42"/>
    <p:sldId id="499" r:id="rId43"/>
    <p:sldId id="554" r:id="rId44"/>
    <p:sldId id="463" r:id="rId45"/>
    <p:sldId id="466" r:id="rId46"/>
    <p:sldId id="467" r:id="rId47"/>
    <p:sldId id="521" r:id="rId48"/>
    <p:sldId id="522" r:id="rId49"/>
    <p:sldId id="468" r:id="rId50"/>
    <p:sldId id="478" r:id="rId51"/>
    <p:sldId id="494" r:id="rId52"/>
    <p:sldId id="479" r:id="rId53"/>
    <p:sldId id="480" r:id="rId54"/>
    <p:sldId id="481" r:id="rId55"/>
    <p:sldId id="482" r:id="rId56"/>
    <p:sldId id="487" r:id="rId57"/>
    <p:sldId id="470" r:id="rId58"/>
    <p:sldId id="471" r:id="rId59"/>
    <p:sldId id="472" r:id="rId60"/>
  </p:sldIdLst>
  <p:sldSz cx="9144000" cy="6858000" type="screen4x3"/>
  <p:notesSz cx="6858000" cy="9144000"/>
  <p:defaultTextStyle>
    <a:defPPr>
      <a:defRPr lang="en-US"/>
    </a:defPPr>
    <a:lvl1pPr algn="l" rtl="0" fontAlgn="base">
      <a:spcBef>
        <a:spcPct val="0"/>
      </a:spcBef>
      <a:spcAft>
        <a:spcPct val="0"/>
      </a:spcAft>
      <a:defRPr b="1" kern="1200">
        <a:solidFill>
          <a:schemeClr val="tx1"/>
        </a:solidFill>
        <a:latin typeface="Tahoma" charset="0"/>
        <a:ea typeface="ＭＳ Ｐゴシック" charset="0"/>
        <a:cs typeface="ＭＳ Ｐゴシック" charset="0"/>
      </a:defRPr>
    </a:lvl1pPr>
    <a:lvl2pPr marL="457200" algn="l" rtl="0" fontAlgn="base">
      <a:spcBef>
        <a:spcPct val="0"/>
      </a:spcBef>
      <a:spcAft>
        <a:spcPct val="0"/>
      </a:spcAft>
      <a:defRPr b="1" kern="1200">
        <a:solidFill>
          <a:schemeClr val="tx1"/>
        </a:solidFill>
        <a:latin typeface="Tahoma" charset="0"/>
        <a:ea typeface="ＭＳ Ｐゴシック" charset="0"/>
        <a:cs typeface="ＭＳ Ｐゴシック" charset="0"/>
      </a:defRPr>
    </a:lvl2pPr>
    <a:lvl3pPr marL="914400" algn="l" rtl="0" fontAlgn="base">
      <a:spcBef>
        <a:spcPct val="0"/>
      </a:spcBef>
      <a:spcAft>
        <a:spcPct val="0"/>
      </a:spcAft>
      <a:defRPr b="1" kern="1200">
        <a:solidFill>
          <a:schemeClr val="tx1"/>
        </a:solidFill>
        <a:latin typeface="Tahoma" charset="0"/>
        <a:ea typeface="ＭＳ Ｐゴシック" charset="0"/>
        <a:cs typeface="ＭＳ Ｐゴシック" charset="0"/>
      </a:defRPr>
    </a:lvl3pPr>
    <a:lvl4pPr marL="1371600" algn="l" rtl="0" fontAlgn="base">
      <a:spcBef>
        <a:spcPct val="0"/>
      </a:spcBef>
      <a:spcAft>
        <a:spcPct val="0"/>
      </a:spcAft>
      <a:defRPr b="1" kern="1200">
        <a:solidFill>
          <a:schemeClr val="tx1"/>
        </a:solidFill>
        <a:latin typeface="Tahoma" charset="0"/>
        <a:ea typeface="ＭＳ Ｐゴシック" charset="0"/>
        <a:cs typeface="ＭＳ Ｐゴシック" charset="0"/>
      </a:defRPr>
    </a:lvl4pPr>
    <a:lvl5pPr marL="1828800" algn="l" rtl="0" fontAlgn="base">
      <a:spcBef>
        <a:spcPct val="0"/>
      </a:spcBef>
      <a:spcAft>
        <a:spcPct val="0"/>
      </a:spcAft>
      <a:defRPr b="1" kern="1200">
        <a:solidFill>
          <a:schemeClr val="tx1"/>
        </a:solidFill>
        <a:latin typeface="Tahoma" charset="0"/>
        <a:ea typeface="ＭＳ Ｐゴシック" charset="0"/>
        <a:cs typeface="ＭＳ Ｐゴシック" charset="0"/>
      </a:defRPr>
    </a:lvl5pPr>
    <a:lvl6pPr marL="2286000" algn="l" defTabSz="457200" rtl="0" eaLnBrk="1" latinLnBrk="0" hangingPunct="1">
      <a:defRPr b="1" kern="1200">
        <a:solidFill>
          <a:schemeClr val="tx1"/>
        </a:solidFill>
        <a:latin typeface="Tahoma" charset="0"/>
        <a:ea typeface="ＭＳ Ｐゴシック" charset="0"/>
        <a:cs typeface="ＭＳ Ｐゴシック" charset="0"/>
      </a:defRPr>
    </a:lvl6pPr>
    <a:lvl7pPr marL="2743200" algn="l" defTabSz="457200" rtl="0" eaLnBrk="1" latinLnBrk="0" hangingPunct="1">
      <a:defRPr b="1" kern="1200">
        <a:solidFill>
          <a:schemeClr val="tx1"/>
        </a:solidFill>
        <a:latin typeface="Tahoma" charset="0"/>
        <a:ea typeface="ＭＳ Ｐゴシック" charset="0"/>
        <a:cs typeface="ＭＳ Ｐゴシック" charset="0"/>
      </a:defRPr>
    </a:lvl7pPr>
    <a:lvl8pPr marL="3200400" algn="l" defTabSz="457200" rtl="0" eaLnBrk="1" latinLnBrk="0" hangingPunct="1">
      <a:defRPr b="1" kern="1200">
        <a:solidFill>
          <a:schemeClr val="tx1"/>
        </a:solidFill>
        <a:latin typeface="Tahoma" charset="0"/>
        <a:ea typeface="ＭＳ Ｐゴシック" charset="0"/>
        <a:cs typeface="ＭＳ Ｐゴシック" charset="0"/>
      </a:defRPr>
    </a:lvl8pPr>
    <a:lvl9pPr marL="3657600" algn="l" defTabSz="457200" rtl="0" eaLnBrk="1" latinLnBrk="0" hangingPunct="1">
      <a:defRPr b="1" kern="1200">
        <a:solidFill>
          <a:schemeClr val="tx1"/>
        </a:solidFill>
        <a:latin typeface="Tahoma"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C0C0C0"/>
    <a:srgbClr val="996633"/>
    <a:srgbClr val="CC00CC"/>
    <a:srgbClr val="FF9966"/>
    <a:srgbClr val="FFFF00"/>
    <a:srgbClr val="FF0000"/>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66"/>
    <p:restoredTop sz="94694"/>
  </p:normalViewPr>
  <p:slideViewPr>
    <p:cSldViewPr>
      <p:cViewPr varScale="1">
        <p:scale>
          <a:sx n="121" d="100"/>
          <a:sy n="121" d="100"/>
        </p:scale>
        <p:origin x="2064" y="17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DF7B81A-7CF8-EC49-BBB1-36B0C0721D1C}" type="datetimeFigureOut">
              <a:rPr lang="en-US" smtClean="0"/>
              <a:t>4/23/19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F52B5A-47DD-3947-8B90-39735DDD6838}" type="slidenum">
              <a:rPr lang="en-US" smtClean="0"/>
              <a:t>‹#›</a:t>
            </a:fld>
            <a:endParaRPr lang="en-US"/>
          </a:p>
        </p:txBody>
      </p:sp>
    </p:spTree>
    <p:extLst>
      <p:ext uri="{BB962C8B-B14F-4D97-AF65-F5344CB8AC3E}">
        <p14:creationId xmlns:p14="http://schemas.microsoft.com/office/powerpoint/2010/main" val="101051676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88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atin typeface="Arial" charset="0"/>
                <a:cs typeface="ＭＳ Ｐゴシック" charset="0"/>
              </a:defRPr>
            </a:lvl1pPr>
          </a:lstStyle>
          <a:p>
            <a:pPr>
              <a:defRPr/>
            </a:pPr>
            <a:endParaRPr lang="en-US" altLang="ja-JP"/>
          </a:p>
        </p:txBody>
      </p:sp>
      <p:sp>
        <p:nvSpPr>
          <p:cNvPr id="788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atin typeface="Arial" charset="0"/>
                <a:cs typeface="ＭＳ Ｐゴシック" charset="0"/>
              </a:defRPr>
            </a:lvl1pPr>
          </a:lstStyle>
          <a:p>
            <a:pPr>
              <a:defRPr/>
            </a:pPr>
            <a:endParaRPr lang="en-US" altLang="ja-JP"/>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788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ja-JP" noProof="0"/>
              <a:t>Click to edit Master text styles</a:t>
            </a:r>
          </a:p>
          <a:p>
            <a:pPr lvl="1"/>
            <a:r>
              <a:rPr lang="en-US" altLang="ja-JP" noProof="0"/>
              <a:t>Second level</a:t>
            </a:r>
          </a:p>
          <a:p>
            <a:pPr lvl="2"/>
            <a:r>
              <a:rPr lang="en-US" altLang="ja-JP" noProof="0"/>
              <a:t>Third level</a:t>
            </a:r>
          </a:p>
          <a:p>
            <a:pPr lvl="3"/>
            <a:r>
              <a:rPr lang="en-US" altLang="ja-JP" noProof="0"/>
              <a:t>Fourth level</a:t>
            </a:r>
          </a:p>
          <a:p>
            <a:pPr lvl="4"/>
            <a:r>
              <a:rPr lang="en-US" altLang="ja-JP" noProof="0"/>
              <a:t>Fifth level</a:t>
            </a:r>
          </a:p>
        </p:txBody>
      </p:sp>
      <p:sp>
        <p:nvSpPr>
          <p:cNvPr id="788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atin typeface="Arial" charset="0"/>
                <a:cs typeface="ＭＳ Ｐゴシック" charset="0"/>
              </a:defRPr>
            </a:lvl1pPr>
          </a:lstStyle>
          <a:p>
            <a:pPr>
              <a:defRPr/>
            </a:pPr>
            <a:endParaRPr lang="en-US" altLang="ja-JP"/>
          </a:p>
        </p:txBody>
      </p:sp>
      <p:sp>
        <p:nvSpPr>
          <p:cNvPr id="788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atin typeface="Arial" charset="0"/>
                <a:cs typeface="ＭＳ Ｐゴシック" charset="0"/>
              </a:defRPr>
            </a:lvl1pPr>
          </a:lstStyle>
          <a:p>
            <a:pPr>
              <a:defRPr/>
            </a:pPr>
            <a:fld id="{BF0046DD-563A-FB45-80D9-2620CA96AAFE}" type="slidenum">
              <a:rPr lang="ja-JP" altLang="en-US"/>
              <a:pPr>
                <a:defRPr/>
              </a:pPr>
              <a:t>‹#›</a:t>
            </a:fld>
            <a:endParaRPr lang="en-US" altLang="ja-JP"/>
          </a:p>
        </p:txBody>
      </p:sp>
    </p:spTree>
    <p:extLst>
      <p:ext uri="{BB962C8B-B14F-4D97-AF65-F5344CB8AC3E}">
        <p14:creationId xmlns:p14="http://schemas.microsoft.com/office/powerpoint/2010/main" val="281972675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3D46D350-DE32-304F-8823-3343BE77E46E}" type="slidenum">
              <a:rPr lang="ja-JP" altLang="en-US" sz="1200" b="0">
                <a:latin typeface="Arial" charset="0"/>
              </a:rPr>
              <a:pPr eaLnBrk="1" hangingPunct="1"/>
              <a:t>1</a:t>
            </a:fld>
            <a:endParaRPr lang="en-US" altLang="ja-JP" sz="1200" b="0">
              <a:latin typeface="Arial" charset="0"/>
            </a:endParaRPr>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205E8DE3-2F0D-774A-B614-76F50EC6A8EF}" type="slidenum">
              <a:rPr lang="ja-JP" altLang="en-US" sz="1200" b="0">
                <a:latin typeface="Arial" charset="0"/>
              </a:rPr>
              <a:pPr eaLnBrk="1" hangingPunct="1"/>
              <a:t>25</a:t>
            </a:fld>
            <a:endParaRPr lang="en-US" altLang="ja-JP" sz="1200" b="0">
              <a:latin typeface="Arial" charset="0"/>
            </a:endParaRPr>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30618742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7A661A24-5079-2D46-939C-E081159F39F1}" type="slidenum">
              <a:rPr lang="ja-JP" altLang="en-US" sz="1200" b="0">
                <a:latin typeface="Arial" charset="0"/>
              </a:rPr>
              <a:pPr eaLnBrk="1" hangingPunct="1"/>
              <a:t>27</a:t>
            </a:fld>
            <a:endParaRPr lang="en-US" altLang="ja-JP" sz="1200" b="0">
              <a:latin typeface="Arial" charset="0"/>
            </a:endParaRPr>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32093048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55B1C0E0-BA67-2A4B-86CB-FB28261F32E5}" type="slidenum">
              <a:rPr lang="ja-JP" altLang="en-US" sz="1200" b="0">
                <a:latin typeface="Arial" charset="0"/>
              </a:rPr>
              <a:pPr eaLnBrk="1" hangingPunct="1"/>
              <a:t>28</a:t>
            </a:fld>
            <a:endParaRPr lang="en-US" altLang="ja-JP" sz="1200" b="0">
              <a:latin typeface="Arial" charset="0"/>
            </a:endParaRPr>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20302726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1D6D9B74-04CB-DB47-AC05-FEA64C74FCB9}" type="slidenum">
              <a:rPr lang="ja-JP" altLang="en-US" sz="1200" b="0">
                <a:latin typeface="Arial" charset="0"/>
              </a:rPr>
              <a:pPr eaLnBrk="1" hangingPunct="1"/>
              <a:t>29</a:t>
            </a:fld>
            <a:endParaRPr lang="en-US" altLang="ja-JP" sz="1200" b="0">
              <a:latin typeface="Arial" charset="0"/>
            </a:endParaRPr>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3858623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D02EAAA7-595C-A340-BCD2-4E40B89FA479}" type="slidenum">
              <a:rPr lang="ja-JP" altLang="en-US" sz="1200" b="0">
                <a:latin typeface="Arial" charset="0"/>
              </a:rPr>
              <a:pPr eaLnBrk="1" hangingPunct="1"/>
              <a:t>35</a:t>
            </a:fld>
            <a:endParaRPr lang="en-US" altLang="ja-JP" sz="1200" b="0">
              <a:latin typeface="Arial" charset="0"/>
            </a:endParaRPr>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5428242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95F4ADAE-3B4A-5C44-8F87-34068AFAD877}" type="slidenum">
              <a:rPr lang="ja-JP" altLang="en-US" sz="1200" b="0">
                <a:latin typeface="Arial" charset="0"/>
              </a:rPr>
              <a:pPr eaLnBrk="1" hangingPunct="1"/>
              <a:t>36</a:t>
            </a:fld>
            <a:endParaRPr lang="en-US" altLang="ja-JP" sz="1200" b="0">
              <a:latin typeface="Arial" charset="0"/>
            </a:endParaRPr>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39902944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AA801AF5-DC7E-1341-998A-0C0B1A9213B9}" type="slidenum">
              <a:rPr lang="ja-JP" altLang="en-US" sz="1200" b="0">
                <a:latin typeface="Arial" charset="0"/>
              </a:rPr>
              <a:pPr eaLnBrk="1" hangingPunct="1"/>
              <a:t>37</a:t>
            </a:fld>
            <a:endParaRPr lang="en-US" altLang="ja-JP" sz="1200" b="0">
              <a:latin typeface="Arial" charset="0"/>
            </a:endParaRPr>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37667132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DB33558E-8733-9948-941B-42B8704F2D28}" type="slidenum">
              <a:rPr lang="ja-JP" altLang="en-US" sz="1200" b="0">
                <a:latin typeface="Arial" charset="0"/>
              </a:rPr>
              <a:pPr eaLnBrk="1" hangingPunct="1"/>
              <a:t>38</a:t>
            </a:fld>
            <a:endParaRPr lang="en-US" altLang="ja-JP" sz="1200" b="0">
              <a:latin typeface="Arial" charset="0"/>
            </a:endParaRPr>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34484946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E344D96F-C7EC-0F42-B98B-ED707E9EBB1B}" type="slidenum">
              <a:rPr lang="ja-JP" altLang="en-US" sz="1200" b="0">
                <a:latin typeface="Arial" charset="0"/>
              </a:rPr>
              <a:pPr eaLnBrk="1" hangingPunct="1"/>
              <a:t>39</a:t>
            </a:fld>
            <a:endParaRPr lang="en-US" altLang="ja-JP" sz="1200" b="0">
              <a:latin typeface="Arial" charset="0"/>
            </a:endParaRPr>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12970293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756D0862-44B8-EC43-B0E3-C3D5C1F4B2B9}" type="slidenum">
              <a:rPr lang="ja-JP" altLang="en-US" sz="1200" b="0">
                <a:latin typeface="Arial" charset="0"/>
              </a:rPr>
              <a:pPr eaLnBrk="1" hangingPunct="1"/>
              <a:t>40</a:t>
            </a:fld>
            <a:endParaRPr lang="en-US" altLang="ja-JP" sz="1200" b="0">
              <a:latin typeface="Arial" charset="0"/>
            </a:endParaRPr>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519259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F9ED85DE-2165-0548-894D-50D709641D2E}" type="slidenum">
              <a:rPr lang="ja-JP" altLang="en-US" sz="1200" b="0">
                <a:latin typeface="Arial" charset="0"/>
              </a:rPr>
              <a:pPr eaLnBrk="1" hangingPunct="1"/>
              <a:t>2</a:t>
            </a:fld>
            <a:endParaRPr lang="en-US" altLang="ja-JP" sz="1200" b="0">
              <a:latin typeface="Arial" charset="0"/>
            </a:endParaRPr>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C6496327-FC09-2F4F-8454-F0086CDCF9AD}" type="slidenum">
              <a:rPr lang="ja-JP" altLang="en-US" sz="1200" b="0">
                <a:latin typeface="Arial" charset="0"/>
              </a:rPr>
              <a:pPr eaLnBrk="1" hangingPunct="1"/>
              <a:t>41</a:t>
            </a:fld>
            <a:endParaRPr lang="en-US" altLang="ja-JP" sz="1200" b="0">
              <a:latin typeface="Arial" charset="0"/>
            </a:endParaRPr>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5073983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F40B9B2B-00B8-9041-8F98-9B3BBCC7A6B0}" type="slidenum">
              <a:rPr lang="ja-JP" altLang="en-US" sz="1200" b="0">
                <a:latin typeface="Arial" charset="0"/>
              </a:rPr>
              <a:pPr eaLnBrk="1" hangingPunct="1"/>
              <a:t>42</a:t>
            </a:fld>
            <a:endParaRPr lang="en-US" altLang="ja-JP" sz="1200" b="0">
              <a:latin typeface="Arial" charset="0"/>
            </a:endParaRPr>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19661978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BB31647C-4C71-B843-93BB-D1F0C800C2DD}" type="slidenum">
              <a:rPr lang="ja-JP" altLang="en-US" sz="1200" b="0">
                <a:latin typeface="Arial" charset="0"/>
              </a:rPr>
              <a:pPr eaLnBrk="1" hangingPunct="1"/>
              <a:t>43</a:t>
            </a:fld>
            <a:endParaRPr lang="en-US" altLang="ja-JP" sz="1200" b="0">
              <a:latin typeface="Arial" charset="0"/>
            </a:endParaRPr>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4126855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A023F6C6-9F59-414A-AE44-274A19C86099}" type="slidenum">
              <a:rPr lang="ja-JP" altLang="en-US" sz="1200" b="0">
                <a:latin typeface="Arial" charset="0"/>
              </a:rPr>
              <a:pPr eaLnBrk="1" hangingPunct="1"/>
              <a:t>44</a:t>
            </a:fld>
            <a:endParaRPr lang="en-US" altLang="ja-JP" sz="1200" b="0">
              <a:latin typeface="Arial" charset="0"/>
            </a:endParaRPr>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19465000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BAC646C6-8492-C341-975C-15FFCADE7FAC}" type="slidenum">
              <a:rPr lang="ja-JP" altLang="en-US" sz="1200" b="0">
                <a:latin typeface="Arial" charset="0"/>
              </a:rPr>
              <a:pPr eaLnBrk="1" hangingPunct="1"/>
              <a:t>45</a:t>
            </a:fld>
            <a:endParaRPr lang="en-US" altLang="ja-JP" sz="1200" b="0">
              <a:latin typeface="Arial" charset="0"/>
            </a:endParaRPr>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dirty="0"/>
          </a:p>
        </p:txBody>
      </p:sp>
    </p:spTree>
    <p:extLst>
      <p:ext uri="{BB962C8B-B14F-4D97-AF65-F5344CB8AC3E}">
        <p14:creationId xmlns:p14="http://schemas.microsoft.com/office/powerpoint/2010/main" val="38178278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D7F0F848-18BF-5B46-989B-49DF7AE05BF8}" type="slidenum">
              <a:rPr lang="ja-JP" altLang="en-US" sz="1200" b="0">
                <a:latin typeface="Arial" charset="0"/>
              </a:rPr>
              <a:pPr eaLnBrk="1" hangingPunct="1"/>
              <a:t>46</a:t>
            </a:fld>
            <a:endParaRPr lang="en-US" altLang="ja-JP" sz="1200" b="0">
              <a:latin typeface="Arial" charset="0"/>
            </a:endParaRPr>
          </a:p>
        </p:txBody>
      </p:sp>
      <p:sp>
        <p:nvSpPr>
          <p:cNvPr id="41986" name="Rectangle 2"/>
          <p:cNvSpPr>
            <a:spLocks noGrp="1" noRot="1" noChangeAspect="1" noChangeArrowheads="1" noTextEdit="1"/>
          </p:cNvSpPr>
          <p:nvPr>
            <p:ph type="sldImg"/>
          </p:nvPr>
        </p:nvSpPr>
        <p:spPr>
          <a:xfrm>
            <a:off x="1144588" y="685800"/>
            <a:ext cx="4568825" cy="3427413"/>
          </a:xfrm>
          <a:ln/>
        </p:spPr>
      </p:sp>
      <p:sp>
        <p:nvSpPr>
          <p:cNvPr id="41987" name="Rectangle 3"/>
          <p:cNvSpPr>
            <a:spLocks noGrp="1" noChangeArrowheads="1"/>
          </p:cNvSpPr>
          <p:nvPr>
            <p:ph type="body" idx="1"/>
          </p:nvPr>
        </p:nvSpPr>
        <p:spPr>
          <a:xfrm>
            <a:off x="912813" y="4343400"/>
            <a:ext cx="5032375" cy="41148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ja-JP" altLang="en-US"/>
          </a:p>
          <a:p>
            <a:pPr eaLnBrk="1" hangingPunct="1"/>
            <a:r>
              <a:rPr lang="ja-JP" altLang="en-US"/>
              <a:t>  </a:t>
            </a:r>
            <a:r>
              <a:rPr lang="en-US" altLang="ja-JP" sz="1600"/>
              <a:t>Example of use of hit collections during event processing is its use in Event filtering. </a:t>
            </a:r>
          </a:p>
          <a:p>
            <a:pPr eaLnBrk="1" hangingPunct="1"/>
            <a:r>
              <a:rPr lang="en-US" altLang="ja-JP" sz="1600"/>
              <a:t>  Prompt particles can be simulated first, using the urgent stack. </a:t>
            </a:r>
          </a:p>
          <a:p>
            <a:pPr eaLnBrk="1" hangingPunct="1"/>
            <a:r>
              <a:rPr lang="en-US" altLang="ja-JP" sz="1600"/>
              <a:t>  When these are exhausted, the hits collection of a veto counter or trigger can be enquired to determine whether the full event should be simulated.</a:t>
            </a:r>
            <a:endParaRPr lang="en-US" altLang="ja-JP"/>
          </a:p>
        </p:txBody>
      </p:sp>
    </p:spTree>
    <p:extLst>
      <p:ext uri="{BB962C8B-B14F-4D97-AF65-F5344CB8AC3E}">
        <p14:creationId xmlns:p14="http://schemas.microsoft.com/office/powerpoint/2010/main" val="17114924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fld id="{7A779696-3AB7-6143-8D0E-9F24B0F4FDCB}" type="slidenum">
              <a:rPr lang="ja-JP" altLang="en-US" sz="1200">
                <a:latin typeface="Arial" charset="0"/>
              </a:rPr>
              <a:pPr eaLnBrk="1" hangingPunct="1"/>
              <a:t>47</a:t>
            </a:fld>
            <a:endParaRPr lang="en-US" altLang="ja-JP" sz="1200">
              <a:latin typeface="Arial" charset="0"/>
            </a:endParaRPr>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20016465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F6DFCCC4-1A70-2348-AF11-FB77BC2D915F}" type="slidenum">
              <a:rPr lang="ja-JP" altLang="en-US" sz="1200" b="0">
                <a:latin typeface="Arial" charset="0"/>
              </a:rPr>
              <a:pPr eaLnBrk="1" hangingPunct="1"/>
              <a:t>49</a:t>
            </a:fld>
            <a:endParaRPr lang="en-US" altLang="ja-JP" sz="1200" b="0">
              <a:latin typeface="Arial" charset="0"/>
            </a:endParaRPr>
          </a:p>
        </p:txBody>
      </p:sp>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33167897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4FA22538-71B4-C14B-A231-514F4956BB5F}" type="slidenum">
              <a:rPr lang="ja-JP" altLang="en-US" sz="1200" b="0">
                <a:latin typeface="Arial" charset="0"/>
              </a:rPr>
              <a:pPr eaLnBrk="1" hangingPunct="1"/>
              <a:t>50</a:t>
            </a:fld>
            <a:endParaRPr lang="en-US" altLang="ja-JP" sz="1200" b="0">
              <a:latin typeface="Arial" charset="0"/>
            </a:endParaRPr>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207689599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32FD777F-6AA8-F44D-A61F-384DC8A3F3CF}" type="slidenum">
              <a:rPr lang="ja-JP" altLang="en-US" sz="1200" b="0">
                <a:latin typeface="Arial" charset="0"/>
              </a:rPr>
              <a:pPr eaLnBrk="1" hangingPunct="1"/>
              <a:t>51</a:t>
            </a:fld>
            <a:endParaRPr lang="en-US" altLang="ja-JP" sz="1200" b="0">
              <a:latin typeface="Arial" charset="0"/>
            </a:endParaRPr>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2057529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D398E913-0BC9-1A4F-B1D1-B6E60EF2547A}" type="slidenum">
              <a:rPr lang="ja-JP" altLang="en-US" sz="1200" b="0">
                <a:latin typeface="Arial" charset="0"/>
              </a:rPr>
              <a:pPr eaLnBrk="1" hangingPunct="1"/>
              <a:t>3</a:t>
            </a:fld>
            <a:endParaRPr lang="en-US" altLang="ja-JP" sz="1200" b="0">
              <a:latin typeface="Arial" charset="0"/>
            </a:endParaRPr>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1EEBED17-4135-D942-9CEB-FF7584F0BAC1}" type="slidenum">
              <a:rPr lang="ja-JP" altLang="en-US" sz="1200" b="0">
                <a:latin typeface="Arial" charset="0"/>
              </a:rPr>
              <a:pPr eaLnBrk="1" hangingPunct="1"/>
              <a:t>52</a:t>
            </a:fld>
            <a:endParaRPr lang="en-US" altLang="ja-JP" sz="1200" b="0">
              <a:latin typeface="Arial" charset="0"/>
            </a:endParaRPr>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37029648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864D206E-3C1A-8245-A230-1A33B59343DD}" type="slidenum">
              <a:rPr lang="ja-JP" altLang="en-US" sz="1200" b="0">
                <a:latin typeface="Arial" charset="0"/>
              </a:rPr>
              <a:pPr eaLnBrk="1" hangingPunct="1"/>
              <a:t>53</a:t>
            </a:fld>
            <a:endParaRPr lang="en-US" altLang="ja-JP" sz="1200" b="0">
              <a:latin typeface="Arial" charset="0"/>
            </a:endParaRPr>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46196396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4F01651D-EDCB-C648-9C92-D5EF025CF9B1}" type="slidenum">
              <a:rPr lang="ja-JP" altLang="en-US" sz="1200" b="0">
                <a:latin typeface="Arial" charset="0"/>
              </a:rPr>
              <a:pPr eaLnBrk="1" hangingPunct="1"/>
              <a:t>54</a:t>
            </a:fld>
            <a:endParaRPr lang="en-US" altLang="ja-JP" sz="1200" b="0">
              <a:latin typeface="Arial" charset="0"/>
            </a:endParaRPr>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6232718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7E5A1841-81E2-DA4F-811C-66BDD5B64ECE}" type="slidenum">
              <a:rPr lang="ja-JP" altLang="en-US" sz="1200" b="0">
                <a:latin typeface="Arial" charset="0"/>
              </a:rPr>
              <a:pPr eaLnBrk="1" hangingPunct="1"/>
              <a:t>55</a:t>
            </a:fld>
            <a:endParaRPr lang="en-US" altLang="ja-JP" sz="1200" b="0">
              <a:latin typeface="Arial" charset="0"/>
            </a:endParaRPr>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40544447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75CB3ABE-9A0F-5549-AD5C-D6D84D07CEFA}" type="slidenum">
              <a:rPr lang="ja-JP" altLang="en-US" sz="1200" b="0">
                <a:latin typeface="Arial" charset="0"/>
              </a:rPr>
              <a:pPr eaLnBrk="1" hangingPunct="1"/>
              <a:t>56</a:t>
            </a:fld>
            <a:endParaRPr lang="en-US" altLang="ja-JP" sz="1200" b="0">
              <a:latin typeface="Arial" charset="0"/>
            </a:endParaRPr>
          </a:p>
        </p:txBody>
      </p:sp>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178646189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EF4B4B97-D60D-5745-A08D-0CF4D295AC9D}" type="slidenum">
              <a:rPr lang="ja-JP" altLang="en-US" sz="1200" b="0">
                <a:latin typeface="Arial" charset="0"/>
              </a:rPr>
              <a:pPr eaLnBrk="1" hangingPunct="1"/>
              <a:t>57</a:t>
            </a:fld>
            <a:endParaRPr lang="en-US" altLang="ja-JP" sz="1200" b="0">
              <a:latin typeface="Arial" charset="0"/>
            </a:endParaRPr>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28186398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D50BB557-56F6-CE42-9583-951B9CC93013}" type="slidenum">
              <a:rPr lang="ja-JP" altLang="en-US" sz="1200" b="0">
                <a:latin typeface="Arial" charset="0"/>
              </a:rPr>
              <a:pPr eaLnBrk="1" hangingPunct="1"/>
              <a:t>58</a:t>
            </a:fld>
            <a:endParaRPr lang="en-US" altLang="ja-JP" sz="1200" b="0">
              <a:latin typeface="Arial" charset="0"/>
            </a:endParaRPr>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98019967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2189E843-5B8D-9748-923F-9F0339583E03}" type="slidenum">
              <a:rPr lang="ja-JP" altLang="en-US" sz="1200" b="0">
                <a:latin typeface="Arial" charset="0"/>
              </a:rPr>
              <a:pPr eaLnBrk="1" hangingPunct="1"/>
              <a:t>59</a:t>
            </a:fld>
            <a:endParaRPr lang="en-US" altLang="ja-JP" sz="1200" b="0">
              <a:latin typeface="Arial" charset="0"/>
            </a:endParaRPr>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4281989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19240EAC-052D-9746-92C2-832C8D60CF79}" type="slidenum">
              <a:rPr lang="ja-JP" altLang="en-US" sz="1200" b="0">
                <a:latin typeface="Arial" charset="0"/>
              </a:rPr>
              <a:pPr eaLnBrk="1" hangingPunct="1"/>
              <a:t>4</a:t>
            </a:fld>
            <a:endParaRPr lang="en-US" altLang="ja-JP" sz="1200" b="0">
              <a:latin typeface="Arial" charset="0"/>
            </a:endParaRPr>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5BC999E3-42A5-414D-8C4B-945FF141360D}" type="slidenum">
              <a:rPr lang="ja-JP" altLang="en-US" sz="1200" b="0">
                <a:latin typeface="Arial" charset="0"/>
              </a:rPr>
              <a:pPr eaLnBrk="1" hangingPunct="1"/>
              <a:t>5</a:t>
            </a:fld>
            <a:endParaRPr lang="en-US" altLang="ja-JP" sz="1200" b="0">
              <a:latin typeface="Arial" charset="0"/>
            </a:endParaRPr>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fld id="{6D50A8C3-3C95-E846-946F-FDE74820B091}" type="slidenum">
              <a:rPr lang="ja-JP" altLang="en-US" sz="1200">
                <a:latin typeface="Arial" charset="0"/>
              </a:rPr>
              <a:pPr eaLnBrk="1" hangingPunct="1"/>
              <a:t>15</a:t>
            </a:fld>
            <a:endParaRPr lang="en-US" altLang="ja-JP" sz="1200">
              <a:latin typeface="Arial" charset="0"/>
            </a:endParaRPr>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32948962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fld id="{278B0F02-BB33-314B-AD42-683B971A0D34}" type="slidenum">
              <a:rPr lang="ja-JP" altLang="en-US" sz="1200">
                <a:latin typeface="Arial" charset="0"/>
              </a:rPr>
              <a:pPr eaLnBrk="1" hangingPunct="1"/>
              <a:t>16</a:t>
            </a:fld>
            <a:endParaRPr lang="en-US" altLang="ja-JP" sz="1200">
              <a:latin typeface="Arial" charset="0"/>
            </a:endParaRPr>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6397082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4E86AA82-C2BD-404A-A57C-794004EF4041}" type="slidenum">
              <a:rPr lang="ja-JP" altLang="en-US" sz="1200" b="0">
                <a:latin typeface="Arial" charset="0"/>
              </a:rPr>
              <a:pPr eaLnBrk="1" hangingPunct="1"/>
              <a:t>18</a:t>
            </a:fld>
            <a:endParaRPr lang="en-US" altLang="ja-JP" sz="1200" b="0">
              <a:latin typeface="Arial" charset="0"/>
            </a:endParaRPr>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fld id="{D15211F9-D2E6-F646-B787-240B3C95B7A0}" type="slidenum">
              <a:rPr lang="ja-JP" altLang="en-US" sz="1200" b="0">
                <a:latin typeface="Arial" charset="0"/>
              </a:rPr>
              <a:pPr eaLnBrk="1" hangingPunct="1"/>
              <a:t>23</a:t>
            </a:fld>
            <a:endParaRPr lang="en-US" altLang="ja-JP" sz="1200" b="0">
              <a:latin typeface="Arial" charset="0"/>
            </a:endParaRPr>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ja-JP" altLang="en-US"/>
          </a:p>
        </p:txBody>
      </p:sp>
    </p:spTree>
    <p:extLst>
      <p:ext uri="{BB962C8B-B14F-4D97-AF65-F5344CB8AC3E}">
        <p14:creationId xmlns:p14="http://schemas.microsoft.com/office/powerpoint/2010/main" val="37324791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500"/>
            <a:ext cx="9158400" cy="6868800"/>
          </a:xfrm>
          <a:prstGeom prst="rect">
            <a:avLst/>
          </a:prstGeom>
        </p:spPr>
      </p:pic>
      <p:sp>
        <p:nvSpPr>
          <p:cNvPr id="4" name="Rectangle 11"/>
          <p:cNvSpPr>
            <a:spLocks noChangeArrowheads="1"/>
          </p:cNvSpPr>
          <p:nvPr/>
        </p:nvSpPr>
        <p:spPr bwMode="auto">
          <a:xfrm>
            <a:off x="0" y="5946326"/>
            <a:ext cx="9144000" cy="911674"/>
          </a:xfrm>
          <a:prstGeom prst="rect">
            <a:avLst/>
          </a:prstGeom>
          <a:solidFill>
            <a:srgbClr val="A6023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4098" name="Rectangle 2"/>
          <p:cNvSpPr>
            <a:spLocks noGrp="1" noChangeArrowheads="1"/>
          </p:cNvSpPr>
          <p:nvPr>
            <p:ph type="ctrTitle"/>
          </p:nvPr>
        </p:nvSpPr>
        <p:spPr>
          <a:xfrm>
            <a:off x="685800" y="1341421"/>
            <a:ext cx="5105400" cy="1679575"/>
          </a:xfrm>
        </p:spPr>
        <p:txBody>
          <a:bodyPr/>
          <a:lstStyle>
            <a:lvl1pPr>
              <a:defRPr/>
            </a:lvl1pPr>
          </a:lstStyle>
          <a:p>
            <a:r>
              <a:rPr lang="en-US"/>
              <a:t>Click to edit Master title style</a:t>
            </a:r>
          </a:p>
        </p:txBody>
      </p:sp>
      <p:sp>
        <p:nvSpPr>
          <p:cNvPr id="4099" name="Rectangle 3"/>
          <p:cNvSpPr>
            <a:spLocks noGrp="1" noChangeArrowheads="1"/>
          </p:cNvSpPr>
          <p:nvPr>
            <p:ph type="subTitle" idx="1"/>
          </p:nvPr>
        </p:nvSpPr>
        <p:spPr>
          <a:xfrm>
            <a:off x="685800" y="3200721"/>
            <a:ext cx="4419600" cy="1295400"/>
          </a:xfrm>
        </p:spPr>
        <p:txBody>
          <a:bodyPr/>
          <a:lstStyle>
            <a:lvl1pPr marL="0" indent="0">
              <a:buFontTx/>
              <a:buNone/>
              <a:defRPr/>
            </a:lvl1pPr>
          </a:lstStyle>
          <a:p>
            <a:r>
              <a:rPr lang="en-US"/>
              <a:t>Click to edit Master subtitle style</a:t>
            </a:r>
          </a:p>
        </p:txBody>
      </p:sp>
      <p:pic>
        <p:nvPicPr>
          <p:cNvPr id="7" name="Picture 6" descr="partner_logo_v1_W.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4709" y="6023244"/>
            <a:ext cx="2809469" cy="753726"/>
          </a:xfrm>
          <a:prstGeom prst="rect">
            <a:avLst/>
          </a:prstGeom>
        </p:spPr>
      </p:pic>
      <p:pic>
        <p:nvPicPr>
          <p:cNvPr id="8" name="Picture 7"/>
          <p:cNvPicPr>
            <a:picLocks noChangeAspect="1"/>
          </p:cNvPicPr>
          <p:nvPr/>
        </p:nvPicPr>
        <p:blipFill>
          <a:blip r:embed="rId4"/>
          <a:stretch>
            <a:fillRect/>
          </a:stretch>
        </p:blipFill>
        <p:spPr>
          <a:xfrm>
            <a:off x="134701" y="6116969"/>
            <a:ext cx="3694641" cy="610310"/>
          </a:xfrm>
          <a:prstGeom prst="rect">
            <a:avLst/>
          </a:prstGeom>
        </p:spPr>
      </p:pic>
      <p:sp>
        <p:nvSpPr>
          <p:cNvPr id="10" name="Text Box 12"/>
          <p:cNvSpPr txBox="1">
            <a:spLocks noChangeArrowheads="1"/>
          </p:cNvSpPr>
          <p:nvPr userDrawn="1"/>
        </p:nvSpPr>
        <p:spPr bwMode="auto">
          <a:xfrm>
            <a:off x="7315200" y="1143000"/>
            <a:ext cx="167640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defRPr/>
            </a:pPr>
            <a:r>
              <a:rPr lang="en-US" altLang="ja-JP" sz="1800" dirty="0">
                <a:latin typeface="Arial Narrow" charset="0"/>
              </a:rPr>
              <a:t>Version 10.5.p01</a:t>
            </a:r>
          </a:p>
        </p:txBody>
      </p:sp>
      <p:pic>
        <p:nvPicPr>
          <p:cNvPr id="13" name="Picture 12"/>
          <p:cNvPicPr>
            <a:picLocks noChangeAspect="1"/>
          </p:cNvPicPr>
          <p:nvPr userDrawn="1"/>
        </p:nvPicPr>
        <p:blipFill>
          <a:blip r:embed="rId5"/>
          <a:stretch>
            <a:fillRect/>
          </a:stretch>
        </p:blipFill>
        <p:spPr>
          <a:xfrm>
            <a:off x="4267200" y="-228600"/>
            <a:ext cx="4724400" cy="1573225"/>
          </a:xfrm>
          <a:prstGeom prst="rect">
            <a:avLst/>
          </a:prstGeom>
        </p:spPr>
      </p:pic>
    </p:spTree>
    <p:extLst>
      <p:ext uri="{BB962C8B-B14F-4D97-AF65-F5344CB8AC3E}">
        <p14:creationId xmlns:p14="http://schemas.microsoft.com/office/powerpoint/2010/main" val="1767086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D7B162C-4CCF-F445-951C-E83207876E69}" type="datetime1">
              <a:rPr lang="en-US" smtClean="0"/>
              <a:t>4/23/19</a:t>
            </a:fld>
            <a:endParaRPr lang="en-US"/>
          </a:p>
        </p:txBody>
      </p:sp>
      <p:sp>
        <p:nvSpPr>
          <p:cNvPr id="5" name="Footer Placeholder 4"/>
          <p:cNvSpPr>
            <a:spLocks noGrp="1"/>
          </p:cNvSpPr>
          <p:nvPr>
            <p:ph type="ftr" sz="quarter" idx="11"/>
          </p:nvPr>
        </p:nvSpPr>
        <p:spPr/>
        <p:txBody>
          <a:bodyPr/>
          <a:lstStyle/>
          <a:p>
            <a:pPr>
              <a:defRPr/>
            </a:pPr>
            <a:r>
              <a:rPr lang="en-US" altLang="ja-JP"/>
              <a:t>Scoring Functionalities - M.Asai (SLAC)</a:t>
            </a:r>
          </a:p>
        </p:txBody>
      </p:sp>
      <p:sp>
        <p:nvSpPr>
          <p:cNvPr id="6" name="Slide Number Placeholder 5"/>
          <p:cNvSpPr>
            <a:spLocks noGrp="1"/>
          </p:cNvSpPr>
          <p:nvPr>
            <p:ph type="sldNum" sz="quarter" idx="12"/>
          </p:nvPr>
        </p:nvSpPr>
        <p:spPr/>
        <p:txBody>
          <a:bodyPr/>
          <a:lstStyle/>
          <a:p>
            <a:pPr>
              <a:defRPr/>
            </a:pPr>
            <a:fld id="{5E537075-99FE-1943-827B-8BD7095A4E0D}" type="slidenum">
              <a:rPr lang="ja-JP" altLang="en-US" smtClean="0"/>
              <a:pPr>
                <a:defRPr/>
              </a:pPr>
              <a:t>‹#›</a:t>
            </a:fld>
            <a:endParaRPr lang="en-US" altLang="ja-JP"/>
          </a:p>
        </p:txBody>
      </p:sp>
    </p:spTree>
    <p:extLst>
      <p:ext uri="{BB962C8B-B14F-4D97-AF65-F5344CB8AC3E}">
        <p14:creationId xmlns:p14="http://schemas.microsoft.com/office/powerpoint/2010/main" val="1587700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E6F8830-73BD-8D49-A00C-00F8DDAF4BD5}" type="datetime1">
              <a:rPr lang="en-US" smtClean="0"/>
              <a:t>4/23/19</a:t>
            </a:fld>
            <a:endParaRPr lang="en-US"/>
          </a:p>
        </p:txBody>
      </p:sp>
      <p:sp>
        <p:nvSpPr>
          <p:cNvPr id="5" name="Footer Placeholder 4"/>
          <p:cNvSpPr>
            <a:spLocks noGrp="1"/>
          </p:cNvSpPr>
          <p:nvPr>
            <p:ph type="ftr" sz="quarter" idx="11"/>
          </p:nvPr>
        </p:nvSpPr>
        <p:spPr/>
        <p:txBody>
          <a:bodyPr/>
          <a:lstStyle/>
          <a:p>
            <a:pPr>
              <a:defRPr/>
            </a:pPr>
            <a:r>
              <a:rPr lang="en-US" altLang="ja-JP"/>
              <a:t>Scoring Functionalities - M.Asai (SLAC)</a:t>
            </a:r>
          </a:p>
        </p:txBody>
      </p:sp>
      <p:sp>
        <p:nvSpPr>
          <p:cNvPr id="6" name="Slide Number Placeholder 5"/>
          <p:cNvSpPr>
            <a:spLocks noGrp="1"/>
          </p:cNvSpPr>
          <p:nvPr>
            <p:ph type="sldNum" sz="quarter" idx="12"/>
          </p:nvPr>
        </p:nvSpPr>
        <p:spPr/>
        <p:txBody>
          <a:bodyPr/>
          <a:lstStyle/>
          <a:p>
            <a:pPr>
              <a:defRPr/>
            </a:pPr>
            <a:fld id="{CBCC8749-B03B-DC4B-87E7-8C06CC370F2F}" type="slidenum">
              <a:rPr lang="ja-JP" altLang="en-US" smtClean="0"/>
              <a:pPr>
                <a:defRPr/>
              </a:pPr>
              <a:t>‹#›</a:t>
            </a:fld>
            <a:endParaRPr lang="en-US" altLang="ja-JP"/>
          </a:p>
        </p:txBody>
      </p:sp>
    </p:spTree>
    <p:extLst>
      <p:ext uri="{BB962C8B-B14F-4D97-AF65-F5344CB8AC3E}">
        <p14:creationId xmlns:p14="http://schemas.microsoft.com/office/powerpoint/2010/main" val="599021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2C4BE6E0-AB04-4440-845F-999936D9C4C5}" type="datetime1">
              <a:rPr lang="en-US" smtClean="0"/>
              <a:t>4/23/19</a:t>
            </a:fld>
            <a:endParaRPr lang="en-US"/>
          </a:p>
        </p:txBody>
      </p:sp>
      <p:sp>
        <p:nvSpPr>
          <p:cNvPr id="5" name="Footer Placeholder 4"/>
          <p:cNvSpPr>
            <a:spLocks noGrp="1"/>
          </p:cNvSpPr>
          <p:nvPr>
            <p:ph type="ftr" sz="quarter" idx="11"/>
          </p:nvPr>
        </p:nvSpPr>
        <p:spPr/>
        <p:txBody>
          <a:bodyPr/>
          <a:lstStyle/>
          <a:p>
            <a:pPr>
              <a:defRPr/>
            </a:pPr>
            <a:r>
              <a:rPr lang="en-US" altLang="ja-JP"/>
              <a:t>Scoring Functionalities - M.Asai (SLAC)</a:t>
            </a:r>
          </a:p>
        </p:txBody>
      </p:sp>
      <p:sp>
        <p:nvSpPr>
          <p:cNvPr id="6" name="Slide Number Placeholder 5"/>
          <p:cNvSpPr>
            <a:spLocks noGrp="1"/>
          </p:cNvSpPr>
          <p:nvPr>
            <p:ph type="sldNum" sz="quarter" idx="12"/>
          </p:nvPr>
        </p:nvSpPr>
        <p:spPr/>
        <p:txBody>
          <a:bodyPr/>
          <a:lstStyle/>
          <a:p>
            <a:pPr>
              <a:defRPr/>
            </a:pPr>
            <a:fld id="{66F18237-55F5-DB49-8DB5-4D803FDC88AF}" type="slidenum">
              <a:rPr lang="ja-JP" altLang="en-US" smtClean="0"/>
              <a:pPr>
                <a:defRPr/>
              </a:pPr>
              <a:t>‹#›</a:t>
            </a:fld>
            <a:endParaRPr lang="en-US" altLang="ja-JP"/>
          </a:p>
        </p:txBody>
      </p:sp>
    </p:spTree>
    <p:extLst>
      <p:ext uri="{BB962C8B-B14F-4D97-AF65-F5344CB8AC3E}">
        <p14:creationId xmlns:p14="http://schemas.microsoft.com/office/powerpoint/2010/main" val="42243083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8CBC064-DBF6-5848-844E-5CDD3D608178}" type="datetime1">
              <a:rPr lang="en-US" smtClean="0"/>
              <a:t>4/23/19</a:t>
            </a:fld>
            <a:endParaRPr lang="en-US"/>
          </a:p>
        </p:txBody>
      </p:sp>
      <p:sp>
        <p:nvSpPr>
          <p:cNvPr id="5" name="Footer Placeholder 4"/>
          <p:cNvSpPr>
            <a:spLocks noGrp="1"/>
          </p:cNvSpPr>
          <p:nvPr>
            <p:ph type="ftr" sz="quarter" idx="11"/>
          </p:nvPr>
        </p:nvSpPr>
        <p:spPr/>
        <p:txBody>
          <a:bodyPr/>
          <a:lstStyle/>
          <a:p>
            <a:pPr>
              <a:defRPr/>
            </a:pPr>
            <a:r>
              <a:rPr lang="en-US" altLang="ja-JP"/>
              <a:t>Scoring Functionalities - M.Asai (SLAC)</a:t>
            </a:r>
          </a:p>
        </p:txBody>
      </p:sp>
      <p:sp>
        <p:nvSpPr>
          <p:cNvPr id="6" name="Slide Number Placeholder 5"/>
          <p:cNvSpPr>
            <a:spLocks noGrp="1"/>
          </p:cNvSpPr>
          <p:nvPr>
            <p:ph type="sldNum" sz="quarter" idx="12"/>
          </p:nvPr>
        </p:nvSpPr>
        <p:spPr/>
        <p:txBody>
          <a:bodyPr/>
          <a:lstStyle/>
          <a:p>
            <a:pPr>
              <a:defRPr/>
            </a:pPr>
            <a:fld id="{8D3AC605-B969-F74E-A7D8-69B905510E08}" type="slidenum">
              <a:rPr lang="ja-JP" altLang="en-US" smtClean="0"/>
              <a:pPr>
                <a:defRPr/>
              </a:pPr>
              <a:t>‹#›</a:t>
            </a:fld>
            <a:endParaRPr lang="en-US" altLang="ja-JP"/>
          </a:p>
        </p:txBody>
      </p:sp>
    </p:spTree>
    <p:extLst>
      <p:ext uri="{BB962C8B-B14F-4D97-AF65-F5344CB8AC3E}">
        <p14:creationId xmlns:p14="http://schemas.microsoft.com/office/powerpoint/2010/main" val="3110632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2D94218-C79F-9B4A-9725-53922BA113F3}" type="datetime1">
              <a:rPr lang="en-US" smtClean="0"/>
              <a:t>4/23/19</a:t>
            </a:fld>
            <a:endParaRPr lang="en-US"/>
          </a:p>
        </p:txBody>
      </p:sp>
      <p:sp>
        <p:nvSpPr>
          <p:cNvPr id="6" name="Footer Placeholder 5"/>
          <p:cNvSpPr>
            <a:spLocks noGrp="1"/>
          </p:cNvSpPr>
          <p:nvPr>
            <p:ph type="ftr" sz="quarter" idx="11"/>
          </p:nvPr>
        </p:nvSpPr>
        <p:spPr/>
        <p:txBody>
          <a:bodyPr/>
          <a:lstStyle/>
          <a:p>
            <a:pPr>
              <a:defRPr/>
            </a:pPr>
            <a:r>
              <a:rPr lang="en-US" altLang="ja-JP"/>
              <a:t>Scoring Functionalities - M.Asai (SLAC)</a:t>
            </a:r>
          </a:p>
        </p:txBody>
      </p:sp>
      <p:sp>
        <p:nvSpPr>
          <p:cNvPr id="7" name="Slide Number Placeholder 6"/>
          <p:cNvSpPr>
            <a:spLocks noGrp="1"/>
          </p:cNvSpPr>
          <p:nvPr>
            <p:ph type="sldNum" sz="quarter" idx="12"/>
          </p:nvPr>
        </p:nvSpPr>
        <p:spPr/>
        <p:txBody>
          <a:bodyPr/>
          <a:lstStyle/>
          <a:p>
            <a:pPr>
              <a:defRPr/>
            </a:pPr>
            <a:fld id="{2B712B2C-9616-CB43-A574-D858EB25F3F4}" type="slidenum">
              <a:rPr lang="ja-JP" altLang="en-US" smtClean="0"/>
              <a:pPr>
                <a:defRPr/>
              </a:pPr>
              <a:t>‹#›</a:t>
            </a:fld>
            <a:endParaRPr lang="en-US" altLang="ja-JP"/>
          </a:p>
        </p:txBody>
      </p:sp>
    </p:spTree>
    <p:extLst>
      <p:ext uri="{BB962C8B-B14F-4D97-AF65-F5344CB8AC3E}">
        <p14:creationId xmlns:p14="http://schemas.microsoft.com/office/powerpoint/2010/main" val="500709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CCEBA04B-0149-924F-A55B-C6472491054D}" type="datetime1">
              <a:rPr lang="en-US" smtClean="0"/>
              <a:t>4/23/19</a:t>
            </a:fld>
            <a:endParaRPr lang="en-US"/>
          </a:p>
        </p:txBody>
      </p:sp>
      <p:sp>
        <p:nvSpPr>
          <p:cNvPr id="8" name="Footer Placeholder 7"/>
          <p:cNvSpPr>
            <a:spLocks noGrp="1"/>
          </p:cNvSpPr>
          <p:nvPr>
            <p:ph type="ftr" sz="quarter" idx="11"/>
          </p:nvPr>
        </p:nvSpPr>
        <p:spPr/>
        <p:txBody>
          <a:bodyPr/>
          <a:lstStyle/>
          <a:p>
            <a:pPr>
              <a:defRPr/>
            </a:pPr>
            <a:r>
              <a:rPr lang="en-US" altLang="ja-JP"/>
              <a:t>Scoring Functionalities - M.Asai (SLAC)</a:t>
            </a:r>
          </a:p>
        </p:txBody>
      </p:sp>
      <p:sp>
        <p:nvSpPr>
          <p:cNvPr id="9" name="Slide Number Placeholder 8"/>
          <p:cNvSpPr>
            <a:spLocks noGrp="1"/>
          </p:cNvSpPr>
          <p:nvPr>
            <p:ph type="sldNum" sz="quarter" idx="12"/>
          </p:nvPr>
        </p:nvSpPr>
        <p:spPr/>
        <p:txBody>
          <a:bodyPr/>
          <a:lstStyle/>
          <a:p>
            <a:pPr>
              <a:defRPr/>
            </a:pPr>
            <a:fld id="{6848B51F-718E-234D-B7C0-BB97CFCC3274}" type="slidenum">
              <a:rPr lang="ja-JP" altLang="en-US" smtClean="0"/>
              <a:pPr>
                <a:defRPr/>
              </a:pPr>
              <a:t>‹#›</a:t>
            </a:fld>
            <a:endParaRPr lang="en-US" altLang="ja-JP"/>
          </a:p>
        </p:txBody>
      </p:sp>
    </p:spTree>
    <p:extLst>
      <p:ext uri="{BB962C8B-B14F-4D97-AF65-F5344CB8AC3E}">
        <p14:creationId xmlns:p14="http://schemas.microsoft.com/office/powerpoint/2010/main" val="4078656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23DF962E-A55B-6242-B960-7A9D860762EA}" type="datetime1">
              <a:rPr lang="en-US" smtClean="0"/>
              <a:t>4/23/19</a:t>
            </a:fld>
            <a:endParaRPr lang="en-US"/>
          </a:p>
        </p:txBody>
      </p:sp>
      <p:sp>
        <p:nvSpPr>
          <p:cNvPr id="4" name="Footer Placeholder 3"/>
          <p:cNvSpPr>
            <a:spLocks noGrp="1"/>
          </p:cNvSpPr>
          <p:nvPr>
            <p:ph type="ftr" sz="quarter" idx="11"/>
          </p:nvPr>
        </p:nvSpPr>
        <p:spPr/>
        <p:txBody>
          <a:bodyPr/>
          <a:lstStyle/>
          <a:p>
            <a:pPr>
              <a:defRPr/>
            </a:pPr>
            <a:r>
              <a:rPr lang="en-US" altLang="ja-JP"/>
              <a:t>Scoring Functionalities - M.Asai (SLAC)</a:t>
            </a:r>
          </a:p>
        </p:txBody>
      </p:sp>
      <p:sp>
        <p:nvSpPr>
          <p:cNvPr id="5" name="Slide Number Placeholder 4"/>
          <p:cNvSpPr>
            <a:spLocks noGrp="1"/>
          </p:cNvSpPr>
          <p:nvPr>
            <p:ph type="sldNum" sz="quarter" idx="12"/>
          </p:nvPr>
        </p:nvSpPr>
        <p:spPr/>
        <p:txBody>
          <a:bodyPr/>
          <a:lstStyle/>
          <a:p>
            <a:pPr>
              <a:defRPr/>
            </a:pPr>
            <a:fld id="{7AFBFC02-E299-0C45-AB99-B25083A84D66}" type="slidenum">
              <a:rPr lang="ja-JP" altLang="en-US" smtClean="0"/>
              <a:pPr>
                <a:defRPr/>
              </a:pPr>
              <a:t>‹#›</a:t>
            </a:fld>
            <a:endParaRPr lang="en-US" altLang="ja-JP"/>
          </a:p>
        </p:txBody>
      </p:sp>
    </p:spTree>
    <p:extLst>
      <p:ext uri="{BB962C8B-B14F-4D97-AF65-F5344CB8AC3E}">
        <p14:creationId xmlns:p14="http://schemas.microsoft.com/office/powerpoint/2010/main" val="3219037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CF9C1591-ACA3-2447-9591-B0648327738C}" type="datetime1">
              <a:rPr lang="en-US" smtClean="0"/>
              <a:t>4/23/19</a:t>
            </a:fld>
            <a:endParaRPr lang="en-US"/>
          </a:p>
        </p:txBody>
      </p:sp>
      <p:sp>
        <p:nvSpPr>
          <p:cNvPr id="3" name="Footer Placeholder 2"/>
          <p:cNvSpPr>
            <a:spLocks noGrp="1"/>
          </p:cNvSpPr>
          <p:nvPr>
            <p:ph type="ftr" sz="quarter" idx="11"/>
          </p:nvPr>
        </p:nvSpPr>
        <p:spPr/>
        <p:txBody>
          <a:bodyPr/>
          <a:lstStyle/>
          <a:p>
            <a:pPr>
              <a:defRPr/>
            </a:pPr>
            <a:r>
              <a:rPr lang="en-US" altLang="ja-JP"/>
              <a:t>Scoring Functionalities - M.Asai (SLAC)</a:t>
            </a:r>
          </a:p>
        </p:txBody>
      </p:sp>
      <p:sp>
        <p:nvSpPr>
          <p:cNvPr id="4" name="Slide Number Placeholder 3"/>
          <p:cNvSpPr>
            <a:spLocks noGrp="1"/>
          </p:cNvSpPr>
          <p:nvPr>
            <p:ph type="sldNum" sz="quarter" idx="12"/>
          </p:nvPr>
        </p:nvSpPr>
        <p:spPr/>
        <p:txBody>
          <a:bodyPr/>
          <a:lstStyle/>
          <a:p>
            <a:pPr>
              <a:defRPr/>
            </a:pPr>
            <a:fld id="{29807F16-3AAB-0149-B69B-37FB227E8738}" type="slidenum">
              <a:rPr lang="ja-JP" altLang="en-US" smtClean="0"/>
              <a:pPr>
                <a:defRPr/>
              </a:pPr>
              <a:t>‹#›</a:t>
            </a:fld>
            <a:endParaRPr lang="en-US" altLang="ja-JP"/>
          </a:p>
        </p:txBody>
      </p:sp>
    </p:spTree>
    <p:extLst>
      <p:ext uri="{BB962C8B-B14F-4D97-AF65-F5344CB8AC3E}">
        <p14:creationId xmlns:p14="http://schemas.microsoft.com/office/powerpoint/2010/main" val="2772321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92C849CC-8D31-7145-964F-178223678454}" type="datetime1">
              <a:rPr lang="en-US" smtClean="0"/>
              <a:t>4/23/19</a:t>
            </a:fld>
            <a:endParaRPr lang="en-US"/>
          </a:p>
        </p:txBody>
      </p:sp>
      <p:sp>
        <p:nvSpPr>
          <p:cNvPr id="6" name="Footer Placeholder 5"/>
          <p:cNvSpPr>
            <a:spLocks noGrp="1"/>
          </p:cNvSpPr>
          <p:nvPr>
            <p:ph type="ftr" sz="quarter" idx="11"/>
          </p:nvPr>
        </p:nvSpPr>
        <p:spPr/>
        <p:txBody>
          <a:bodyPr/>
          <a:lstStyle/>
          <a:p>
            <a:pPr>
              <a:defRPr/>
            </a:pPr>
            <a:r>
              <a:rPr lang="en-US" altLang="ja-JP"/>
              <a:t>Scoring Functionalities - M.Asai (SLAC)</a:t>
            </a:r>
          </a:p>
        </p:txBody>
      </p:sp>
      <p:sp>
        <p:nvSpPr>
          <p:cNvPr id="7" name="Slide Number Placeholder 6"/>
          <p:cNvSpPr>
            <a:spLocks noGrp="1"/>
          </p:cNvSpPr>
          <p:nvPr>
            <p:ph type="sldNum" sz="quarter" idx="12"/>
          </p:nvPr>
        </p:nvSpPr>
        <p:spPr/>
        <p:txBody>
          <a:bodyPr/>
          <a:lstStyle/>
          <a:p>
            <a:pPr>
              <a:defRPr/>
            </a:pPr>
            <a:fld id="{7FF9C1FD-3381-CB4A-A377-3631C126729E}" type="slidenum">
              <a:rPr lang="ja-JP" altLang="en-US" smtClean="0"/>
              <a:pPr>
                <a:defRPr/>
              </a:pPr>
              <a:t>‹#›</a:t>
            </a:fld>
            <a:endParaRPr lang="en-US" altLang="ja-JP"/>
          </a:p>
        </p:txBody>
      </p:sp>
    </p:spTree>
    <p:extLst>
      <p:ext uri="{BB962C8B-B14F-4D97-AF65-F5344CB8AC3E}">
        <p14:creationId xmlns:p14="http://schemas.microsoft.com/office/powerpoint/2010/main" val="1906566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F92B76EF-B6DB-724D-AED5-C61E75047B1F}" type="datetime1">
              <a:rPr lang="en-US" smtClean="0"/>
              <a:t>4/23/19</a:t>
            </a:fld>
            <a:endParaRPr lang="en-US"/>
          </a:p>
        </p:txBody>
      </p:sp>
      <p:sp>
        <p:nvSpPr>
          <p:cNvPr id="6" name="Footer Placeholder 5"/>
          <p:cNvSpPr>
            <a:spLocks noGrp="1"/>
          </p:cNvSpPr>
          <p:nvPr>
            <p:ph type="ftr" sz="quarter" idx="11"/>
          </p:nvPr>
        </p:nvSpPr>
        <p:spPr/>
        <p:txBody>
          <a:bodyPr/>
          <a:lstStyle/>
          <a:p>
            <a:pPr>
              <a:defRPr/>
            </a:pPr>
            <a:r>
              <a:rPr lang="en-US" altLang="ja-JP"/>
              <a:t>Scoring Functionalities - M.Asai (SLAC)</a:t>
            </a:r>
          </a:p>
        </p:txBody>
      </p:sp>
      <p:sp>
        <p:nvSpPr>
          <p:cNvPr id="7" name="Slide Number Placeholder 6"/>
          <p:cNvSpPr>
            <a:spLocks noGrp="1"/>
          </p:cNvSpPr>
          <p:nvPr>
            <p:ph type="sldNum" sz="quarter" idx="12"/>
          </p:nvPr>
        </p:nvSpPr>
        <p:spPr/>
        <p:txBody>
          <a:bodyPr/>
          <a:lstStyle/>
          <a:p>
            <a:pPr>
              <a:defRPr/>
            </a:pPr>
            <a:fld id="{E4EC4109-54DE-7747-B289-2BDBC555E168}" type="slidenum">
              <a:rPr lang="ja-JP" altLang="en-US" smtClean="0"/>
              <a:pPr>
                <a:defRPr/>
              </a:pPr>
              <a:t>‹#›</a:t>
            </a:fld>
            <a:endParaRPr lang="en-US" altLang="ja-JP"/>
          </a:p>
        </p:txBody>
      </p:sp>
    </p:spTree>
    <p:extLst>
      <p:ext uri="{BB962C8B-B14F-4D97-AF65-F5344CB8AC3E}">
        <p14:creationId xmlns:p14="http://schemas.microsoft.com/office/powerpoint/2010/main" val="553674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8"/>
          <p:cNvSpPr>
            <a:spLocks noChangeArrowheads="1"/>
          </p:cNvSpPr>
          <p:nvPr/>
        </p:nvSpPr>
        <p:spPr bwMode="auto">
          <a:xfrm>
            <a:off x="0" y="6248400"/>
            <a:ext cx="9144000" cy="609600"/>
          </a:xfrm>
          <a:prstGeom prst="rect">
            <a:avLst/>
          </a:prstGeom>
          <a:solidFill>
            <a:srgbClr val="A6023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2" name="Title Placeholder 1"/>
          <p:cNvSpPr>
            <a:spLocks noGrp="1"/>
          </p:cNvSpPr>
          <p:nvPr>
            <p:ph type="title"/>
          </p:nvPr>
        </p:nvSpPr>
        <p:spPr>
          <a:xfrm>
            <a:off x="235916" y="139930"/>
            <a:ext cx="8721667" cy="341163"/>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p:cNvSpPr>
            <a:spLocks noGrp="1"/>
          </p:cNvSpPr>
          <p:nvPr>
            <p:ph type="body" idx="1"/>
          </p:nvPr>
        </p:nvSpPr>
        <p:spPr>
          <a:xfrm>
            <a:off x="250167" y="711407"/>
            <a:ext cx="8685251" cy="55369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1808835" y="6356350"/>
            <a:ext cx="6658053" cy="365125"/>
          </a:xfrm>
          <a:prstGeom prst="rect">
            <a:avLst/>
          </a:prstGeom>
        </p:spPr>
        <p:txBody>
          <a:bodyPr vert="horz" lIns="91440" tIns="45720" rIns="91440" bIns="45720" rtlCol="0" anchor="ctr"/>
          <a:lstStyle>
            <a:lvl1pPr algn="ctr">
              <a:defRPr sz="1400">
                <a:solidFill>
                  <a:schemeClr val="bg1"/>
                </a:solidFill>
              </a:defRPr>
            </a:lvl1pPr>
          </a:lstStyle>
          <a:p>
            <a:pPr>
              <a:defRPr/>
            </a:pPr>
            <a:r>
              <a:rPr lang="en-US" altLang="ja-JP"/>
              <a:t>Scoring Functionalities - M.Asai (SLAC)</a:t>
            </a:r>
          </a:p>
        </p:txBody>
      </p:sp>
      <p:sp>
        <p:nvSpPr>
          <p:cNvPr id="6" name="Slide Number Placeholder 5"/>
          <p:cNvSpPr>
            <a:spLocks noGrp="1"/>
          </p:cNvSpPr>
          <p:nvPr>
            <p:ph type="sldNum" sz="quarter" idx="4"/>
          </p:nvPr>
        </p:nvSpPr>
        <p:spPr>
          <a:xfrm>
            <a:off x="8572711" y="6356350"/>
            <a:ext cx="412340" cy="365125"/>
          </a:xfrm>
          <a:prstGeom prst="rect">
            <a:avLst/>
          </a:prstGeom>
        </p:spPr>
        <p:txBody>
          <a:bodyPr vert="horz" lIns="91440" tIns="45720" rIns="91440" bIns="45720" rtlCol="0" anchor="ctr"/>
          <a:lstStyle>
            <a:lvl1pPr algn="r">
              <a:defRPr sz="1400">
                <a:solidFill>
                  <a:schemeClr val="bg1"/>
                </a:solidFill>
              </a:defRPr>
            </a:lvl1pPr>
          </a:lstStyle>
          <a:p>
            <a:pPr>
              <a:defRPr/>
            </a:pPr>
            <a:fld id="{D5AED5EF-38CD-6C47-A833-756058087B35}" type="slidenum">
              <a:rPr lang="ja-JP" altLang="en-US" smtClean="0"/>
              <a:pPr>
                <a:defRPr/>
              </a:pPr>
              <a:t>‹#›</a:t>
            </a:fld>
            <a:endParaRPr lang="en-US" altLang="ja-JP"/>
          </a:p>
        </p:txBody>
      </p:sp>
      <p:pic>
        <p:nvPicPr>
          <p:cNvPr id="10" name="Picture 9"/>
          <p:cNvPicPr>
            <a:picLocks noChangeAspect="1"/>
          </p:cNvPicPr>
          <p:nvPr/>
        </p:nvPicPr>
        <p:blipFill>
          <a:blip r:embed="rId13"/>
          <a:stretch>
            <a:fillRect/>
          </a:stretch>
        </p:blipFill>
        <p:spPr>
          <a:xfrm>
            <a:off x="134694" y="6339532"/>
            <a:ext cx="1433603" cy="426042"/>
          </a:xfrm>
          <a:prstGeom prst="rect">
            <a:avLst/>
          </a:prstGeom>
        </p:spPr>
      </p:pic>
      <p:pic>
        <p:nvPicPr>
          <p:cNvPr id="9" name="Picture 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76201" y="483109"/>
            <a:ext cx="8991600" cy="209840"/>
          </a:xfrm>
          <a:prstGeom prst="rect">
            <a:avLst/>
          </a:prstGeom>
        </p:spPr>
      </p:pic>
      <p:pic>
        <p:nvPicPr>
          <p:cNvPr id="11" name="Picture 10"/>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76201" y="483109"/>
            <a:ext cx="8991600" cy="209840"/>
          </a:xfrm>
          <a:prstGeom prst="rect">
            <a:avLst/>
          </a:prstGeom>
        </p:spPr>
      </p:pic>
    </p:spTree>
    <p:extLst>
      <p:ext uri="{BB962C8B-B14F-4D97-AF65-F5344CB8AC3E}">
        <p14:creationId xmlns:p14="http://schemas.microsoft.com/office/powerpoint/2010/main" val="2320967036"/>
      </p:ext>
    </p:extLst>
  </p:cSld>
  <p:clrMap bg1="lt1" tx1="dk1" bg2="lt2" tx2="dk2" accent1="accent1" accent2="accent2" accent3="accent3" accent4="accent4" accent5="accent5" accent6="accent6" hlink="hlink" folHlink="folHlink"/>
  <p:sldLayoutIdLst>
    <p:sldLayoutId id="2147483870" r:id="rId1"/>
    <p:sldLayoutId id="2147483871" r:id="rId2"/>
    <p:sldLayoutId id="2147483872" r:id="rId3"/>
    <p:sldLayoutId id="2147483873" r:id="rId4"/>
    <p:sldLayoutId id="2147483874" r:id="rId5"/>
    <p:sldLayoutId id="2147483875" r:id="rId6"/>
    <p:sldLayoutId id="2147483876" r:id="rId7"/>
    <p:sldLayoutId id="2147483877" r:id="rId8"/>
    <p:sldLayoutId id="2147483878" r:id="rId9"/>
    <p:sldLayoutId id="2147483879" r:id="rId10"/>
    <p:sldLayoutId id="2147483880" r:id="rId11"/>
  </p:sldLayoutIdLst>
  <p:hf hdr="0" dt="0"/>
  <p:txStyles>
    <p:titleStyle>
      <a:lvl1pPr algn="l" defTabSz="457200" rtl="0" eaLnBrk="1" latinLnBrk="0" hangingPunct="1">
        <a:spcBef>
          <a:spcPct val="0"/>
        </a:spcBef>
        <a:buNone/>
        <a:defRPr sz="2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1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ctrTitle"/>
          </p:nvPr>
        </p:nvSpPr>
        <p:spPr>
          <a:xfrm>
            <a:off x="838200" y="990600"/>
            <a:ext cx="5486400" cy="2209800"/>
          </a:xfrm>
        </p:spPr>
        <p:txBody>
          <a:bodyPr/>
          <a:lstStyle/>
          <a:p>
            <a:pPr eaLnBrk="1" hangingPunct="1"/>
            <a:r>
              <a:rPr lang="en-US" altLang="ja-JP" sz="3600" dirty="0">
                <a:latin typeface="Arial" charset="0"/>
              </a:rPr>
              <a:t>Scoring Functionalities</a:t>
            </a:r>
            <a:endParaRPr lang="en-US" altLang="ja-JP" sz="2000" dirty="0">
              <a:latin typeface="Arial" charset="0"/>
            </a:endParaRPr>
          </a:p>
        </p:txBody>
      </p:sp>
      <p:sp>
        <p:nvSpPr>
          <p:cNvPr id="14338" name="Rectangle 3"/>
          <p:cNvSpPr>
            <a:spLocks noGrp="1" noChangeArrowheads="1"/>
          </p:cNvSpPr>
          <p:nvPr>
            <p:ph type="subTitle" idx="1"/>
          </p:nvPr>
        </p:nvSpPr>
        <p:spPr>
          <a:xfrm>
            <a:off x="1066800" y="3352800"/>
            <a:ext cx="5257800" cy="1524000"/>
          </a:xfrm>
        </p:spPr>
        <p:txBody>
          <a:bodyPr/>
          <a:lstStyle/>
          <a:p>
            <a:pPr eaLnBrk="1" hangingPunct="1"/>
            <a:r>
              <a:rPr lang="en-US" altLang="ja-JP" dirty="0">
                <a:latin typeface="Arial" panose="020B0604020202020204" pitchFamily="34" charset="0"/>
                <a:cs typeface="Arial" panose="020B0604020202020204" pitchFamily="34" charset="0"/>
              </a:rPr>
              <a:t>Makoto </a:t>
            </a:r>
            <a:r>
              <a:rPr lang="en-US" altLang="ja-JP" dirty="0" err="1">
                <a:latin typeface="Arial" panose="020B0604020202020204" pitchFamily="34" charset="0"/>
                <a:cs typeface="Arial" panose="020B0604020202020204" pitchFamily="34" charset="0"/>
              </a:rPr>
              <a:t>Asai</a:t>
            </a:r>
            <a:r>
              <a:rPr lang="en-US" altLang="ja-JP" dirty="0">
                <a:latin typeface="Arial" panose="020B0604020202020204" pitchFamily="34" charset="0"/>
                <a:cs typeface="Arial" panose="020B0604020202020204" pitchFamily="34" charset="0"/>
              </a:rPr>
              <a:t> (SLAC)</a:t>
            </a:r>
          </a:p>
          <a:p>
            <a:r>
              <a:rPr lang="en-US" dirty="0">
                <a:latin typeface="Arial" panose="020B0604020202020204" pitchFamily="34" charset="0"/>
                <a:cs typeface="Arial" panose="020B0604020202020204" pitchFamily="34" charset="0"/>
              </a:rPr>
              <a:t>ENSAR2 workshop: GEANT4 in nuclear physics</a:t>
            </a:r>
          </a:p>
          <a:p>
            <a:r>
              <a:rPr lang="en-US">
                <a:latin typeface="Arial" panose="020B0604020202020204" pitchFamily="34" charset="0"/>
                <a:cs typeface="Arial" panose="020B0604020202020204" pitchFamily="34" charset="0"/>
              </a:rPr>
              <a:t>April 25, 2019</a:t>
            </a:r>
            <a:endParaRPr lang="en-US" dirty="0">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395288" y="0"/>
            <a:ext cx="8229600" cy="719138"/>
          </a:xfrm>
        </p:spPr>
        <p:txBody>
          <a:bodyPr/>
          <a:lstStyle/>
          <a:p>
            <a:pPr eaLnBrk="1" hangingPunct="1"/>
            <a:r>
              <a:rPr lang="en-US" altLang="ja-JP" sz="3600">
                <a:latin typeface="Arial" charset="0"/>
              </a:rPr>
              <a:t>List of provided primitive scorers</a:t>
            </a:r>
          </a:p>
        </p:txBody>
      </p:sp>
      <p:sp>
        <p:nvSpPr>
          <p:cNvPr id="28676" name="Rectangle 3"/>
          <p:cNvSpPr>
            <a:spLocks noGrp="1" noChangeArrowheads="1"/>
          </p:cNvSpPr>
          <p:nvPr>
            <p:ph idx="1"/>
          </p:nvPr>
        </p:nvSpPr>
        <p:spPr>
          <a:xfrm>
            <a:off x="179388" y="549275"/>
            <a:ext cx="8964612" cy="6308725"/>
          </a:xfrm>
          <a:solidFill>
            <a:schemeClr val="bg1"/>
          </a:solidFill>
        </p:spPr>
        <p:txBody>
          <a:bodyPr/>
          <a:lstStyle/>
          <a:p>
            <a:pPr eaLnBrk="1" hangingPunct="1"/>
            <a:r>
              <a:rPr lang="en-US" altLang="ja-JP">
                <a:latin typeface="Arial" charset="0"/>
              </a:rPr>
              <a:t>Concrete Primitive Scorers  ( See Application Developers Guide 4.4.6 )</a:t>
            </a:r>
          </a:p>
          <a:p>
            <a:pPr lvl="1" eaLnBrk="1" hangingPunct="1"/>
            <a:r>
              <a:rPr lang="en-US" altLang="ja-JP">
                <a:latin typeface="Arial" charset="0"/>
                <a:cs typeface="ＭＳ Ｐゴシック" charset="0"/>
              </a:rPr>
              <a:t>Track length</a:t>
            </a:r>
          </a:p>
          <a:p>
            <a:pPr lvl="2" eaLnBrk="1" hangingPunct="1"/>
            <a:r>
              <a:rPr lang="en-US" altLang="ja-JP">
                <a:latin typeface="Arial" charset="0"/>
                <a:cs typeface="ＭＳ Ｐゴシック" charset="0"/>
              </a:rPr>
              <a:t>G4PSTrackLength, G4PSPassageTrackLength</a:t>
            </a:r>
          </a:p>
          <a:p>
            <a:pPr lvl="1" eaLnBrk="1" hangingPunct="1"/>
            <a:r>
              <a:rPr lang="en-US" altLang="ja-JP">
                <a:latin typeface="Arial" charset="0"/>
                <a:cs typeface="ＭＳ Ｐゴシック" charset="0"/>
              </a:rPr>
              <a:t>Deposited energy</a:t>
            </a:r>
          </a:p>
          <a:p>
            <a:pPr lvl="2" eaLnBrk="1" hangingPunct="1"/>
            <a:r>
              <a:rPr lang="en-US" altLang="ja-JP">
                <a:latin typeface="Arial" charset="0"/>
                <a:cs typeface="ＭＳ Ｐゴシック" charset="0"/>
              </a:rPr>
              <a:t>G4PSEnergyDepsit, G4PSDoseDeposit, G4PSChargeDeposit</a:t>
            </a:r>
          </a:p>
          <a:p>
            <a:pPr lvl="1" eaLnBrk="1" hangingPunct="1"/>
            <a:r>
              <a:rPr lang="en-US" altLang="ja-JP">
                <a:latin typeface="Arial" charset="0"/>
                <a:cs typeface="ＭＳ Ｐゴシック" charset="0"/>
              </a:rPr>
              <a:t>Current/Flux</a:t>
            </a:r>
          </a:p>
          <a:p>
            <a:pPr lvl="2" eaLnBrk="1" hangingPunct="1"/>
            <a:r>
              <a:rPr lang="en-US" altLang="ja-JP">
                <a:latin typeface="Arial" charset="0"/>
                <a:cs typeface="ＭＳ Ｐゴシック" charset="0"/>
              </a:rPr>
              <a:t>G4PSFlatSurfaceCurrent, G4PSSphereSurfaceCurrent,G4PSPassageCurrent, G4PSFlatSurfaceFlux, G4PSCellFlux, G4PSPassageCellFlux</a:t>
            </a:r>
          </a:p>
          <a:p>
            <a:pPr lvl="1" eaLnBrk="1" hangingPunct="1"/>
            <a:r>
              <a:rPr lang="en-US" altLang="ja-JP">
                <a:latin typeface="Arial" charset="0"/>
                <a:cs typeface="ＭＳ Ｐゴシック" charset="0"/>
              </a:rPr>
              <a:t>Others</a:t>
            </a:r>
          </a:p>
          <a:p>
            <a:pPr lvl="2" eaLnBrk="1" hangingPunct="1"/>
            <a:r>
              <a:rPr lang="en-US" altLang="ja-JP">
                <a:latin typeface="Arial" charset="0"/>
                <a:cs typeface="ＭＳ Ｐゴシック" charset="0"/>
              </a:rPr>
              <a:t>G4PSMinKinEAtGeneration, G4PSNofSecondary, G4PSNofStep</a:t>
            </a:r>
          </a:p>
          <a:p>
            <a:pPr eaLnBrk="1" hangingPunct="1"/>
            <a:endParaRPr lang="en-US" altLang="ja-JP">
              <a:latin typeface="Arial" charset="0"/>
            </a:endParaRPr>
          </a:p>
        </p:txBody>
      </p:sp>
      <p:sp>
        <p:nvSpPr>
          <p:cNvPr id="28673"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28674"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43C9DB79-484E-9B40-91CF-E542DBB7B9A9}" type="slidenum">
              <a:rPr lang="ja-JP" altLang="en-US" sz="1400" b="0">
                <a:solidFill>
                  <a:schemeClr val="bg1"/>
                </a:solidFill>
              </a:rPr>
              <a:pPr/>
              <a:t>10</a:t>
            </a:fld>
            <a:endParaRPr lang="en-US" altLang="ja-JP" sz="1400" b="0">
              <a:solidFill>
                <a:schemeClr val="bg1"/>
              </a:solidFill>
            </a:endParaRPr>
          </a:p>
        </p:txBody>
      </p:sp>
      <p:grpSp>
        <p:nvGrpSpPr>
          <p:cNvPr id="28677" name="Group 4"/>
          <p:cNvGrpSpPr>
            <a:grpSpLocks/>
          </p:cNvGrpSpPr>
          <p:nvPr/>
        </p:nvGrpSpPr>
        <p:grpSpPr bwMode="auto">
          <a:xfrm>
            <a:off x="468313" y="5273675"/>
            <a:ext cx="1800225" cy="1584325"/>
            <a:chOff x="4332" y="0"/>
            <a:chExt cx="1134" cy="998"/>
          </a:xfrm>
        </p:grpSpPr>
        <p:sp>
          <p:nvSpPr>
            <p:cNvPr id="28699" name="AutoShape 5"/>
            <p:cNvSpPr>
              <a:spLocks noChangeArrowheads="1"/>
            </p:cNvSpPr>
            <p:nvPr/>
          </p:nvSpPr>
          <p:spPr bwMode="auto">
            <a:xfrm>
              <a:off x="4332" y="363"/>
              <a:ext cx="1134" cy="635"/>
            </a:xfrm>
            <a:prstGeom prst="cube">
              <a:avLst>
                <a:gd name="adj" fmla="val 55884"/>
              </a:avLst>
            </a:prstGeom>
            <a:solidFill>
              <a:schemeClr val="accent1">
                <a:alpha val="32941"/>
              </a:schemeClr>
            </a:solidFill>
            <a:ln w="9525">
              <a:solidFill>
                <a:schemeClr val="tx1"/>
              </a:solidFill>
              <a:miter lim="800000"/>
              <a:headEnd/>
              <a:tailEnd/>
            </a:ln>
          </p:spPr>
          <p:txBody>
            <a:bodyPr wrap="none" anchor="ctr"/>
            <a:lstStyle/>
            <a:p>
              <a:pPr eaLnBrk="0" hangingPunct="0"/>
              <a:endParaRPr lang="en-US"/>
            </a:p>
          </p:txBody>
        </p:sp>
        <p:sp>
          <p:nvSpPr>
            <p:cNvPr id="28700" name="AutoShape 6"/>
            <p:cNvSpPr>
              <a:spLocks noChangeArrowheads="1"/>
            </p:cNvSpPr>
            <p:nvPr/>
          </p:nvSpPr>
          <p:spPr bwMode="auto">
            <a:xfrm>
              <a:off x="4332" y="363"/>
              <a:ext cx="1088" cy="363"/>
            </a:xfrm>
            <a:prstGeom prst="cube">
              <a:avLst>
                <a:gd name="adj" fmla="val 89921"/>
              </a:avLst>
            </a:prstGeom>
            <a:solidFill>
              <a:srgbClr val="FF0066">
                <a:alpha val="32941"/>
              </a:srgbClr>
            </a:solidFill>
            <a:ln w="9525">
              <a:solidFill>
                <a:schemeClr val="tx1"/>
              </a:solidFill>
              <a:miter lim="800000"/>
              <a:headEnd/>
              <a:tailEnd/>
            </a:ln>
          </p:spPr>
          <p:txBody>
            <a:bodyPr wrap="none" anchor="ctr"/>
            <a:lstStyle/>
            <a:p>
              <a:pPr eaLnBrk="0" hangingPunct="0"/>
              <a:endParaRPr lang="en-US"/>
            </a:p>
          </p:txBody>
        </p:sp>
        <p:sp>
          <p:nvSpPr>
            <p:cNvPr id="28701" name="Line 7"/>
            <p:cNvSpPr>
              <a:spLocks noChangeShapeType="1"/>
            </p:cNvSpPr>
            <p:nvPr/>
          </p:nvSpPr>
          <p:spPr bwMode="auto">
            <a:xfrm>
              <a:off x="4513" y="91"/>
              <a:ext cx="272" cy="499"/>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
          <p:nvSpPr>
            <p:cNvPr id="28702" name="Line 8"/>
            <p:cNvSpPr>
              <a:spLocks noChangeShapeType="1"/>
            </p:cNvSpPr>
            <p:nvPr/>
          </p:nvSpPr>
          <p:spPr bwMode="auto">
            <a:xfrm flipH="1">
              <a:off x="4921" y="0"/>
              <a:ext cx="272" cy="59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grpSp>
      <p:grpSp>
        <p:nvGrpSpPr>
          <p:cNvPr id="28678" name="Group 9"/>
          <p:cNvGrpSpPr>
            <a:grpSpLocks/>
          </p:cNvGrpSpPr>
          <p:nvPr/>
        </p:nvGrpSpPr>
        <p:grpSpPr bwMode="auto">
          <a:xfrm>
            <a:off x="2843213" y="4986338"/>
            <a:ext cx="1800225" cy="1871662"/>
            <a:chOff x="4195" y="981"/>
            <a:chExt cx="1134" cy="1179"/>
          </a:xfrm>
        </p:grpSpPr>
        <p:sp>
          <p:nvSpPr>
            <p:cNvPr id="28692" name="AutoShape 10"/>
            <p:cNvSpPr>
              <a:spLocks noChangeArrowheads="1"/>
            </p:cNvSpPr>
            <p:nvPr/>
          </p:nvSpPr>
          <p:spPr bwMode="auto">
            <a:xfrm>
              <a:off x="4195" y="1525"/>
              <a:ext cx="1134" cy="635"/>
            </a:xfrm>
            <a:prstGeom prst="cube">
              <a:avLst>
                <a:gd name="adj" fmla="val 55884"/>
              </a:avLst>
            </a:prstGeom>
            <a:solidFill>
              <a:schemeClr val="accent1">
                <a:alpha val="32941"/>
              </a:schemeClr>
            </a:solidFill>
            <a:ln w="9525">
              <a:solidFill>
                <a:schemeClr val="tx1"/>
              </a:solidFill>
              <a:miter lim="800000"/>
              <a:headEnd/>
              <a:tailEnd/>
            </a:ln>
          </p:spPr>
          <p:txBody>
            <a:bodyPr wrap="none" anchor="ctr"/>
            <a:lstStyle/>
            <a:p>
              <a:pPr eaLnBrk="0" hangingPunct="0"/>
              <a:endParaRPr lang="en-US"/>
            </a:p>
          </p:txBody>
        </p:sp>
        <p:sp>
          <p:nvSpPr>
            <p:cNvPr id="28693" name="AutoShape 11"/>
            <p:cNvSpPr>
              <a:spLocks noChangeArrowheads="1"/>
            </p:cNvSpPr>
            <p:nvPr/>
          </p:nvSpPr>
          <p:spPr bwMode="auto">
            <a:xfrm>
              <a:off x="4195" y="1525"/>
              <a:ext cx="1088" cy="363"/>
            </a:xfrm>
            <a:prstGeom prst="cube">
              <a:avLst>
                <a:gd name="adj" fmla="val 89921"/>
              </a:avLst>
            </a:prstGeom>
            <a:solidFill>
              <a:srgbClr val="FF0066">
                <a:alpha val="32941"/>
              </a:srgbClr>
            </a:solidFill>
            <a:ln w="9525">
              <a:solidFill>
                <a:schemeClr val="tx1"/>
              </a:solidFill>
              <a:miter lim="800000"/>
              <a:headEnd/>
              <a:tailEnd/>
            </a:ln>
          </p:spPr>
          <p:txBody>
            <a:bodyPr wrap="none" anchor="ctr"/>
            <a:lstStyle/>
            <a:p>
              <a:pPr eaLnBrk="0" hangingPunct="0"/>
              <a:endParaRPr lang="en-US"/>
            </a:p>
          </p:txBody>
        </p:sp>
        <p:sp>
          <p:nvSpPr>
            <p:cNvPr id="28694" name="Line 12"/>
            <p:cNvSpPr>
              <a:spLocks noChangeShapeType="1"/>
            </p:cNvSpPr>
            <p:nvPr/>
          </p:nvSpPr>
          <p:spPr bwMode="auto">
            <a:xfrm>
              <a:off x="4376" y="1253"/>
              <a:ext cx="272" cy="499"/>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
          <p:nvSpPr>
            <p:cNvPr id="28695" name="Line 13"/>
            <p:cNvSpPr>
              <a:spLocks noChangeShapeType="1"/>
            </p:cNvSpPr>
            <p:nvPr/>
          </p:nvSpPr>
          <p:spPr bwMode="auto">
            <a:xfrm flipH="1">
              <a:off x="4784" y="1162"/>
              <a:ext cx="272" cy="59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
          <p:nvSpPr>
            <p:cNvPr id="28696" name="Line 14"/>
            <p:cNvSpPr>
              <a:spLocks noChangeShapeType="1"/>
            </p:cNvSpPr>
            <p:nvPr/>
          </p:nvSpPr>
          <p:spPr bwMode="auto">
            <a:xfrm>
              <a:off x="4785" y="981"/>
              <a:ext cx="0" cy="771"/>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8697" name="Freeform 15"/>
            <p:cNvSpPr>
              <a:spLocks/>
            </p:cNvSpPr>
            <p:nvPr/>
          </p:nvSpPr>
          <p:spPr bwMode="auto">
            <a:xfrm>
              <a:off x="4785" y="1245"/>
              <a:ext cx="181" cy="54"/>
            </a:xfrm>
            <a:custGeom>
              <a:avLst/>
              <a:gdLst>
                <a:gd name="T0" fmla="*/ 0 w 181"/>
                <a:gd name="T1" fmla="*/ 54 h 54"/>
                <a:gd name="T2" fmla="*/ 90 w 181"/>
                <a:gd name="T3" fmla="*/ 8 h 54"/>
                <a:gd name="T4" fmla="*/ 136 w 181"/>
                <a:gd name="T5" fmla="*/ 8 h 54"/>
                <a:gd name="T6" fmla="*/ 181 w 181"/>
                <a:gd name="T7" fmla="*/ 54 h 54"/>
                <a:gd name="T8" fmla="*/ 0 60000 65536"/>
                <a:gd name="T9" fmla="*/ 0 60000 65536"/>
                <a:gd name="T10" fmla="*/ 0 60000 65536"/>
                <a:gd name="T11" fmla="*/ 0 60000 65536"/>
                <a:gd name="T12" fmla="*/ 0 w 181"/>
                <a:gd name="T13" fmla="*/ 0 h 54"/>
                <a:gd name="T14" fmla="*/ 181 w 181"/>
                <a:gd name="T15" fmla="*/ 54 h 54"/>
              </a:gdLst>
              <a:ahLst/>
              <a:cxnLst>
                <a:cxn ang="T8">
                  <a:pos x="T0" y="T1"/>
                </a:cxn>
                <a:cxn ang="T9">
                  <a:pos x="T2" y="T3"/>
                </a:cxn>
                <a:cxn ang="T10">
                  <a:pos x="T4" y="T5"/>
                </a:cxn>
                <a:cxn ang="T11">
                  <a:pos x="T6" y="T7"/>
                </a:cxn>
              </a:cxnLst>
              <a:rect l="T12" t="T13" r="T14" b="T15"/>
              <a:pathLst>
                <a:path w="181" h="54">
                  <a:moveTo>
                    <a:pt x="0" y="54"/>
                  </a:moveTo>
                  <a:cubicBezTo>
                    <a:pt x="33" y="35"/>
                    <a:pt x="67" y="16"/>
                    <a:pt x="90" y="8"/>
                  </a:cubicBezTo>
                  <a:cubicBezTo>
                    <a:pt x="113" y="0"/>
                    <a:pt x="121" y="0"/>
                    <a:pt x="136" y="8"/>
                  </a:cubicBezTo>
                  <a:cubicBezTo>
                    <a:pt x="151" y="16"/>
                    <a:pt x="174" y="46"/>
                    <a:pt x="181" y="54"/>
                  </a:cubicBezTo>
                </a:path>
              </a:pathLst>
            </a:custGeom>
            <a:noFill/>
            <a:ln w="28575" cmpd="sng">
              <a:solidFill>
                <a:srgbClr val="FF0066"/>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28698" name="Text Box 16"/>
            <p:cNvSpPr txBox="1">
              <a:spLocks noChangeArrowheads="1"/>
            </p:cNvSpPr>
            <p:nvPr/>
          </p:nvSpPr>
          <p:spPr bwMode="auto">
            <a:xfrm>
              <a:off x="4228" y="1152"/>
              <a:ext cx="492" cy="2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r>
                <a:rPr kumimoji="1" lang="en-US" altLang="ja-JP" sz="1800">
                  <a:solidFill>
                    <a:srgbClr val="CC3300"/>
                  </a:solidFill>
                  <a:latin typeface="Arial" charset="0"/>
                </a:rPr>
                <a:t>angle</a:t>
              </a:r>
            </a:p>
          </p:txBody>
        </p:sp>
      </p:grpSp>
      <p:sp>
        <p:nvSpPr>
          <p:cNvPr id="28679" name="Text Box 17"/>
          <p:cNvSpPr txBox="1">
            <a:spLocks noChangeArrowheads="1"/>
          </p:cNvSpPr>
          <p:nvPr/>
        </p:nvSpPr>
        <p:spPr bwMode="auto">
          <a:xfrm>
            <a:off x="5257800" y="6019800"/>
            <a:ext cx="136525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r>
              <a:rPr kumimoji="1" lang="en-US" altLang="ja-JP" sz="1800">
                <a:latin typeface="Arial" charset="0"/>
              </a:rPr>
              <a:t>V : Volume</a:t>
            </a:r>
          </a:p>
        </p:txBody>
      </p:sp>
      <p:grpSp>
        <p:nvGrpSpPr>
          <p:cNvPr id="28680" name="Group 18"/>
          <p:cNvGrpSpPr>
            <a:grpSpLocks/>
          </p:cNvGrpSpPr>
          <p:nvPr/>
        </p:nvGrpSpPr>
        <p:grpSpPr bwMode="auto">
          <a:xfrm>
            <a:off x="4716463" y="4267200"/>
            <a:ext cx="3536950" cy="2447925"/>
            <a:chOff x="3470" y="2778"/>
            <a:chExt cx="2228" cy="1542"/>
          </a:xfrm>
        </p:grpSpPr>
        <p:sp>
          <p:nvSpPr>
            <p:cNvPr id="28684" name="AutoShape 19"/>
            <p:cNvSpPr>
              <a:spLocks noChangeArrowheads="1"/>
            </p:cNvSpPr>
            <p:nvPr/>
          </p:nvSpPr>
          <p:spPr bwMode="auto">
            <a:xfrm>
              <a:off x="3832" y="2959"/>
              <a:ext cx="1724" cy="1044"/>
            </a:xfrm>
            <a:prstGeom prst="cube">
              <a:avLst>
                <a:gd name="adj" fmla="val 44565"/>
              </a:avLst>
            </a:prstGeom>
            <a:solidFill>
              <a:schemeClr val="accent1">
                <a:alpha val="10196"/>
              </a:schemeClr>
            </a:solidFill>
            <a:ln w="9525">
              <a:solidFill>
                <a:schemeClr val="tx1"/>
              </a:solidFill>
              <a:miter lim="800000"/>
              <a:headEnd/>
              <a:tailEnd/>
            </a:ln>
          </p:spPr>
          <p:txBody>
            <a:bodyPr wrap="none" anchor="ctr"/>
            <a:lstStyle/>
            <a:p>
              <a:pPr algn="ctr"/>
              <a:endParaRPr kumimoji="1" lang="ja-JP" altLang="en-US" b="0">
                <a:latin typeface="Arial" charset="0"/>
              </a:endParaRPr>
            </a:p>
          </p:txBody>
        </p:sp>
        <p:sp>
          <p:nvSpPr>
            <p:cNvPr id="28685" name="Line 20"/>
            <p:cNvSpPr>
              <a:spLocks noChangeShapeType="1"/>
            </p:cNvSpPr>
            <p:nvPr/>
          </p:nvSpPr>
          <p:spPr bwMode="auto">
            <a:xfrm>
              <a:off x="3832" y="2778"/>
              <a:ext cx="499" cy="363"/>
            </a:xfrm>
            <a:prstGeom prst="line">
              <a:avLst/>
            </a:prstGeom>
            <a:noFill/>
            <a:ln w="9525">
              <a:solidFill>
                <a:schemeClr val="tx1"/>
              </a:solidFill>
              <a:round/>
              <a:headEnd/>
              <a:tailEnd type="oval" w="med" len="med"/>
            </a:ln>
            <a:extLst>
              <a:ext uri="{909E8E84-426E-40dd-AFC4-6F175D3DCCD1}">
                <a14:hiddenFill xmlns="" xmlns:a14="http://schemas.microsoft.com/office/drawing/2010/main">
                  <a:noFill/>
                </a14:hiddenFill>
              </a:ext>
            </a:extLst>
          </p:spPr>
          <p:txBody>
            <a:bodyPr/>
            <a:lstStyle/>
            <a:p>
              <a:endParaRPr lang="en-US"/>
            </a:p>
          </p:txBody>
        </p:sp>
        <p:sp>
          <p:nvSpPr>
            <p:cNvPr id="28686" name="Line 21"/>
            <p:cNvSpPr>
              <a:spLocks noChangeShapeType="1"/>
            </p:cNvSpPr>
            <p:nvPr/>
          </p:nvSpPr>
          <p:spPr bwMode="auto">
            <a:xfrm>
              <a:off x="4331" y="3141"/>
              <a:ext cx="136" cy="272"/>
            </a:xfrm>
            <a:prstGeom prst="line">
              <a:avLst/>
            </a:prstGeom>
            <a:noFill/>
            <a:ln w="9525">
              <a:solidFill>
                <a:srgbClr val="FF0066"/>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8687" name="Line 22"/>
            <p:cNvSpPr>
              <a:spLocks noChangeShapeType="1"/>
            </p:cNvSpPr>
            <p:nvPr/>
          </p:nvSpPr>
          <p:spPr bwMode="auto">
            <a:xfrm>
              <a:off x="4467" y="3413"/>
              <a:ext cx="181" cy="181"/>
            </a:xfrm>
            <a:prstGeom prst="line">
              <a:avLst/>
            </a:prstGeom>
            <a:noFill/>
            <a:ln w="9525">
              <a:solidFill>
                <a:srgbClr val="FF0066"/>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8688" name="Line 23"/>
            <p:cNvSpPr>
              <a:spLocks noChangeShapeType="1"/>
            </p:cNvSpPr>
            <p:nvPr/>
          </p:nvSpPr>
          <p:spPr bwMode="auto">
            <a:xfrm>
              <a:off x="4649" y="3594"/>
              <a:ext cx="0" cy="227"/>
            </a:xfrm>
            <a:prstGeom prst="line">
              <a:avLst/>
            </a:prstGeom>
            <a:noFill/>
            <a:ln w="9525">
              <a:solidFill>
                <a:srgbClr val="FF0066"/>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8689" name="Line 24"/>
            <p:cNvSpPr>
              <a:spLocks noChangeShapeType="1"/>
            </p:cNvSpPr>
            <p:nvPr/>
          </p:nvSpPr>
          <p:spPr bwMode="auto">
            <a:xfrm>
              <a:off x="4649" y="3821"/>
              <a:ext cx="226" cy="91"/>
            </a:xfrm>
            <a:prstGeom prst="line">
              <a:avLst/>
            </a:prstGeom>
            <a:noFill/>
            <a:ln w="9525">
              <a:solidFill>
                <a:srgbClr val="FF0066"/>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8690" name="Line 25"/>
            <p:cNvSpPr>
              <a:spLocks noChangeShapeType="1"/>
            </p:cNvSpPr>
            <p:nvPr/>
          </p:nvSpPr>
          <p:spPr bwMode="auto">
            <a:xfrm>
              <a:off x="4875" y="3912"/>
              <a:ext cx="681" cy="408"/>
            </a:xfrm>
            <a:prstGeom prst="line">
              <a:avLst/>
            </a:prstGeom>
            <a:noFill/>
            <a:ln w="9525">
              <a:solidFill>
                <a:schemeClr val="tx1"/>
              </a:solidFill>
              <a:round/>
              <a:headEnd type="oval" w="med" len="med"/>
              <a:tailEnd type="arrow" w="lg" len="lg"/>
            </a:ln>
            <a:extLst>
              <a:ext uri="{909E8E84-426E-40dd-AFC4-6F175D3DCCD1}">
                <a14:hiddenFill xmlns="" xmlns:a14="http://schemas.microsoft.com/office/drawing/2010/main">
                  <a:noFill/>
                </a14:hiddenFill>
              </a:ext>
            </a:extLst>
          </p:spPr>
          <p:txBody>
            <a:bodyPr/>
            <a:lstStyle/>
            <a:p>
              <a:endParaRPr lang="en-US"/>
            </a:p>
          </p:txBody>
        </p:sp>
        <p:sp>
          <p:nvSpPr>
            <p:cNvPr id="28691" name="Text Box 26"/>
            <p:cNvSpPr txBox="1">
              <a:spLocks noChangeArrowheads="1"/>
            </p:cNvSpPr>
            <p:nvPr/>
          </p:nvSpPr>
          <p:spPr bwMode="auto">
            <a:xfrm>
              <a:off x="3470" y="3566"/>
              <a:ext cx="2228" cy="2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r>
                <a:rPr kumimoji="1" lang="en-US" altLang="ja-JP" sz="1800">
                  <a:solidFill>
                    <a:srgbClr val="FF0066"/>
                  </a:solidFill>
                  <a:latin typeface="Arial" charset="0"/>
                </a:rPr>
                <a:t>L : Total step length in the cell.</a:t>
              </a:r>
            </a:p>
          </p:txBody>
        </p:sp>
      </p:grpSp>
      <p:sp>
        <p:nvSpPr>
          <p:cNvPr id="28681" name="Rectangle 27"/>
          <p:cNvSpPr>
            <a:spLocks noChangeArrowheads="1"/>
          </p:cNvSpPr>
          <p:nvPr/>
        </p:nvSpPr>
        <p:spPr bwMode="auto">
          <a:xfrm>
            <a:off x="0" y="4210050"/>
            <a:ext cx="2667000" cy="1200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kumimoji="1" lang="en-US" altLang="ja-JP" b="0">
                <a:solidFill>
                  <a:srgbClr val="FF0000"/>
                </a:solidFill>
              </a:rPr>
              <a:t>SurfaceCurrent :</a:t>
            </a:r>
          </a:p>
          <a:p>
            <a:pPr lvl="1"/>
            <a:r>
              <a:rPr kumimoji="1" lang="en-US" altLang="ja-JP" b="0"/>
              <a:t>Count number of </a:t>
            </a:r>
          </a:p>
          <a:p>
            <a:pPr lvl="1"/>
            <a:r>
              <a:rPr kumimoji="1" lang="en-US" altLang="ja-JP" b="0"/>
              <a:t>injecting particles </a:t>
            </a:r>
          </a:p>
          <a:p>
            <a:pPr lvl="1"/>
            <a:r>
              <a:rPr kumimoji="1" lang="en-US" altLang="ja-JP" b="0"/>
              <a:t>at defined surface.</a:t>
            </a:r>
          </a:p>
        </p:txBody>
      </p:sp>
      <p:sp>
        <p:nvSpPr>
          <p:cNvPr id="28682" name="Rectangle 28"/>
          <p:cNvSpPr>
            <a:spLocks noChangeArrowheads="1"/>
          </p:cNvSpPr>
          <p:nvPr/>
        </p:nvSpPr>
        <p:spPr bwMode="auto">
          <a:xfrm>
            <a:off x="2133600" y="4057650"/>
            <a:ext cx="3044825" cy="1200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kumimoji="1" lang="en-US" altLang="ja-JP" b="0">
                <a:solidFill>
                  <a:srgbClr val="FF0000"/>
                </a:solidFill>
              </a:rPr>
              <a:t>SurfaceFlux :</a:t>
            </a:r>
          </a:p>
          <a:p>
            <a:pPr lvl="1"/>
            <a:r>
              <a:rPr kumimoji="1" lang="en-US" altLang="ja-JP" b="0"/>
              <a:t>Sum up 1/cos(angle) of injecting particles</a:t>
            </a:r>
            <a:br>
              <a:rPr kumimoji="1" lang="en-US" altLang="ja-JP" b="0"/>
            </a:br>
            <a:r>
              <a:rPr kumimoji="1" lang="en-US" altLang="ja-JP" b="0"/>
              <a:t>at defined surface</a:t>
            </a:r>
          </a:p>
        </p:txBody>
      </p:sp>
      <p:sp>
        <p:nvSpPr>
          <p:cNvPr id="28683" name="Rectangle 29"/>
          <p:cNvSpPr>
            <a:spLocks noChangeArrowheads="1"/>
          </p:cNvSpPr>
          <p:nvPr/>
        </p:nvSpPr>
        <p:spPr bwMode="auto">
          <a:xfrm>
            <a:off x="5791200" y="4067175"/>
            <a:ext cx="2987675" cy="1190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kumimoji="1" lang="en-US" altLang="ja-JP" b="0">
                <a:solidFill>
                  <a:srgbClr val="FF0000"/>
                </a:solidFill>
              </a:rPr>
              <a:t>CellFlux :</a:t>
            </a:r>
          </a:p>
          <a:p>
            <a:pPr lvl="1"/>
            <a:r>
              <a:rPr kumimoji="1" lang="en-US" altLang="ja-JP" b="0"/>
              <a:t>Sum of  L / V of injecting particles </a:t>
            </a:r>
            <a:br>
              <a:rPr kumimoji="1" lang="en-US" altLang="ja-JP" b="0"/>
            </a:br>
            <a:r>
              <a:rPr kumimoji="1" lang="en-US" altLang="ja-JP" b="0"/>
              <a:t>in the geometrical cell.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pPr eaLnBrk="1" hangingPunct="1"/>
            <a:r>
              <a:rPr lang="en-US">
                <a:latin typeface="Arial" charset="0"/>
              </a:rPr>
              <a:t>Filter</a:t>
            </a:r>
          </a:p>
        </p:txBody>
      </p:sp>
      <p:sp>
        <p:nvSpPr>
          <p:cNvPr id="29700" name="Content Placeholder 2"/>
          <p:cNvSpPr>
            <a:spLocks noGrp="1"/>
          </p:cNvSpPr>
          <p:nvPr>
            <p:ph idx="1"/>
          </p:nvPr>
        </p:nvSpPr>
        <p:spPr>
          <a:xfrm>
            <a:off x="152400" y="685800"/>
            <a:ext cx="8839200" cy="6019800"/>
          </a:xfrm>
          <a:solidFill>
            <a:schemeClr val="bg1"/>
          </a:solidFill>
        </p:spPr>
        <p:txBody>
          <a:bodyPr>
            <a:normAutofit lnSpcReduction="10000"/>
          </a:bodyPr>
          <a:lstStyle/>
          <a:p>
            <a:pPr eaLnBrk="1" hangingPunct="1"/>
            <a:r>
              <a:rPr lang="en-US" dirty="0">
                <a:latin typeface="Arial" charset="0"/>
              </a:rPr>
              <a:t>Each scorer may take a filter.</a:t>
            </a:r>
          </a:p>
          <a:p>
            <a:pPr lvl="1" eaLnBrk="1" hangingPunct="1"/>
            <a:r>
              <a:rPr lang="en-US" dirty="0">
                <a:latin typeface="Arial" charset="0"/>
              </a:rPr>
              <a:t>charged * Charged particle filter.</a:t>
            </a:r>
          </a:p>
          <a:p>
            <a:pPr lvl="1" eaLnBrk="1" hangingPunct="1"/>
            <a:r>
              <a:rPr lang="en-US" dirty="0">
                <a:latin typeface="Arial" charset="0"/>
              </a:rPr>
              <a:t>neutral * Neutral particle filter.</a:t>
            </a:r>
          </a:p>
          <a:p>
            <a:pPr lvl="1" eaLnBrk="1" hangingPunct="1"/>
            <a:r>
              <a:rPr lang="en-US" dirty="0" err="1">
                <a:latin typeface="Arial" charset="0"/>
              </a:rPr>
              <a:t>kineticEnergy</a:t>
            </a:r>
            <a:r>
              <a:rPr lang="en-US" dirty="0">
                <a:latin typeface="Arial" charset="0"/>
              </a:rPr>
              <a:t> * Kinetic energy filter.</a:t>
            </a:r>
          </a:p>
          <a:p>
            <a:pPr lvl="2" eaLnBrk="1" hangingPunct="1">
              <a:buFontTx/>
              <a:buNone/>
            </a:pPr>
            <a:r>
              <a:rPr lang="en-US" i="1" dirty="0">
                <a:latin typeface="Arial" charset="0"/>
              </a:rPr>
              <a:t>/score/filter/</a:t>
            </a:r>
            <a:r>
              <a:rPr lang="en-US" i="1" dirty="0" err="1">
                <a:latin typeface="Arial" charset="0"/>
              </a:rPr>
              <a:t>kineticEnergy</a:t>
            </a:r>
            <a:r>
              <a:rPr lang="en-US" i="1" dirty="0">
                <a:latin typeface="Arial" charset="0"/>
              </a:rPr>
              <a:t> &lt;</a:t>
            </a:r>
            <a:r>
              <a:rPr lang="en-US" i="1" dirty="0" err="1">
                <a:latin typeface="Arial" charset="0"/>
              </a:rPr>
              <a:t>fname</a:t>
            </a:r>
            <a:r>
              <a:rPr lang="en-US" i="1" dirty="0">
                <a:latin typeface="Arial" charset="0"/>
              </a:rPr>
              <a:t>&gt; &lt;</a:t>
            </a:r>
            <a:r>
              <a:rPr lang="en-US" i="1" dirty="0" err="1">
                <a:latin typeface="Arial" charset="0"/>
              </a:rPr>
              <a:t>eLow</a:t>
            </a:r>
            <a:r>
              <a:rPr lang="en-US" i="1" dirty="0">
                <a:latin typeface="Arial" charset="0"/>
              </a:rPr>
              <a:t>&gt; &lt;</a:t>
            </a:r>
            <a:r>
              <a:rPr lang="en-US" i="1" dirty="0" err="1">
                <a:latin typeface="Arial" charset="0"/>
              </a:rPr>
              <a:t>eHigh</a:t>
            </a:r>
            <a:r>
              <a:rPr lang="en-US" i="1" dirty="0">
                <a:latin typeface="Arial" charset="0"/>
              </a:rPr>
              <a:t>&gt; &lt;unit&gt;</a:t>
            </a:r>
          </a:p>
          <a:p>
            <a:pPr lvl="1" eaLnBrk="1" hangingPunct="1"/>
            <a:r>
              <a:rPr lang="en-US" dirty="0">
                <a:latin typeface="Arial" charset="0"/>
              </a:rPr>
              <a:t>particle * Particle filter.</a:t>
            </a:r>
          </a:p>
          <a:p>
            <a:pPr lvl="2" eaLnBrk="1" hangingPunct="1">
              <a:buFontTx/>
              <a:buNone/>
            </a:pPr>
            <a:r>
              <a:rPr lang="en-US" i="1" dirty="0">
                <a:latin typeface="Arial" charset="0"/>
              </a:rPr>
              <a:t>/score/filter/particle &lt;</a:t>
            </a:r>
            <a:r>
              <a:rPr lang="en-US" i="1" dirty="0" err="1">
                <a:latin typeface="Arial" charset="0"/>
              </a:rPr>
              <a:t>fname</a:t>
            </a:r>
            <a:r>
              <a:rPr lang="en-US" i="1" dirty="0">
                <a:latin typeface="Arial" charset="0"/>
              </a:rPr>
              <a:t>&gt; &lt;p1&gt; … &lt;</a:t>
            </a:r>
            <a:r>
              <a:rPr lang="en-US" i="1" dirty="0" err="1">
                <a:latin typeface="Arial" charset="0"/>
              </a:rPr>
              <a:t>pn</a:t>
            </a:r>
            <a:r>
              <a:rPr lang="en-US" i="1" dirty="0">
                <a:latin typeface="Arial" charset="0"/>
              </a:rPr>
              <a:t>&gt;</a:t>
            </a:r>
          </a:p>
          <a:p>
            <a:pPr lvl="1" eaLnBrk="1" hangingPunct="1"/>
            <a:r>
              <a:rPr lang="en-US" dirty="0" err="1">
                <a:latin typeface="Arial" charset="0"/>
              </a:rPr>
              <a:t>particleWithKineticEnergy</a:t>
            </a:r>
            <a:r>
              <a:rPr lang="en-US" dirty="0">
                <a:latin typeface="Arial" charset="0"/>
              </a:rPr>
              <a:t> * Particle with kinetic energy filter.</a:t>
            </a:r>
          </a:p>
          <a:p>
            <a:pPr marL="1257300" lvl="4" indent="-342900">
              <a:buNone/>
            </a:pPr>
            <a:r>
              <a:rPr lang="en-US" dirty="0">
                <a:latin typeface="Arial" charset="0"/>
              </a:rPr>
              <a:t> </a:t>
            </a:r>
            <a:r>
              <a:rPr lang="en-US" i="1" dirty="0">
                <a:latin typeface="Arial" charset="0"/>
              </a:rPr>
              <a:t>/score/filter/</a:t>
            </a:r>
            <a:r>
              <a:rPr lang="en-US" i="1" dirty="0" err="1">
                <a:latin typeface="Arial" charset="0"/>
              </a:rPr>
              <a:t>ParticleWithKineticEnergy</a:t>
            </a:r>
            <a:br>
              <a:rPr lang="en-US" i="1" dirty="0">
                <a:latin typeface="Arial" charset="0"/>
              </a:rPr>
            </a:br>
            <a:r>
              <a:rPr lang="en-US" i="1" dirty="0">
                <a:latin typeface="Arial" charset="0"/>
              </a:rPr>
              <a:t> &lt;</a:t>
            </a:r>
            <a:r>
              <a:rPr lang="en-US" i="1" dirty="0" err="1">
                <a:latin typeface="Arial" charset="0"/>
              </a:rPr>
              <a:t>fname</a:t>
            </a:r>
            <a:r>
              <a:rPr lang="en-US" i="1" dirty="0">
                <a:latin typeface="Arial" charset="0"/>
              </a:rPr>
              <a:t>&gt; &lt;</a:t>
            </a:r>
            <a:r>
              <a:rPr lang="en-US" i="1" dirty="0" err="1">
                <a:latin typeface="Arial" charset="0"/>
              </a:rPr>
              <a:t>eLow</a:t>
            </a:r>
            <a:r>
              <a:rPr lang="en-US" i="1" dirty="0">
                <a:latin typeface="Arial" charset="0"/>
              </a:rPr>
              <a:t>&gt; &lt;</a:t>
            </a:r>
            <a:r>
              <a:rPr lang="en-US" i="1" dirty="0" err="1">
                <a:latin typeface="Arial" charset="0"/>
              </a:rPr>
              <a:t>eHigh</a:t>
            </a:r>
            <a:r>
              <a:rPr lang="en-US" i="1" dirty="0">
                <a:latin typeface="Arial" charset="0"/>
              </a:rPr>
              <a:t>&gt; &lt;unit&gt; &lt;p1&gt; … &lt;</a:t>
            </a:r>
            <a:r>
              <a:rPr lang="en-US" i="1" dirty="0" err="1">
                <a:latin typeface="Arial" charset="0"/>
              </a:rPr>
              <a:t>pn</a:t>
            </a:r>
            <a:r>
              <a:rPr lang="en-US" i="1" dirty="0">
                <a:latin typeface="Arial" charset="0"/>
              </a:rPr>
              <a:t>&gt;</a:t>
            </a:r>
          </a:p>
          <a:p>
            <a:pPr eaLnBrk="1" hangingPunct="1">
              <a:buFontTx/>
              <a:buNone/>
            </a:pPr>
            <a:endParaRPr lang="en-US" dirty="0">
              <a:latin typeface="Arial" charset="0"/>
            </a:endParaRPr>
          </a:p>
          <a:p>
            <a:pPr lvl="2" eaLnBrk="1" hangingPunct="1">
              <a:buFontTx/>
              <a:buNone/>
            </a:pPr>
            <a:r>
              <a:rPr lang="en-US" i="1" dirty="0">
                <a:latin typeface="Arial" charset="0"/>
              </a:rPr>
              <a:t>/score/quantity/</a:t>
            </a:r>
            <a:r>
              <a:rPr lang="en-US" i="1" dirty="0" err="1">
                <a:latin typeface="Arial" charset="0"/>
              </a:rPr>
              <a:t>energyDeposit</a:t>
            </a:r>
            <a:r>
              <a:rPr lang="en-US" i="1" dirty="0">
                <a:latin typeface="Arial" charset="0"/>
              </a:rPr>
              <a:t>   </a:t>
            </a:r>
            <a:r>
              <a:rPr lang="en-US" i="1" dirty="0" err="1">
                <a:latin typeface="Arial" charset="0"/>
              </a:rPr>
              <a:t>eDep</a:t>
            </a:r>
            <a:r>
              <a:rPr lang="en-US" i="1" dirty="0">
                <a:latin typeface="Arial" charset="0"/>
              </a:rPr>
              <a:t>  MeV</a:t>
            </a:r>
          </a:p>
          <a:p>
            <a:pPr lvl="2" eaLnBrk="1" hangingPunct="1">
              <a:buFontTx/>
              <a:buNone/>
            </a:pPr>
            <a:r>
              <a:rPr lang="en-US" i="1" dirty="0">
                <a:latin typeface="Arial" charset="0"/>
              </a:rPr>
              <a:t>/score/quantity/</a:t>
            </a:r>
            <a:r>
              <a:rPr lang="en-US" i="1" dirty="0" err="1">
                <a:latin typeface="Arial" charset="0"/>
              </a:rPr>
              <a:t>nOfStep</a:t>
            </a:r>
            <a:r>
              <a:rPr lang="en-US" i="1" dirty="0">
                <a:latin typeface="Arial" charset="0"/>
              </a:rPr>
              <a:t>   </a:t>
            </a:r>
            <a:r>
              <a:rPr lang="en-US" i="1" dirty="0" err="1">
                <a:latin typeface="Arial" charset="0"/>
              </a:rPr>
              <a:t>nOfStepGamma</a:t>
            </a:r>
            <a:endParaRPr lang="en-US" i="1" dirty="0">
              <a:latin typeface="Arial" charset="0"/>
            </a:endParaRPr>
          </a:p>
          <a:p>
            <a:pPr lvl="2" eaLnBrk="1" hangingPunct="1">
              <a:buFontTx/>
              <a:buNone/>
            </a:pPr>
            <a:r>
              <a:rPr lang="en-US" i="1" dirty="0">
                <a:latin typeface="Arial" charset="0"/>
              </a:rPr>
              <a:t>/score/filter/particle   </a:t>
            </a:r>
            <a:r>
              <a:rPr lang="en-US" i="1" dirty="0" err="1">
                <a:latin typeface="Arial" charset="0"/>
              </a:rPr>
              <a:t>gammaFilter</a:t>
            </a:r>
            <a:r>
              <a:rPr lang="en-US" i="1" dirty="0">
                <a:latin typeface="Arial" charset="0"/>
              </a:rPr>
              <a:t>   gamma</a:t>
            </a:r>
          </a:p>
          <a:p>
            <a:pPr lvl="2" eaLnBrk="1" hangingPunct="1">
              <a:buFontTx/>
              <a:buNone/>
            </a:pPr>
            <a:r>
              <a:rPr lang="en-US" i="1" dirty="0">
                <a:latin typeface="Arial" charset="0"/>
              </a:rPr>
              <a:t>/score/quantity/</a:t>
            </a:r>
            <a:r>
              <a:rPr lang="en-US" i="1" dirty="0" err="1">
                <a:latin typeface="Arial" charset="0"/>
              </a:rPr>
              <a:t>nOfStep</a:t>
            </a:r>
            <a:r>
              <a:rPr lang="en-US" i="1" dirty="0">
                <a:latin typeface="Arial" charset="0"/>
              </a:rPr>
              <a:t>   </a:t>
            </a:r>
            <a:r>
              <a:rPr lang="en-US" i="1" dirty="0" err="1">
                <a:latin typeface="Arial" charset="0"/>
              </a:rPr>
              <a:t>nOfStepEMinus</a:t>
            </a:r>
            <a:endParaRPr lang="en-US" i="1" dirty="0">
              <a:latin typeface="Arial" charset="0"/>
            </a:endParaRPr>
          </a:p>
          <a:p>
            <a:pPr lvl="2" eaLnBrk="1" hangingPunct="1">
              <a:buFontTx/>
              <a:buNone/>
            </a:pPr>
            <a:r>
              <a:rPr lang="en-US" i="1" dirty="0">
                <a:latin typeface="Arial" charset="0"/>
              </a:rPr>
              <a:t>/score/filter/particle   </a:t>
            </a:r>
            <a:r>
              <a:rPr lang="en-US" i="1" dirty="0" err="1">
                <a:latin typeface="Arial" charset="0"/>
              </a:rPr>
              <a:t>eMinusFilter</a:t>
            </a:r>
            <a:r>
              <a:rPr lang="en-US" i="1" dirty="0">
                <a:latin typeface="Arial" charset="0"/>
              </a:rPr>
              <a:t>   e-</a:t>
            </a:r>
          </a:p>
          <a:p>
            <a:pPr lvl="2" eaLnBrk="1" hangingPunct="1">
              <a:buFontTx/>
              <a:buNone/>
            </a:pPr>
            <a:r>
              <a:rPr lang="en-US" i="1" dirty="0">
                <a:latin typeface="Arial" charset="0"/>
              </a:rPr>
              <a:t>/score/quantity/</a:t>
            </a:r>
            <a:r>
              <a:rPr lang="en-US" i="1" dirty="0" err="1">
                <a:latin typeface="Arial" charset="0"/>
              </a:rPr>
              <a:t>nOfStep</a:t>
            </a:r>
            <a:r>
              <a:rPr lang="en-US" i="1" dirty="0">
                <a:latin typeface="Arial" charset="0"/>
              </a:rPr>
              <a:t>   </a:t>
            </a:r>
            <a:r>
              <a:rPr lang="en-US" i="1" dirty="0" err="1">
                <a:latin typeface="Arial" charset="0"/>
              </a:rPr>
              <a:t>nOfStepEPlus</a:t>
            </a:r>
            <a:endParaRPr lang="en-US" i="1" dirty="0">
              <a:latin typeface="Arial" charset="0"/>
            </a:endParaRPr>
          </a:p>
          <a:p>
            <a:pPr lvl="2" eaLnBrk="1" hangingPunct="1">
              <a:buFontTx/>
              <a:buNone/>
            </a:pPr>
            <a:r>
              <a:rPr lang="en-US" i="1" dirty="0">
                <a:latin typeface="Arial" charset="0"/>
              </a:rPr>
              <a:t>/score/filter/particle   </a:t>
            </a:r>
            <a:r>
              <a:rPr lang="en-US" i="1" dirty="0" err="1">
                <a:latin typeface="Arial" charset="0"/>
              </a:rPr>
              <a:t>ePlusFilter</a:t>
            </a:r>
            <a:r>
              <a:rPr lang="en-US" i="1" dirty="0">
                <a:latin typeface="Arial" charset="0"/>
              </a:rPr>
              <a:t>   e+</a:t>
            </a:r>
          </a:p>
          <a:p>
            <a:pPr lvl="2" eaLnBrk="1" hangingPunct="1">
              <a:buFontTx/>
              <a:buNone/>
            </a:pPr>
            <a:r>
              <a:rPr lang="en-US" i="1" dirty="0">
                <a:solidFill>
                  <a:srgbClr val="FF0000"/>
                </a:solidFill>
                <a:latin typeface="Arial" charset="0"/>
              </a:rPr>
              <a:t>/score/close</a:t>
            </a:r>
          </a:p>
          <a:p>
            <a:pPr lvl="2" eaLnBrk="1" hangingPunct="1"/>
            <a:endParaRPr lang="en-US" dirty="0">
              <a:latin typeface="Arial" charset="0"/>
            </a:endParaRPr>
          </a:p>
        </p:txBody>
      </p:sp>
      <p:sp>
        <p:nvSpPr>
          <p:cNvPr id="29698"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endParaRPr lang="en-US" altLang="ja-JP" sz="1400" b="0" dirty="0">
              <a:solidFill>
                <a:schemeClr val="bg1"/>
              </a:solidFill>
            </a:endParaRPr>
          </a:p>
        </p:txBody>
      </p:sp>
      <p:sp>
        <p:nvSpPr>
          <p:cNvPr id="29699"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C7E53788-E756-DF49-96BB-B6811912D0BF}" type="slidenum">
              <a:rPr lang="ja-JP" altLang="en-US" sz="1400" b="0">
                <a:solidFill>
                  <a:schemeClr val="bg1"/>
                </a:solidFill>
              </a:rPr>
              <a:pPr/>
              <a:t>11</a:t>
            </a:fld>
            <a:endParaRPr lang="en-US" altLang="ja-JP" sz="1400" b="0">
              <a:solidFill>
                <a:schemeClr val="bg1"/>
              </a:solidFill>
            </a:endParaRPr>
          </a:p>
        </p:txBody>
      </p:sp>
      <p:sp>
        <p:nvSpPr>
          <p:cNvPr id="29701" name="TextBox 5"/>
          <p:cNvSpPr txBox="1">
            <a:spLocks noChangeArrowheads="1"/>
          </p:cNvSpPr>
          <p:nvPr/>
        </p:nvSpPr>
        <p:spPr bwMode="auto">
          <a:xfrm>
            <a:off x="3505200" y="6030913"/>
            <a:ext cx="5410200"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sz="1800">
                <a:solidFill>
                  <a:srgbClr val="FF0000"/>
                </a:solidFill>
                <a:latin typeface="Comic Sans MS" charset="0"/>
              </a:rPr>
              <a:t>Close the mesh when defining scorers is done. </a:t>
            </a:r>
          </a:p>
        </p:txBody>
      </p:sp>
      <p:sp>
        <p:nvSpPr>
          <p:cNvPr id="10" name="Left Arrow 9"/>
          <p:cNvSpPr/>
          <p:nvPr/>
        </p:nvSpPr>
        <p:spPr>
          <a:xfrm>
            <a:off x="2819400" y="6096000"/>
            <a:ext cx="609600" cy="304800"/>
          </a:xfrm>
          <a:prstGeom prst="leftArrow">
            <a:avLst/>
          </a:prstGeom>
          <a:solidFill>
            <a:srgbClr val="FF0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rgbClr val="FFFFFF"/>
              </a:solidFill>
              <a:latin typeface="Arial" charset="0"/>
              <a:ea typeface="ＭＳ Ｐゴシック" charset="0"/>
            </a:endParaRPr>
          </a:p>
        </p:txBody>
      </p:sp>
      <p:sp>
        <p:nvSpPr>
          <p:cNvPr id="11" name="Left Brace 10"/>
          <p:cNvSpPr>
            <a:spLocks/>
          </p:cNvSpPr>
          <p:nvPr/>
        </p:nvSpPr>
        <p:spPr bwMode="auto">
          <a:xfrm flipH="1">
            <a:off x="5715000" y="4038600"/>
            <a:ext cx="609600" cy="1828800"/>
          </a:xfrm>
          <a:prstGeom prst="leftBrace">
            <a:avLst>
              <a:gd name="adj1" fmla="val 35764"/>
              <a:gd name="adj2" fmla="val 50000"/>
            </a:avLst>
          </a:prstGeom>
          <a:noFill/>
          <a:ln w="25400">
            <a:solidFill>
              <a:srgbClr val="FF0000"/>
            </a:solidFill>
            <a:round/>
            <a:headEnd/>
            <a:tailEnd/>
          </a:ln>
          <a:effectLst>
            <a:outerShdw blurRad="63500" dist="20000" dir="5400000" rotWithShape="0">
              <a:srgbClr val="000000">
                <a:alpha val="37999"/>
              </a:srgbClr>
            </a:outerShdw>
          </a:effectLst>
          <a:extLst>
            <a:ext uri="{909E8E84-426E-40dd-AFC4-6F175D3DCCD1}">
              <a14:hiddenFill xmlns="" xmlns:a14="http://schemas.microsoft.com/office/drawing/2010/main">
                <a:solidFill>
                  <a:srgbClr val="FFFFFF"/>
                </a:solidFill>
              </a14:hiddenFill>
            </a:ext>
          </a:extLst>
        </p:spPr>
        <p:txBody>
          <a:bodyPr anchor="ctr"/>
          <a:lstStyle/>
          <a:p>
            <a:pPr algn="ctr" eaLnBrk="0" hangingPunct="0">
              <a:defRPr/>
            </a:pPr>
            <a:endParaRPr lang="en-US">
              <a:latin typeface="Arial" charset="0"/>
              <a:cs typeface="+mn-cs"/>
            </a:endParaRPr>
          </a:p>
        </p:txBody>
      </p:sp>
      <p:sp>
        <p:nvSpPr>
          <p:cNvPr id="29704" name="TextBox 13"/>
          <p:cNvSpPr txBox="1">
            <a:spLocks noChangeArrowheads="1"/>
          </p:cNvSpPr>
          <p:nvPr/>
        </p:nvSpPr>
        <p:spPr bwMode="auto">
          <a:xfrm>
            <a:off x="6324600" y="4486275"/>
            <a:ext cx="2743200" cy="923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sz="1800">
                <a:solidFill>
                  <a:srgbClr val="FF0000"/>
                </a:solidFill>
                <a:latin typeface="Comic Sans MS" charset="0"/>
              </a:rPr>
              <a:t>Same primitive scorers with different filters may be defined.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pPr eaLnBrk="1" hangingPunct="1"/>
            <a:r>
              <a:rPr lang="en-US">
                <a:latin typeface="Arial" charset="0"/>
              </a:rPr>
              <a:t>Drawing a score</a:t>
            </a:r>
          </a:p>
        </p:txBody>
      </p:sp>
      <p:sp>
        <p:nvSpPr>
          <p:cNvPr id="30722" name="Content Placeholder 2"/>
          <p:cNvSpPr>
            <a:spLocks noGrp="1"/>
          </p:cNvSpPr>
          <p:nvPr>
            <p:ph idx="1"/>
          </p:nvPr>
        </p:nvSpPr>
        <p:spPr/>
        <p:txBody>
          <a:bodyPr/>
          <a:lstStyle/>
          <a:p>
            <a:pPr eaLnBrk="1" hangingPunct="1">
              <a:lnSpc>
                <a:spcPct val="150000"/>
              </a:lnSpc>
            </a:pPr>
            <a:r>
              <a:rPr lang="en-US">
                <a:latin typeface="Arial" charset="0"/>
              </a:rPr>
              <a:t>Projection</a:t>
            </a:r>
          </a:p>
          <a:p>
            <a:pPr lvl="1" eaLnBrk="1" hangingPunct="1">
              <a:lnSpc>
                <a:spcPct val="150000"/>
              </a:lnSpc>
              <a:buFontTx/>
              <a:buNone/>
            </a:pPr>
            <a:r>
              <a:rPr lang="en-US">
                <a:latin typeface="Arial" charset="0"/>
              </a:rPr>
              <a:t>/score/drawProjection &lt;mesh_name&gt; &lt;scorer_name&gt; &lt;color_map&gt;</a:t>
            </a:r>
          </a:p>
          <a:p>
            <a:pPr eaLnBrk="1" hangingPunct="1">
              <a:lnSpc>
                <a:spcPct val="150000"/>
              </a:lnSpc>
            </a:pPr>
            <a:r>
              <a:rPr lang="en-US">
                <a:latin typeface="Arial" charset="0"/>
              </a:rPr>
              <a:t>Slice</a:t>
            </a:r>
          </a:p>
          <a:p>
            <a:pPr lvl="1" eaLnBrk="1" hangingPunct="1">
              <a:lnSpc>
                <a:spcPct val="150000"/>
              </a:lnSpc>
              <a:buFontTx/>
              <a:buNone/>
            </a:pPr>
            <a:r>
              <a:rPr lang="en-US">
                <a:latin typeface="Arial" charset="0"/>
              </a:rPr>
              <a:t>/score/drawColumn &lt;mesh_name&gt; &lt;scorer_name&gt; &lt;plane&gt; &lt;column&gt; &lt;color_map&gt;</a:t>
            </a:r>
          </a:p>
          <a:p>
            <a:pPr eaLnBrk="1" hangingPunct="1">
              <a:lnSpc>
                <a:spcPct val="150000"/>
              </a:lnSpc>
            </a:pPr>
            <a:endParaRPr lang="en-US">
              <a:latin typeface="Arial" charset="0"/>
            </a:endParaRPr>
          </a:p>
          <a:p>
            <a:pPr eaLnBrk="1" hangingPunct="1">
              <a:lnSpc>
                <a:spcPct val="150000"/>
              </a:lnSpc>
            </a:pPr>
            <a:r>
              <a:rPr lang="en-US">
                <a:latin typeface="Arial" charset="0"/>
              </a:rPr>
              <a:t>Color map</a:t>
            </a:r>
          </a:p>
          <a:p>
            <a:pPr lvl="1" eaLnBrk="1" hangingPunct="1">
              <a:lnSpc>
                <a:spcPct val="150000"/>
              </a:lnSpc>
            </a:pPr>
            <a:r>
              <a:rPr lang="en-US">
                <a:latin typeface="Arial" charset="0"/>
              </a:rPr>
              <a:t>By default, linear and log-scale color maps are available.</a:t>
            </a:r>
          </a:p>
          <a:p>
            <a:pPr lvl="1" eaLnBrk="1" hangingPunct="1">
              <a:lnSpc>
                <a:spcPct val="150000"/>
              </a:lnSpc>
            </a:pPr>
            <a:r>
              <a:rPr lang="en-US">
                <a:latin typeface="Arial" charset="0"/>
              </a:rPr>
              <a:t>Minimum and maximum values can be defined by /score/colorMap/setMinMax command. Otherwise, min and max values are taken from the current score.</a:t>
            </a:r>
          </a:p>
        </p:txBody>
      </p:sp>
      <p:sp>
        <p:nvSpPr>
          <p:cNvPr id="30723"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30724"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B887D084-505F-8A42-AA15-9D02E608662E}" type="slidenum">
              <a:rPr lang="ja-JP" altLang="en-US" sz="1400" b="0">
                <a:solidFill>
                  <a:schemeClr val="bg1"/>
                </a:solidFill>
              </a:rPr>
              <a:pPr/>
              <a:t>12</a:t>
            </a:fld>
            <a:endParaRPr lang="en-US" altLang="ja-JP" sz="1400" b="0">
              <a:solidFill>
                <a:schemeClr val="bg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pPr eaLnBrk="1" hangingPunct="1"/>
            <a:r>
              <a:rPr lang="en-US">
                <a:latin typeface="Arial" charset="0"/>
              </a:rPr>
              <a:t>Write scores to a file</a:t>
            </a:r>
          </a:p>
        </p:txBody>
      </p:sp>
      <p:sp>
        <p:nvSpPr>
          <p:cNvPr id="31746" name="Content Placeholder 2"/>
          <p:cNvSpPr>
            <a:spLocks noGrp="1"/>
          </p:cNvSpPr>
          <p:nvPr>
            <p:ph idx="1"/>
          </p:nvPr>
        </p:nvSpPr>
        <p:spPr/>
        <p:txBody>
          <a:bodyPr/>
          <a:lstStyle/>
          <a:p>
            <a:pPr eaLnBrk="1" hangingPunct="1"/>
            <a:r>
              <a:rPr lang="en-US" dirty="0">
                <a:latin typeface="Arial" charset="0"/>
              </a:rPr>
              <a:t>Single score</a:t>
            </a:r>
          </a:p>
          <a:p>
            <a:pPr lvl="1" eaLnBrk="1" hangingPunct="1">
              <a:buFontTx/>
              <a:buNone/>
            </a:pPr>
            <a:r>
              <a:rPr lang="en-US" dirty="0">
                <a:latin typeface="Arial" charset="0"/>
              </a:rPr>
              <a:t>/score/</a:t>
            </a:r>
            <a:r>
              <a:rPr lang="en-US" dirty="0" err="1">
                <a:latin typeface="Arial" charset="0"/>
              </a:rPr>
              <a:t>dumpQuantityToFile</a:t>
            </a:r>
            <a:r>
              <a:rPr lang="en-US" dirty="0">
                <a:latin typeface="Arial" charset="0"/>
              </a:rPr>
              <a:t> &lt;</a:t>
            </a:r>
            <a:r>
              <a:rPr lang="en-US" dirty="0" err="1">
                <a:latin typeface="Arial" charset="0"/>
              </a:rPr>
              <a:t>mesh_name</a:t>
            </a:r>
            <a:r>
              <a:rPr lang="en-US" dirty="0">
                <a:latin typeface="Arial" charset="0"/>
              </a:rPr>
              <a:t>&gt; &lt;</a:t>
            </a:r>
            <a:r>
              <a:rPr lang="en-US" dirty="0" err="1">
                <a:latin typeface="Arial" charset="0"/>
              </a:rPr>
              <a:t>scorer_name</a:t>
            </a:r>
            <a:r>
              <a:rPr lang="en-US" dirty="0">
                <a:latin typeface="Arial" charset="0"/>
              </a:rPr>
              <a:t>&gt; &lt;</a:t>
            </a:r>
            <a:r>
              <a:rPr lang="en-US" dirty="0" err="1">
                <a:latin typeface="Arial" charset="0"/>
              </a:rPr>
              <a:t>file_name</a:t>
            </a:r>
            <a:r>
              <a:rPr lang="en-US" dirty="0">
                <a:latin typeface="Arial" charset="0"/>
              </a:rPr>
              <a:t>&gt;</a:t>
            </a:r>
          </a:p>
          <a:p>
            <a:pPr eaLnBrk="1" hangingPunct="1"/>
            <a:r>
              <a:rPr lang="en-US" dirty="0">
                <a:latin typeface="Arial" charset="0"/>
              </a:rPr>
              <a:t>All scores</a:t>
            </a:r>
          </a:p>
          <a:p>
            <a:pPr lvl="1" eaLnBrk="1" hangingPunct="1">
              <a:buFontTx/>
              <a:buNone/>
            </a:pPr>
            <a:r>
              <a:rPr lang="en-US" dirty="0">
                <a:latin typeface="Arial" charset="0"/>
              </a:rPr>
              <a:t>/score/</a:t>
            </a:r>
            <a:r>
              <a:rPr lang="en-US" dirty="0" err="1">
                <a:latin typeface="Arial" charset="0"/>
              </a:rPr>
              <a:t>dumpAllQuantitiesToFile</a:t>
            </a:r>
            <a:r>
              <a:rPr lang="en-US" dirty="0">
                <a:latin typeface="Arial" charset="0"/>
              </a:rPr>
              <a:t> &lt;</a:t>
            </a:r>
            <a:r>
              <a:rPr lang="en-US" dirty="0" err="1">
                <a:latin typeface="Arial" charset="0"/>
              </a:rPr>
              <a:t>mesh_name</a:t>
            </a:r>
            <a:r>
              <a:rPr lang="en-US" dirty="0">
                <a:latin typeface="Arial" charset="0"/>
              </a:rPr>
              <a:t>&gt; &lt;</a:t>
            </a:r>
            <a:r>
              <a:rPr lang="en-US" dirty="0" err="1">
                <a:latin typeface="Arial" charset="0"/>
              </a:rPr>
              <a:t>file_name</a:t>
            </a:r>
            <a:r>
              <a:rPr lang="en-US" dirty="0">
                <a:latin typeface="Arial" charset="0"/>
              </a:rPr>
              <a:t>&gt;</a:t>
            </a:r>
          </a:p>
          <a:p>
            <a:pPr lvl="1" eaLnBrk="1" hangingPunct="1">
              <a:buFontTx/>
              <a:buNone/>
            </a:pPr>
            <a:endParaRPr lang="en-US" dirty="0">
              <a:latin typeface="Arial" charset="0"/>
            </a:endParaRPr>
          </a:p>
          <a:p>
            <a:pPr eaLnBrk="1" hangingPunct="1"/>
            <a:r>
              <a:rPr lang="en-US" dirty="0">
                <a:latin typeface="Arial" charset="0"/>
              </a:rPr>
              <a:t>By default, values are written in CSV.</a:t>
            </a:r>
          </a:p>
          <a:p>
            <a:pPr eaLnBrk="1" hangingPunct="1"/>
            <a:r>
              <a:rPr lang="en-US" dirty="0">
                <a:latin typeface="Arial" charset="0"/>
              </a:rPr>
              <a:t>By creating a concrete class derived from </a:t>
            </a:r>
            <a:r>
              <a:rPr lang="en-US" dirty="0">
                <a:solidFill>
                  <a:srgbClr val="FF0000"/>
                </a:solidFill>
                <a:latin typeface="Arial" charset="0"/>
              </a:rPr>
              <a:t>G4VScoreWriter</a:t>
            </a:r>
            <a:r>
              <a:rPr lang="en-US" dirty="0">
                <a:latin typeface="Arial" charset="0"/>
              </a:rPr>
              <a:t> base class, the user can define his own file format.</a:t>
            </a:r>
          </a:p>
          <a:p>
            <a:pPr lvl="1" eaLnBrk="1" hangingPunct="1"/>
            <a:r>
              <a:rPr lang="en-US" dirty="0">
                <a:latin typeface="Arial" charset="0"/>
              </a:rPr>
              <a:t>Example in /examples/extended/</a:t>
            </a:r>
            <a:r>
              <a:rPr lang="en-US" dirty="0" err="1">
                <a:latin typeface="Arial" charset="0"/>
              </a:rPr>
              <a:t>runAndEvent</a:t>
            </a:r>
            <a:r>
              <a:rPr lang="en-US" dirty="0">
                <a:latin typeface="Arial" charset="0"/>
              </a:rPr>
              <a:t>/RE03</a:t>
            </a:r>
          </a:p>
          <a:p>
            <a:pPr lvl="1" eaLnBrk="1" hangingPunct="1"/>
            <a:r>
              <a:rPr lang="en-US" dirty="0">
                <a:latin typeface="Arial" charset="0"/>
              </a:rPr>
              <a:t>User</a:t>
            </a:r>
            <a:r>
              <a:rPr lang="ja-JP" altLang="en-US" dirty="0">
                <a:latin typeface="Arial" charset="0"/>
              </a:rPr>
              <a:t>’</a:t>
            </a:r>
            <a:r>
              <a:rPr lang="en-US" altLang="ja-JP" dirty="0">
                <a:latin typeface="Arial" charset="0"/>
              </a:rPr>
              <a:t>s score writer class should be registered to G4ScoringManager.</a:t>
            </a:r>
          </a:p>
          <a:p>
            <a:pPr lvl="1" eaLnBrk="1" hangingPunct="1">
              <a:buFontTx/>
              <a:buNone/>
            </a:pPr>
            <a:endParaRPr lang="en-US" dirty="0">
              <a:latin typeface="Arial" charset="0"/>
            </a:endParaRPr>
          </a:p>
          <a:p>
            <a:pPr lvl="1" eaLnBrk="1" hangingPunct="1">
              <a:buFontTx/>
              <a:buNone/>
            </a:pPr>
            <a:endParaRPr lang="en-US" dirty="0">
              <a:latin typeface="Arial" charset="0"/>
            </a:endParaRPr>
          </a:p>
        </p:txBody>
      </p:sp>
      <p:sp>
        <p:nvSpPr>
          <p:cNvPr id="31747"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31748"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226E9C30-74D6-4547-87BA-E98978061C58}" type="slidenum">
              <a:rPr lang="ja-JP" altLang="en-US" sz="1400" b="0">
                <a:solidFill>
                  <a:schemeClr val="bg1"/>
                </a:solidFill>
              </a:rPr>
              <a:pPr/>
              <a:t>13</a:t>
            </a:fld>
            <a:endParaRPr lang="en-US" altLang="ja-JP" sz="1400" b="0">
              <a:solidFill>
                <a:schemeClr val="bg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Energy spectrum?</a:t>
            </a:r>
          </a:p>
        </p:txBody>
      </p:sp>
      <p:sp>
        <p:nvSpPr>
          <p:cNvPr id="3" name="Content Placeholder 2"/>
          <p:cNvSpPr>
            <a:spLocks noGrp="1"/>
          </p:cNvSpPr>
          <p:nvPr>
            <p:ph idx="1"/>
          </p:nvPr>
        </p:nvSpPr>
        <p:spPr/>
        <p:txBody>
          <a:bodyPr/>
          <a:lstStyle/>
          <a:p>
            <a:r>
              <a:rPr lang="en-US" dirty="0"/>
              <a:t>One of most frequently asked questions is “How to get energy spectrum?”.</a:t>
            </a:r>
          </a:p>
          <a:p>
            <a:r>
              <a:rPr lang="en-US" dirty="0"/>
              <a:t>Create arbitrary number of flux scorers of same kind combined with particle and kinetic energy filters.</a:t>
            </a:r>
          </a:p>
          <a:p>
            <a:endParaRPr lang="en-US" dirty="0"/>
          </a:p>
          <a:p>
            <a:pPr marL="457200" lvl="1" indent="0">
              <a:buNone/>
            </a:pPr>
            <a:r>
              <a:rPr lang="en-US" dirty="0">
                <a:latin typeface="Arial" charset="0"/>
              </a:rPr>
              <a:t>/score/quantity/</a:t>
            </a:r>
            <a:r>
              <a:rPr lang="fr-FR" dirty="0" err="1">
                <a:latin typeface="Arial" charset="0"/>
              </a:rPr>
              <a:t>flatSurfaceFlux</a:t>
            </a:r>
            <a:r>
              <a:rPr lang="fr-FR" dirty="0">
                <a:latin typeface="Arial" charset="0"/>
              </a:rPr>
              <a:t>  flux0</a:t>
            </a:r>
          </a:p>
          <a:p>
            <a:pPr marL="457200" lvl="1" indent="0">
              <a:buNone/>
            </a:pPr>
            <a:r>
              <a:rPr lang="fr-FR" dirty="0">
                <a:latin typeface="Arial" charset="0"/>
              </a:rPr>
              <a:t>/score/</a:t>
            </a:r>
            <a:r>
              <a:rPr lang="fr-FR" dirty="0" err="1">
                <a:latin typeface="Arial" charset="0"/>
              </a:rPr>
              <a:t>filter</a:t>
            </a:r>
            <a:r>
              <a:rPr lang="fr-FR" dirty="0">
                <a:latin typeface="Arial" charset="0"/>
              </a:rPr>
              <a:t>/</a:t>
            </a:r>
            <a:r>
              <a:rPr lang="en-US" dirty="0" err="1">
                <a:latin typeface="Arial" charset="0"/>
              </a:rPr>
              <a:t>particleWithKineticEnergy</a:t>
            </a:r>
            <a:r>
              <a:rPr lang="en-US" dirty="0">
                <a:latin typeface="Arial" charset="0"/>
              </a:rPr>
              <a:t> range0 10. 20. MeV e-</a:t>
            </a:r>
          </a:p>
          <a:p>
            <a:pPr marL="457200" lvl="1" indent="0">
              <a:buNone/>
            </a:pPr>
            <a:r>
              <a:rPr lang="en-US" dirty="0">
                <a:latin typeface="Arial" charset="0"/>
              </a:rPr>
              <a:t>/score/quantity/</a:t>
            </a:r>
            <a:r>
              <a:rPr lang="fr-FR" dirty="0" err="1">
                <a:latin typeface="Arial" charset="0"/>
              </a:rPr>
              <a:t>flatSurfaceFlux</a:t>
            </a:r>
            <a:r>
              <a:rPr lang="fr-FR" dirty="0">
                <a:latin typeface="Arial" charset="0"/>
              </a:rPr>
              <a:t>  flux1</a:t>
            </a:r>
          </a:p>
          <a:p>
            <a:pPr marL="457200" lvl="1" indent="0">
              <a:buNone/>
            </a:pPr>
            <a:r>
              <a:rPr lang="fr-FR" dirty="0">
                <a:latin typeface="Arial" charset="0"/>
              </a:rPr>
              <a:t>/score/</a:t>
            </a:r>
            <a:r>
              <a:rPr lang="fr-FR" dirty="0" err="1">
                <a:latin typeface="Arial" charset="0"/>
              </a:rPr>
              <a:t>filter</a:t>
            </a:r>
            <a:r>
              <a:rPr lang="fr-FR" dirty="0">
                <a:latin typeface="Arial" charset="0"/>
              </a:rPr>
              <a:t>/</a:t>
            </a:r>
            <a:r>
              <a:rPr lang="en-US" dirty="0" err="1">
                <a:latin typeface="Arial" charset="0"/>
              </a:rPr>
              <a:t>particleWithKineticEnergy</a:t>
            </a:r>
            <a:r>
              <a:rPr lang="en-US" dirty="0">
                <a:latin typeface="Arial" charset="0"/>
              </a:rPr>
              <a:t> range1 20. 30. MeV e-</a:t>
            </a:r>
            <a:endParaRPr lang="en-US" dirty="0"/>
          </a:p>
          <a:p>
            <a:pPr marL="457200" lvl="1" indent="0">
              <a:buNone/>
            </a:pPr>
            <a:r>
              <a:rPr lang="en-US" dirty="0">
                <a:latin typeface="Arial" charset="0"/>
              </a:rPr>
              <a:t>/score/quantity/</a:t>
            </a:r>
            <a:r>
              <a:rPr lang="fr-FR" dirty="0" err="1">
                <a:latin typeface="Arial" charset="0"/>
              </a:rPr>
              <a:t>flatSurfaceFlux</a:t>
            </a:r>
            <a:r>
              <a:rPr lang="fr-FR" dirty="0">
                <a:latin typeface="Arial" charset="0"/>
              </a:rPr>
              <a:t>  flux2</a:t>
            </a:r>
          </a:p>
          <a:p>
            <a:pPr marL="457200" lvl="1" indent="0">
              <a:buNone/>
            </a:pPr>
            <a:r>
              <a:rPr lang="fr-FR" dirty="0">
                <a:latin typeface="Arial" charset="0"/>
              </a:rPr>
              <a:t>/score/</a:t>
            </a:r>
            <a:r>
              <a:rPr lang="fr-FR" dirty="0" err="1">
                <a:latin typeface="Arial" charset="0"/>
              </a:rPr>
              <a:t>filter</a:t>
            </a:r>
            <a:r>
              <a:rPr lang="fr-FR" dirty="0">
                <a:latin typeface="Arial" charset="0"/>
              </a:rPr>
              <a:t>/</a:t>
            </a:r>
            <a:r>
              <a:rPr lang="en-US" dirty="0" err="1">
                <a:latin typeface="Arial" charset="0"/>
              </a:rPr>
              <a:t>particleWithKineticEnergy</a:t>
            </a:r>
            <a:r>
              <a:rPr lang="en-US" dirty="0">
                <a:latin typeface="Arial" charset="0"/>
              </a:rPr>
              <a:t> range2 30. 40. MeV e-</a:t>
            </a:r>
            <a:endParaRPr lang="en-US" dirty="0"/>
          </a:p>
          <a:p>
            <a:pPr marL="457200" lvl="1" indent="0">
              <a:buNone/>
            </a:pPr>
            <a:r>
              <a:rPr lang="en-US" dirty="0">
                <a:latin typeface="Arial" charset="0"/>
              </a:rPr>
              <a:t>/score/quantity/</a:t>
            </a:r>
            <a:r>
              <a:rPr lang="fr-FR" dirty="0" err="1">
                <a:latin typeface="Arial" charset="0"/>
              </a:rPr>
              <a:t>flatSurfaceFlux</a:t>
            </a:r>
            <a:r>
              <a:rPr lang="fr-FR" dirty="0">
                <a:latin typeface="Arial" charset="0"/>
              </a:rPr>
              <a:t>  flux3</a:t>
            </a:r>
          </a:p>
          <a:p>
            <a:pPr marL="457200" lvl="1" indent="0">
              <a:buNone/>
            </a:pPr>
            <a:r>
              <a:rPr lang="fr-FR" dirty="0">
                <a:latin typeface="Arial" charset="0"/>
              </a:rPr>
              <a:t>/score/</a:t>
            </a:r>
            <a:r>
              <a:rPr lang="fr-FR" dirty="0" err="1">
                <a:latin typeface="Arial" charset="0"/>
              </a:rPr>
              <a:t>filter</a:t>
            </a:r>
            <a:r>
              <a:rPr lang="fr-FR" dirty="0">
                <a:latin typeface="Arial" charset="0"/>
              </a:rPr>
              <a:t>/</a:t>
            </a:r>
            <a:r>
              <a:rPr lang="en-US" dirty="0" err="1">
                <a:latin typeface="Arial" charset="0"/>
              </a:rPr>
              <a:t>particleWithKineticEnergy</a:t>
            </a:r>
            <a:r>
              <a:rPr lang="en-US" dirty="0">
                <a:latin typeface="Arial" charset="0"/>
              </a:rPr>
              <a:t> range3 40. 50. MeV e-</a:t>
            </a:r>
            <a:endParaRPr lang="en-US" dirty="0"/>
          </a:p>
          <a:p>
            <a:pPr marL="457200" lvl="1" indent="0">
              <a:buNone/>
            </a:pPr>
            <a:endParaRPr lang="en-US" dirty="0"/>
          </a:p>
        </p:txBody>
      </p:sp>
      <p:sp>
        <p:nvSpPr>
          <p:cNvPr id="4" name="Footer Placeholder 3"/>
          <p:cNvSpPr>
            <a:spLocks noGrp="1"/>
          </p:cNvSpPr>
          <p:nvPr>
            <p:ph type="ftr" sz="quarter" idx="11"/>
          </p:nvPr>
        </p:nvSpPr>
        <p:spPr/>
        <p:txBody>
          <a:bodyPr/>
          <a:lstStyle/>
          <a:p>
            <a:pPr>
              <a:defRPr/>
            </a:pPr>
            <a:r>
              <a:rPr lang="en-US" altLang="ja-JP"/>
              <a:t>Scoring Functionalities - M.Asai (SLAC)</a:t>
            </a:r>
          </a:p>
        </p:txBody>
      </p:sp>
      <p:sp>
        <p:nvSpPr>
          <p:cNvPr id="5" name="Slide Number Placeholder 4"/>
          <p:cNvSpPr>
            <a:spLocks noGrp="1"/>
          </p:cNvSpPr>
          <p:nvPr>
            <p:ph type="sldNum" sz="quarter" idx="12"/>
          </p:nvPr>
        </p:nvSpPr>
        <p:spPr/>
        <p:txBody>
          <a:bodyPr/>
          <a:lstStyle/>
          <a:p>
            <a:pPr>
              <a:defRPr/>
            </a:pPr>
            <a:fld id="{66F18237-55F5-DB49-8DB5-4D803FDC88AF}" type="slidenum">
              <a:rPr lang="ja-JP" altLang="en-US" smtClean="0"/>
              <a:pPr>
                <a:defRPr/>
              </a:pPr>
              <a:t>14</a:t>
            </a:fld>
            <a:endParaRPr lang="en-US" altLang="ja-JP"/>
          </a:p>
        </p:txBody>
      </p:sp>
    </p:spTree>
    <p:extLst>
      <p:ext uri="{BB962C8B-B14F-4D97-AF65-F5344CB8AC3E}">
        <p14:creationId xmlns:p14="http://schemas.microsoft.com/office/powerpoint/2010/main" val="16972666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a:xfrm>
            <a:off x="457200" y="152400"/>
            <a:ext cx="8229600" cy="609600"/>
          </a:xfrm>
        </p:spPr>
        <p:txBody>
          <a:bodyPr/>
          <a:lstStyle/>
          <a:p>
            <a:pPr eaLnBrk="1" hangingPunct="1"/>
            <a:r>
              <a:rPr lang="en-US" altLang="ja-JP">
                <a:latin typeface="Arial" charset="0"/>
              </a:rPr>
              <a:t>Alias</a:t>
            </a:r>
          </a:p>
        </p:txBody>
      </p:sp>
      <p:sp>
        <p:nvSpPr>
          <p:cNvPr id="28674" name="Rectangle 3"/>
          <p:cNvSpPr>
            <a:spLocks noGrp="1" noChangeArrowheads="1"/>
          </p:cNvSpPr>
          <p:nvPr>
            <p:ph idx="1"/>
          </p:nvPr>
        </p:nvSpPr>
        <p:spPr>
          <a:xfrm>
            <a:off x="228600" y="685800"/>
            <a:ext cx="8686800" cy="5867400"/>
          </a:xfrm>
        </p:spPr>
        <p:txBody>
          <a:bodyPr/>
          <a:lstStyle/>
          <a:p>
            <a:pPr eaLnBrk="1" hangingPunct="1">
              <a:lnSpc>
                <a:spcPct val="110000"/>
              </a:lnSpc>
            </a:pPr>
            <a:r>
              <a:rPr lang="en-US" altLang="ja-JP">
                <a:latin typeface="Arial" charset="0"/>
              </a:rPr>
              <a:t>Alias can be defined by</a:t>
            </a:r>
          </a:p>
          <a:p>
            <a:pPr lvl="1" eaLnBrk="1" hangingPunct="1">
              <a:lnSpc>
                <a:spcPct val="110000"/>
              </a:lnSpc>
              <a:buFont typeface="Webdings" charset="0"/>
              <a:buNone/>
            </a:pPr>
            <a:r>
              <a:rPr lang="en-US" altLang="ja-JP" b="1">
                <a:solidFill>
                  <a:srgbClr val="FF0000"/>
                </a:solidFill>
                <a:latin typeface="Courier New" charset="0"/>
                <a:cs typeface="ＭＳ Ｐゴシック" charset="0"/>
              </a:rPr>
              <a:t>/control/alias </a:t>
            </a:r>
            <a:r>
              <a:rPr lang="en-US" altLang="ja-JP" b="1">
                <a:latin typeface="Courier New" charset="0"/>
                <a:cs typeface="ＭＳ Ｐゴシック" charset="0"/>
              </a:rPr>
              <a:t>[name] [value]</a:t>
            </a:r>
          </a:p>
          <a:p>
            <a:pPr lvl="1" eaLnBrk="1" hangingPunct="1">
              <a:lnSpc>
                <a:spcPct val="110000"/>
              </a:lnSpc>
            </a:pPr>
            <a:r>
              <a:rPr lang="en-US" altLang="ja-JP">
                <a:latin typeface="Arial" charset="0"/>
                <a:cs typeface="ＭＳ Ｐゴシック" charset="0"/>
              </a:rPr>
              <a:t>It is also set with </a:t>
            </a:r>
            <a:r>
              <a:rPr lang="en-US" altLang="ja-JP" b="1">
                <a:latin typeface="Courier New" charset="0"/>
                <a:cs typeface="ＭＳ Ｐゴシック" charset="0"/>
              </a:rPr>
              <a:t>/control/loop</a:t>
            </a:r>
            <a:r>
              <a:rPr lang="en-US" altLang="ja-JP">
                <a:latin typeface="Courier New" charset="0"/>
                <a:cs typeface="ＭＳ Ｐゴシック" charset="0"/>
              </a:rPr>
              <a:t> </a:t>
            </a:r>
            <a:r>
              <a:rPr lang="en-US" altLang="ja-JP">
                <a:latin typeface="Arial" charset="0"/>
                <a:cs typeface="ＭＳ Ｐゴシック" charset="0"/>
              </a:rPr>
              <a:t>and </a:t>
            </a:r>
            <a:r>
              <a:rPr lang="en-US" altLang="ja-JP" b="1">
                <a:latin typeface="Courier New" charset="0"/>
                <a:cs typeface="ＭＳ Ｐゴシック" charset="0"/>
              </a:rPr>
              <a:t>/control/foreach</a:t>
            </a:r>
            <a:r>
              <a:rPr lang="en-US" altLang="ja-JP">
                <a:latin typeface="Courier New" charset="0"/>
                <a:cs typeface="ＭＳ Ｐゴシック" charset="0"/>
              </a:rPr>
              <a:t> </a:t>
            </a:r>
            <a:r>
              <a:rPr lang="en-US" altLang="ja-JP">
                <a:latin typeface="Arial" charset="0"/>
                <a:cs typeface="ＭＳ Ｐゴシック" charset="0"/>
              </a:rPr>
              <a:t>commands</a:t>
            </a:r>
          </a:p>
          <a:p>
            <a:pPr lvl="1" eaLnBrk="1" hangingPunct="1">
              <a:lnSpc>
                <a:spcPct val="110000"/>
              </a:lnSpc>
            </a:pPr>
            <a:r>
              <a:rPr lang="en-US" altLang="ja-JP">
                <a:latin typeface="Arial" charset="0"/>
                <a:cs typeface="ＭＳ Ｐゴシック" charset="0"/>
              </a:rPr>
              <a:t>Aliased value is always treated as a string even if it contains numbers only.</a:t>
            </a:r>
          </a:p>
          <a:p>
            <a:pPr eaLnBrk="1" hangingPunct="1">
              <a:lnSpc>
                <a:spcPct val="110000"/>
              </a:lnSpc>
            </a:pPr>
            <a:r>
              <a:rPr lang="en-US" altLang="ja-JP">
                <a:latin typeface="Arial" charset="0"/>
              </a:rPr>
              <a:t>Alias is to be used with other UI command.</a:t>
            </a:r>
          </a:p>
          <a:p>
            <a:pPr lvl="1" eaLnBrk="1" hangingPunct="1">
              <a:lnSpc>
                <a:spcPct val="110000"/>
              </a:lnSpc>
            </a:pPr>
            <a:r>
              <a:rPr lang="en-US" altLang="ja-JP">
                <a:latin typeface="Arial" charset="0"/>
                <a:cs typeface="ＭＳ Ｐゴシック" charset="0"/>
              </a:rPr>
              <a:t>Use curly brackets, </a:t>
            </a:r>
            <a:r>
              <a:rPr lang="en-US" altLang="ja-JP">
                <a:solidFill>
                  <a:srgbClr val="FF0000"/>
                </a:solidFill>
                <a:latin typeface="Arial" charset="0"/>
                <a:cs typeface="ＭＳ Ｐゴシック" charset="0"/>
              </a:rPr>
              <a:t>{ </a:t>
            </a:r>
            <a:r>
              <a:rPr lang="en-US" altLang="ja-JP">
                <a:latin typeface="Arial" charset="0"/>
                <a:cs typeface="ＭＳ Ｐゴシック" charset="0"/>
              </a:rPr>
              <a:t>and </a:t>
            </a:r>
            <a:r>
              <a:rPr lang="en-US" altLang="ja-JP">
                <a:solidFill>
                  <a:srgbClr val="FF0000"/>
                </a:solidFill>
                <a:latin typeface="Arial" charset="0"/>
                <a:cs typeface="ＭＳ Ｐゴシック" charset="0"/>
              </a:rPr>
              <a:t>}</a:t>
            </a:r>
            <a:r>
              <a:rPr lang="en-US" altLang="ja-JP">
                <a:latin typeface="Arial" charset="0"/>
                <a:cs typeface="ＭＳ Ｐゴシック" charset="0"/>
              </a:rPr>
              <a:t>.</a:t>
            </a:r>
          </a:p>
          <a:p>
            <a:pPr lvl="1" eaLnBrk="1" hangingPunct="1">
              <a:lnSpc>
                <a:spcPct val="110000"/>
              </a:lnSpc>
            </a:pPr>
            <a:r>
              <a:rPr lang="en-US" altLang="ja-JP">
                <a:latin typeface="Arial" charset="0"/>
                <a:cs typeface="ＭＳ Ｐゴシック" charset="0"/>
              </a:rPr>
              <a:t>For example, frequently used lengthy command can be shortened by aliasing.</a:t>
            </a:r>
          </a:p>
          <a:p>
            <a:pPr lvl="1" eaLnBrk="1" hangingPunct="1">
              <a:lnSpc>
                <a:spcPct val="110000"/>
              </a:lnSpc>
              <a:buFont typeface="Webdings" charset="0"/>
              <a:buNone/>
            </a:pPr>
            <a:r>
              <a:rPr lang="en-US" altLang="ja-JP" b="1">
                <a:latin typeface="Courier New" charset="0"/>
                <a:cs typeface="ＭＳ Ｐゴシック" charset="0"/>
              </a:rPr>
              <a:t>/control/alias tv /tracking/verbose</a:t>
            </a:r>
            <a:endParaRPr lang="en-US" altLang="ja-JP" b="1">
              <a:solidFill>
                <a:srgbClr val="FF0000"/>
              </a:solidFill>
              <a:latin typeface="Courier New" charset="0"/>
              <a:cs typeface="ＭＳ Ｐゴシック" charset="0"/>
            </a:endParaRPr>
          </a:p>
          <a:p>
            <a:pPr lvl="1" eaLnBrk="1" hangingPunct="1">
              <a:lnSpc>
                <a:spcPct val="110000"/>
              </a:lnSpc>
              <a:buFont typeface="Webdings" charset="0"/>
              <a:buNone/>
            </a:pPr>
            <a:r>
              <a:rPr lang="en-US" altLang="ja-JP" b="1">
                <a:solidFill>
                  <a:srgbClr val="FF0000"/>
                </a:solidFill>
                <a:latin typeface="Courier New" charset="0"/>
                <a:cs typeface="ＭＳ Ｐゴシック" charset="0"/>
              </a:rPr>
              <a:t>{tv} </a:t>
            </a:r>
            <a:r>
              <a:rPr lang="en-US" altLang="ja-JP" b="1">
                <a:latin typeface="Courier New" charset="0"/>
                <a:cs typeface="ＭＳ Ｐゴシック" charset="0"/>
              </a:rPr>
              <a:t>1</a:t>
            </a:r>
          </a:p>
          <a:p>
            <a:pPr lvl="1" eaLnBrk="1" hangingPunct="1">
              <a:lnSpc>
                <a:spcPct val="110000"/>
              </a:lnSpc>
            </a:pPr>
            <a:r>
              <a:rPr lang="en-US" altLang="ja-JP">
                <a:latin typeface="Arial" charset="0"/>
                <a:cs typeface="ＭＳ Ｐゴシック" charset="0"/>
              </a:rPr>
              <a:t>Aliases can be used recursively.</a:t>
            </a:r>
          </a:p>
          <a:p>
            <a:pPr lvl="1" eaLnBrk="1" hangingPunct="1">
              <a:lnSpc>
                <a:spcPct val="110000"/>
              </a:lnSpc>
              <a:buFont typeface="Webdings" charset="0"/>
              <a:buNone/>
            </a:pPr>
            <a:r>
              <a:rPr lang="en-US" altLang="ja-JP" b="1">
                <a:latin typeface="Courier New" charset="0"/>
                <a:cs typeface="ＭＳ Ｐゴシック" charset="0"/>
              </a:rPr>
              <a:t>/control/alias file1 /diskA/dirX/fileXX.dat</a:t>
            </a:r>
          </a:p>
          <a:p>
            <a:pPr lvl="1" eaLnBrk="1" hangingPunct="1">
              <a:lnSpc>
                <a:spcPct val="110000"/>
              </a:lnSpc>
              <a:buFont typeface="Webdings" charset="0"/>
              <a:buNone/>
            </a:pPr>
            <a:r>
              <a:rPr lang="en-US" altLang="ja-JP" b="1">
                <a:latin typeface="Courier New" charset="0"/>
                <a:cs typeface="ＭＳ Ｐゴシック" charset="0"/>
              </a:rPr>
              <a:t>/control/alias file2 /diskB/dirY/fileYY.dat</a:t>
            </a:r>
          </a:p>
          <a:p>
            <a:pPr lvl="1" eaLnBrk="1" hangingPunct="1">
              <a:lnSpc>
                <a:spcPct val="110000"/>
              </a:lnSpc>
              <a:buFont typeface="Webdings" charset="0"/>
              <a:buNone/>
            </a:pPr>
            <a:r>
              <a:rPr lang="en-US" altLang="ja-JP" b="1">
                <a:latin typeface="Courier New" charset="0"/>
                <a:cs typeface="ＭＳ Ｐゴシック" charset="0"/>
              </a:rPr>
              <a:t>/control/alias run 1</a:t>
            </a:r>
          </a:p>
          <a:p>
            <a:pPr lvl="1" eaLnBrk="1" hangingPunct="1">
              <a:lnSpc>
                <a:spcPct val="110000"/>
              </a:lnSpc>
              <a:buFont typeface="Webdings" charset="0"/>
              <a:buNone/>
            </a:pPr>
            <a:r>
              <a:rPr lang="en-US" altLang="ja-JP" b="1">
                <a:latin typeface="Courier New" charset="0"/>
                <a:cs typeface="ＭＳ Ｐゴシック" charset="0"/>
              </a:rPr>
              <a:t>/myCmd/getFile </a:t>
            </a:r>
            <a:r>
              <a:rPr lang="en-US" altLang="ja-JP" b="1">
                <a:solidFill>
                  <a:srgbClr val="FF0000"/>
                </a:solidFill>
                <a:latin typeface="Courier New" charset="0"/>
                <a:cs typeface="ＭＳ Ｐゴシック" charset="0"/>
              </a:rPr>
              <a:t>{file{run}}</a:t>
            </a:r>
          </a:p>
        </p:txBody>
      </p:sp>
      <p:sp>
        <p:nvSpPr>
          <p:cNvPr id="28675"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r>
              <a:rPr lang="en-US" altLang="ja-JP" sz="1400">
                <a:solidFill>
                  <a:schemeClr val="bg1"/>
                </a:solidFill>
              </a:rPr>
              <a:t>Scoring Functionalities - M.Asai (SLAC)</a:t>
            </a:r>
          </a:p>
        </p:txBody>
      </p:sp>
      <p:sp>
        <p:nvSpPr>
          <p:cNvPr id="28676"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fld id="{83E93B76-330D-0546-9E87-A8AC669178A6}" type="slidenum">
              <a:rPr lang="ja-JP" altLang="en-US" sz="1400">
                <a:solidFill>
                  <a:schemeClr val="bg1"/>
                </a:solidFill>
              </a:rPr>
              <a:pPr/>
              <a:t>15</a:t>
            </a:fld>
            <a:endParaRPr lang="en-US" altLang="ja-JP" sz="1400">
              <a:solidFill>
                <a:schemeClr val="bg1"/>
              </a:solidFill>
            </a:endParaRPr>
          </a:p>
        </p:txBody>
      </p:sp>
    </p:spTree>
    <p:extLst>
      <p:ext uri="{BB962C8B-B14F-4D97-AF65-F5344CB8AC3E}">
        <p14:creationId xmlns:p14="http://schemas.microsoft.com/office/powerpoint/2010/main" val="34535407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r>
              <a:rPr lang="en-US" altLang="ja-JP" sz="1400" dirty="0">
                <a:solidFill>
                  <a:schemeClr val="bg1"/>
                </a:solidFill>
              </a:rPr>
              <a:t>Scoring Functionalities - </a:t>
            </a:r>
            <a:r>
              <a:rPr lang="en-US" altLang="ja-JP" sz="1400" dirty="0" err="1">
                <a:solidFill>
                  <a:schemeClr val="bg1"/>
                </a:solidFill>
              </a:rPr>
              <a:t>M.Asai</a:t>
            </a:r>
            <a:r>
              <a:rPr lang="en-US" altLang="ja-JP" sz="1400" dirty="0">
                <a:solidFill>
                  <a:schemeClr val="bg1"/>
                </a:solidFill>
              </a:rPr>
              <a:t> (SLAC)</a:t>
            </a:r>
          </a:p>
        </p:txBody>
      </p:sp>
      <p:sp>
        <p:nvSpPr>
          <p:cNvPr id="30721" name="Rectangle 2"/>
          <p:cNvSpPr>
            <a:spLocks noGrp="1" noChangeArrowheads="1"/>
          </p:cNvSpPr>
          <p:nvPr>
            <p:ph type="title"/>
          </p:nvPr>
        </p:nvSpPr>
        <p:spPr>
          <a:xfrm>
            <a:off x="457200" y="0"/>
            <a:ext cx="8229600" cy="685800"/>
          </a:xfrm>
        </p:spPr>
        <p:txBody>
          <a:bodyPr/>
          <a:lstStyle/>
          <a:p>
            <a:pPr eaLnBrk="1" hangingPunct="1"/>
            <a:r>
              <a:rPr lang="en-US" altLang="ja-JP" sz="3200" dirty="0">
                <a:latin typeface="Arial" charset="0"/>
              </a:rPr>
              <a:t>Loop</a:t>
            </a:r>
          </a:p>
        </p:txBody>
      </p:sp>
      <p:sp>
        <p:nvSpPr>
          <p:cNvPr id="30722" name="Rectangle 3"/>
          <p:cNvSpPr>
            <a:spLocks noGrp="1" noChangeArrowheads="1"/>
          </p:cNvSpPr>
          <p:nvPr>
            <p:ph idx="1"/>
          </p:nvPr>
        </p:nvSpPr>
        <p:spPr>
          <a:xfrm>
            <a:off x="152400" y="609600"/>
            <a:ext cx="8915400" cy="6172200"/>
          </a:xfrm>
          <a:solidFill>
            <a:schemeClr val="bg1"/>
          </a:solidFill>
        </p:spPr>
        <p:txBody>
          <a:bodyPr>
            <a:normAutofit lnSpcReduction="10000"/>
          </a:bodyPr>
          <a:lstStyle/>
          <a:p>
            <a:pPr eaLnBrk="1" hangingPunct="1"/>
            <a:r>
              <a:rPr lang="en-US" altLang="ja-JP" b="1" dirty="0">
                <a:solidFill>
                  <a:srgbClr val="FF0000"/>
                </a:solidFill>
                <a:latin typeface="Courier New" charset="0"/>
              </a:rPr>
              <a:t>/control/loop </a:t>
            </a:r>
            <a:r>
              <a:rPr lang="en-US" altLang="ja-JP" dirty="0">
                <a:latin typeface="Arial" charset="0"/>
              </a:rPr>
              <a:t>and </a:t>
            </a:r>
            <a:r>
              <a:rPr lang="en-US" altLang="ja-JP" b="1" dirty="0">
                <a:solidFill>
                  <a:srgbClr val="FF0000"/>
                </a:solidFill>
                <a:latin typeface="Courier New" charset="0"/>
              </a:rPr>
              <a:t>/control/foreach </a:t>
            </a:r>
            <a:r>
              <a:rPr lang="en-US" altLang="ja-JP" dirty="0">
                <a:latin typeface="Arial" charset="0"/>
              </a:rPr>
              <a:t>commands execute a macro file more than once. Aliased variable name can be used inside the macro file.</a:t>
            </a:r>
            <a:endParaRPr lang="en-US" altLang="ja-JP" b="1" dirty="0">
              <a:latin typeface="Courier New" charset="0"/>
            </a:endParaRPr>
          </a:p>
          <a:p>
            <a:pPr eaLnBrk="1" hangingPunct="1"/>
            <a:r>
              <a:rPr lang="en-US" altLang="ja-JP" b="1" dirty="0">
                <a:latin typeface="Courier New" charset="0"/>
              </a:rPr>
              <a:t>/control/loop [</a:t>
            </a:r>
            <a:r>
              <a:rPr lang="en-US" altLang="ja-JP" b="1" i="1" dirty="0" err="1">
                <a:latin typeface="Courier New" charset="0"/>
              </a:rPr>
              <a:t>macroFile</a:t>
            </a:r>
            <a:r>
              <a:rPr lang="en-US" altLang="ja-JP" b="1" dirty="0">
                <a:latin typeface="Courier New" charset="0"/>
              </a:rPr>
              <a:t>] [</a:t>
            </a:r>
            <a:r>
              <a:rPr lang="en-US" altLang="ja-JP" b="1" i="1" dirty="0" err="1">
                <a:latin typeface="Courier New" charset="0"/>
              </a:rPr>
              <a:t>counterName</a:t>
            </a:r>
            <a:r>
              <a:rPr lang="en-US" altLang="ja-JP" b="1" dirty="0">
                <a:latin typeface="Courier New" charset="0"/>
              </a:rPr>
              <a:t>] </a:t>
            </a:r>
          </a:p>
          <a:p>
            <a:pPr eaLnBrk="1" hangingPunct="1">
              <a:buFont typeface="Webdings" charset="0"/>
              <a:buNone/>
            </a:pPr>
            <a:r>
              <a:rPr lang="en-US" altLang="ja-JP" b="1" dirty="0">
                <a:latin typeface="Courier New" charset="0"/>
              </a:rPr>
              <a:t>            [</a:t>
            </a:r>
            <a:r>
              <a:rPr lang="en-US" altLang="ja-JP" b="1" i="1" dirty="0" err="1">
                <a:latin typeface="Courier New" charset="0"/>
              </a:rPr>
              <a:t>initialValue</a:t>
            </a:r>
            <a:r>
              <a:rPr lang="en-US" altLang="ja-JP" b="1" dirty="0">
                <a:latin typeface="Courier New" charset="0"/>
              </a:rPr>
              <a:t>] [</a:t>
            </a:r>
            <a:r>
              <a:rPr lang="en-US" altLang="ja-JP" b="1" i="1" dirty="0" err="1">
                <a:latin typeface="Courier New" charset="0"/>
              </a:rPr>
              <a:t>finalValue</a:t>
            </a:r>
            <a:r>
              <a:rPr lang="en-US" altLang="ja-JP" b="1" dirty="0">
                <a:latin typeface="Courier New" charset="0"/>
              </a:rPr>
              <a:t>] [</a:t>
            </a:r>
            <a:r>
              <a:rPr lang="en-US" altLang="ja-JP" b="1" i="1" dirty="0" err="1">
                <a:latin typeface="Courier New" charset="0"/>
              </a:rPr>
              <a:t>stepSize</a:t>
            </a:r>
            <a:r>
              <a:rPr lang="en-US" altLang="ja-JP" b="1" dirty="0">
                <a:latin typeface="Courier New" charset="0"/>
              </a:rPr>
              <a:t>]</a:t>
            </a:r>
          </a:p>
          <a:p>
            <a:pPr lvl="1" eaLnBrk="1" hangingPunct="1"/>
            <a:r>
              <a:rPr lang="en-US" altLang="ja-JP" i="1" dirty="0" err="1">
                <a:latin typeface="Courier New" charset="0"/>
                <a:cs typeface="ＭＳ Ｐゴシック" charset="0"/>
              </a:rPr>
              <a:t>counterName</a:t>
            </a:r>
            <a:r>
              <a:rPr lang="en-US" altLang="ja-JP" b="1" i="1" dirty="0">
                <a:latin typeface="Courier New" charset="0"/>
                <a:cs typeface="ＭＳ Ｐゴシック" charset="0"/>
              </a:rPr>
              <a:t> </a:t>
            </a:r>
            <a:r>
              <a:rPr lang="en-US" altLang="ja-JP" dirty="0">
                <a:latin typeface="Arial" charset="0"/>
                <a:cs typeface="ＭＳ Ｐゴシック" charset="0"/>
              </a:rPr>
              <a:t>is aliased to the number as a loop counter</a:t>
            </a:r>
            <a:endParaRPr lang="en-US" altLang="ja-JP" b="1" i="1" dirty="0">
              <a:latin typeface="Courier New" charset="0"/>
              <a:cs typeface="ＭＳ Ｐゴシック" charset="0"/>
            </a:endParaRPr>
          </a:p>
          <a:p>
            <a:pPr eaLnBrk="1" hangingPunct="1"/>
            <a:r>
              <a:rPr lang="en-US" altLang="ja-JP" b="1" dirty="0">
                <a:latin typeface="Courier New" charset="0"/>
              </a:rPr>
              <a:t>/control/foreach [</a:t>
            </a:r>
            <a:r>
              <a:rPr lang="en-US" altLang="ja-JP" b="1" i="1" dirty="0" err="1">
                <a:latin typeface="Courier New" charset="0"/>
              </a:rPr>
              <a:t>macroFile</a:t>
            </a:r>
            <a:r>
              <a:rPr lang="en-US" altLang="ja-JP" b="1" dirty="0">
                <a:latin typeface="Courier New" charset="0"/>
              </a:rPr>
              <a:t>] [</a:t>
            </a:r>
            <a:r>
              <a:rPr lang="en-US" altLang="ja-JP" b="1" i="1" dirty="0" err="1">
                <a:latin typeface="Courier New" charset="0"/>
              </a:rPr>
              <a:t>counterName</a:t>
            </a:r>
            <a:r>
              <a:rPr lang="en-US" altLang="ja-JP" b="1" dirty="0">
                <a:latin typeface="Courier New" charset="0"/>
              </a:rPr>
              <a:t>] [</a:t>
            </a:r>
            <a:r>
              <a:rPr lang="en-US" altLang="ja-JP" b="1" i="1" dirty="0" err="1">
                <a:latin typeface="Courier New" charset="0"/>
              </a:rPr>
              <a:t>valueList</a:t>
            </a:r>
            <a:r>
              <a:rPr lang="en-US" altLang="ja-JP" b="1" dirty="0">
                <a:latin typeface="Courier New" charset="0"/>
              </a:rPr>
              <a:t>]</a:t>
            </a:r>
          </a:p>
          <a:p>
            <a:pPr lvl="1" eaLnBrk="1" hangingPunct="1"/>
            <a:r>
              <a:rPr lang="en-US" altLang="ja-JP" i="1" dirty="0" err="1">
                <a:latin typeface="Courier New" charset="0"/>
                <a:cs typeface="ＭＳ Ｐゴシック" charset="0"/>
              </a:rPr>
              <a:t>counterName</a:t>
            </a:r>
            <a:r>
              <a:rPr lang="en-US" altLang="ja-JP" b="1" i="1" dirty="0">
                <a:latin typeface="Courier New" charset="0"/>
                <a:cs typeface="ＭＳ Ｐゴシック" charset="0"/>
              </a:rPr>
              <a:t> </a:t>
            </a:r>
            <a:r>
              <a:rPr lang="en-US" altLang="ja-JP" dirty="0">
                <a:latin typeface="Arial" charset="0"/>
                <a:cs typeface="ＭＳ Ｐゴシック" charset="0"/>
              </a:rPr>
              <a:t>is aliased to a value in </a:t>
            </a:r>
            <a:r>
              <a:rPr lang="en-US" altLang="ja-JP" i="1" dirty="0" err="1">
                <a:latin typeface="Courier New" charset="0"/>
                <a:cs typeface="ＭＳ Ｐゴシック" charset="0"/>
              </a:rPr>
              <a:t>valueList</a:t>
            </a:r>
            <a:endParaRPr lang="en-US" altLang="ja-JP" i="1" dirty="0">
              <a:latin typeface="Courier New" charset="0"/>
              <a:cs typeface="ＭＳ Ｐゴシック" charset="0"/>
            </a:endParaRPr>
          </a:p>
          <a:p>
            <a:pPr lvl="1" eaLnBrk="1" hangingPunct="1"/>
            <a:r>
              <a:rPr lang="en-US" altLang="ja-JP" i="1" dirty="0" err="1">
                <a:latin typeface="Courier New" charset="0"/>
                <a:cs typeface="ＭＳ Ｐゴシック" charset="0"/>
              </a:rPr>
              <a:t>valueList</a:t>
            </a:r>
            <a:r>
              <a:rPr lang="en-US" altLang="ja-JP" b="1" i="1" dirty="0">
                <a:latin typeface="Courier New" charset="0"/>
                <a:cs typeface="ＭＳ Ｐゴシック" charset="0"/>
              </a:rPr>
              <a:t> </a:t>
            </a:r>
            <a:r>
              <a:rPr lang="en-US" altLang="ja-JP" dirty="0">
                <a:latin typeface="Arial" charset="0"/>
                <a:cs typeface="ＭＳ Ｐゴシック" charset="0"/>
              </a:rPr>
              <a:t>must be enclosed by double quotes (" ")</a:t>
            </a:r>
          </a:p>
          <a:p>
            <a:pPr eaLnBrk="1" hangingPunct="1">
              <a:buFont typeface="Webdings" charset="0"/>
              <a:buNone/>
            </a:pPr>
            <a:endParaRPr lang="en-US" altLang="ja-JP" b="1" dirty="0">
              <a:latin typeface="Courier New" charset="0"/>
            </a:endParaRPr>
          </a:p>
          <a:p>
            <a:pPr eaLnBrk="1" hangingPunct="1"/>
            <a:r>
              <a:rPr lang="en-US" altLang="ja-JP" dirty="0">
                <a:latin typeface="Arial" charset="0"/>
              </a:rPr>
              <a:t>on UI terminal or other macro file</a:t>
            </a:r>
          </a:p>
          <a:p>
            <a:pPr lvl="1" eaLnBrk="1" hangingPunct="1">
              <a:buFont typeface="Webdings" charset="0"/>
              <a:buNone/>
            </a:pPr>
            <a:r>
              <a:rPr lang="en-US" altLang="ja-JP" b="1" dirty="0">
                <a:latin typeface="Courier New" charset="0"/>
                <a:cs typeface="ＭＳ Ｐゴシック" charset="0"/>
              </a:rPr>
              <a:t>/control/loop </a:t>
            </a:r>
            <a:r>
              <a:rPr lang="en-US" altLang="ja-JP" b="1" dirty="0" err="1">
                <a:latin typeface="Courier New" charset="0"/>
                <a:cs typeface="ＭＳ Ｐゴシック" charset="0"/>
              </a:rPr>
              <a:t>myRun.mac</a:t>
            </a:r>
            <a:r>
              <a:rPr lang="en-US" altLang="ja-JP" b="1" dirty="0">
                <a:latin typeface="Courier New" charset="0"/>
                <a:cs typeface="ＭＳ Ｐゴシック" charset="0"/>
              </a:rPr>
              <a:t> </a:t>
            </a:r>
            <a:r>
              <a:rPr lang="en-US" altLang="ja-JP" b="1" dirty="0" err="1">
                <a:solidFill>
                  <a:srgbClr val="FF0000"/>
                </a:solidFill>
                <a:latin typeface="Courier New" charset="0"/>
                <a:cs typeface="ＭＳ Ｐゴシック" charset="0"/>
              </a:rPr>
              <a:t>Ekin</a:t>
            </a:r>
            <a:r>
              <a:rPr lang="en-US" altLang="ja-JP" b="1" dirty="0">
                <a:latin typeface="Courier New" charset="0"/>
                <a:cs typeface="ＭＳ Ｐゴシック" charset="0"/>
              </a:rPr>
              <a:t> 10. 20. 2.</a:t>
            </a:r>
          </a:p>
          <a:p>
            <a:pPr eaLnBrk="1" hangingPunct="1"/>
            <a:r>
              <a:rPr lang="en-US" altLang="ja-JP" dirty="0">
                <a:latin typeface="Arial" charset="0"/>
              </a:rPr>
              <a:t>in </a:t>
            </a:r>
            <a:r>
              <a:rPr lang="en-US" altLang="ja-JP" dirty="0" err="1">
                <a:latin typeface="Arial" charset="0"/>
              </a:rPr>
              <a:t>myRun.mac</a:t>
            </a:r>
            <a:endParaRPr lang="en-US" altLang="ja-JP" dirty="0">
              <a:latin typeface="Arial" charset="0"/>
            </a:endParaRPr>
          </a:p>
          <a:p>
            <a:pPr lvl="1" eaLnBrk="1" hangingPunct="1">
              <a:buFont typeface="Webdings" charset="0"/>
              <a:buNone/>
            </a:pPr>
            <a:r>
              <a:rPr lang="en-US" altLang="ja-JP" b="1" dirty="0">
                <a:latin typeface="Courier New" charset="0"/>
                <a:cs typeface="ＭＳ Ｐゴシック" charset="0"/>
              </a:rPr>
              <a:t>/control/foreach </a:t>
            </a:r>
            <a:r>
              <a:rPr lang="en-US" altLang="ja-JP" b="1" dirty="0" err="1">
                <a:latin typeface="Courier New" charset="0"/>
                <a:cs typeface="ＭＳ Ｐゴシック" charset="0"/>
              </a:rPr>
              <a:t>mySingleRun.mac</a:t>
            </a:r>
            <a:r>
              <a:rPr lang="en-US" altLang="ja-JP" b="1" dirty="0">
                <a:latin typeface="Courier New" charset="0"/>
                <a:cs typeface="ＭＳ Ｐゴシック" charset="0"/>
              </a:rPr>
              <a:t> </a:t>
            </a:r>
            <a:r>
              <a:rPr lang="en-US" altLang="ja-JP" b="1" dirty="0" err="1">
                <a:solidFill>
                  <a:srgbClr val="FF0000"/>
                </a:solidFill>
                <a:latin typeface="Courier New" charset="0"/>
                <a:cs typeface="ＭＳ Ｐゴシック" charset="0"/>
              </a:rPr>
              <a:t>pname</a:t>
            </a:r>
            <a:r>
              <a:rPr lang="en-US" altLang="ja-JP" b="1" dirty="0">
                <a:latin typeface="Courier New" charset="0"/>
                <a:cs typeface="ＭＳ Ｐゴシック" charset="0"/>
              </a:rPr>
              <a:t> “p pi- mu-”</a:t>
            </a:r>
          </a:p>
          <a:p>
            <a:pPr eaLnBrk="1" hangingPunct="1"/>
            <a:r>
              <a:rPr lang="en-US" altLang="ja-JP" dirty="0">
                <a:latin typeface="Arial" charset="0"/>
              </a:rPr>
              <a:t>in </a:t>
            </a:r>
            <a:r>
              <a:rPr lang="en-US" altLang="ja-JP" dirty="0" err="1">
                <a:latin typeface="Arial" charset="0"/>
              </a:rPr>
              <a:t>mySingleRun.mac</a:t>
            </a:r>
            <a:endParaRPr lang="en-US" altLang="ja-JP" dirty="0">
              <a:latin typeface="Arial" charset="0"/>
            </a:endParaRPr>
          </a:p>
          <a:p>
            <a:pPr lvl="1" eaLnBrk="1" hangingPunct="1">
              <a:buFont typeface="Webdings" charset="0"/>
              <a:buNone/>
            </a:pPr>
            <a:r>
              <a:rPr lang="en-US" altLang="ja-JP" b="1" dirty="0">
                <a:latin typeface="Courier New" charset="0"/>
                <a:cs typeface="ＭＳ Ｐゴシック" charset="0"/>
              </a:rPr>
              <a:t>/gun/particle </a:t>
            </a:r>
            <a:r>
              <a:rPr lang="en-US" altLang="ja-JP" b="1" dirty="0">
                <a:solidFill>
                  <a:srgbClr val="FF0000"/>
                </a:solidFill>
                <a:latin typeface="Courier New" charset="0"/>
                <a:cs typeface="ＭＳ Ｐゴシック" charset="0"/>
              </a:rPr>
              <a:t>{</a:t>
            </a:r>
            <a:r>
              <a:rPr lang="en-US" altLang="ja-JP" b="1" dirty="0" err="1">
                <a:solidFill>
                  <a:srgbClr val="FF0000"/>
                </a:solidFill>
                <a:latin typeface="Courier New" charset="0"/>
                <a:cs typeface="ＭＳ Ｐゴシック" charset="0"/>
              </a:rPr>
              <a:t>pname</a:t>
            </a:r>
            <a:r>
              <a:rPr lang="en-US" altLang="ja-JP" b="1" dirty="0">
                <a:solidFill>
                  <a:srgbClr val="FF0000"/>
                </a:solidFill>
                <a:latin typeface="Courier New" charset="0"/>
                <a:cs typeface="ＭＳ Ｐゴシック" charset="0"/>
              </a:rPr>
              <a:t>}</a:t>
            </a:r>
          </a:p>
          <a:p>
            <a:pPr lvl="1" eaLnBrk="1" hangingPunct="1">
              <a:buFont typeface="Webdings" charset="0"/>
              <a:buNone/>
            </a:pPr>
            <a:r>
              <a:rPr lang="en-US" altLang="ja-JP" b="1" dirty="0">
                <a:latin typeface="Courier New" charset="0"/>
                <a:cs typeface="ＭＳ Ｐゴシック" charset="0"/>
              </a:rPr>
              <a:t>/gun/energy </a:t>
            </a:r>
            <a:r>
              <a:rPr lang="en-US" altLang="ja-JP" b="1" dirty="0">
                <a:solidFill>
                  <a:srgbClr val="FF0000"/>
                </a:solidFill>
                <a:latin typeface="Courier New" charset="0"/>
                <a:cs typeface="ＭＳ Ｐゴシック" charset="0"/>
              </a:rPr>
              <a:t>{</a:t>
            </a:r>
            <a:r>
              <a:rPr lang="en-US" altLang="ja-JP" b="1" dirty="0" err="1">
                <a:solidFill>
                  <a:srgbClr val="FF0000"/>
                </a:solidFill>
                <a:latin typeface="Courier New" charset="0"/>
                <a:cs typeface="ＭＳ Ｐゴシック" charset="0"/>
              </a:rPr>
              <a:t>Ekin</a:t>
            </a:r>
            <a:r>
              <a:rPr lang="en-US" altLang="ja-JP" b="1" dirty="0">
                <a:solidFill>
                  <a:srgbClr val="FF0000"/>
                </a:solidFill>
                <a:latin typeface="Courier New" charset="0"/>
                <a:cs typeface="ＭＳ Ｐゴシック" charset="0"/>
              </a:rPr>
              <a:t>} </a:t>
            </a:r>
            <a:r>
              <a:rPr lang="en-US" altLang="ja-JP" b="1" dirty="0">
                <a:latin typeface="Courier New" charset="0"/>
                <a:cs typeface="ＭＳ Ｐゴシック" charset="0"/>
              </a:rPr>
              <a:t>GeV</a:t>
            </a:r>
          </a:p>
          <a:p>
            <a:pPr lvl="1" eaLnBrk="1" hangingPunct="1">
              <a:buFont typeface="Webdings" charset="0"/>
              <a:buNone/>
            </a:pPr>
            <a:r>
              <a:rPr lang="en-US" altLang="ja-JP" b="1" dirty="0">
                <a:latin typeface="Courier New" charset="0"/>
                <a:cs typeface="ＭＳ Ｐゴシック" charset="0"/>
              </a:rPr>
              <a:t>/run/</a:t>
            </a:r>
            <a:r>
              <a:rPr lang="en-US" altLang="ja-JP" b="1" dirty="0" err="1">
                <a:latin typeface="Courier New" charset="0"/>
                <a:cs typeface="ＭＳ Ｐゴシック" charset="0"/>
              </a:rPr>
              <a:t>beamOn</a:t>
            </a:r>
            <a:r>
              <a:rPr lang="en-US" altLang="ja-JP" b="1" dirty="0">
                <a:latin typeface="Courier New" charset="0"/>
                <a:cs typeface="ＭＳ Ｐゴシック" charset="0"/>
              </a:rPr>
              <a:t> 100</a:t>
            </a:r>
          </a:p>
          <a:p>
            <a:endParaRPr lang="en-US" altLang="ja-JP" b="1" dirty="0">
              <a:latin typeface="Courier New" charset="0"/>
              <a:cs typeface="ＭＳ Ｐゴシック" charset="0"/>
            </a:endParaRPr>
          </a:p>
          <a:p>
            <a:r>
              <a:rPr lang="en-US" altLang="ja-JP" dirty="0">
                <a:latin typeface="Arial" panose="020B0604020202020204" pitchFamily="34" charset="0"/>
                <a:cs typeface="Arial" panose="020B0604020202020204" pitchFamily="34" charset="0"/>
              </a:rPr>
              <a:t>Note: Simple math functions are also available</a:t>
            </a:r>
          </a:p>
          <a:p>
            <a:pPr lvl="1"/>
            <a:r>
              <a:rPr lang="en-US" altLang="ja-JP" dirty="0">
                <a:latin typeface="Arial" panose="020B0604020202020204" pitchFamily="34" charset="0"/>
                <a:cs typeface="Arial" panose="020B0604020202020204" pitchFamily="34" charset="0"/>
              </a:rPr>
              <a:t>E.g. </a:t>
            </a:r>
            <a:r>
              <a:rPr lang="en-US" altLang="ja-JP" b="1" dirty="0">
                <a:latin typeface="Courier New" charset="0"/>
                <a:cs typeface="ＭＳ Ｐゴシック" charset="0"/>
              </a:rPr>
              <a:t>/control/add y {x} 2.  </a:t>
            </a:r>
            <a:r>
              <a:rPr lang="en-US" altLang="ja-JP" b="1" dirty="0">
                <a:latin typeface="Courier New" charset="0"/>
                <a:cs typeface="ＭＳ Ｐゴシック" charset="0"/>
                <a:sym typeface="Wingdings" pitchFamily="2" charset="2"/>
              </a:rPr>
              <a:t> </a:t>
            </a:r>
            <a:r>
              <a:rPr lang="en-US" altLang="ja-JP" dirty="0">
                <a:latin typeface="Courier New" charset="0"/>
                <a:cs typeface="ＭＳ Ｐゴシック" charset="0"/>
                <a:sym typeface="Wingdings" pitchFamily="2" charset="2"/>
              </a:rPr>
              <a:t>y = x + 2.</a:t>
            </a:r>
            <a:endParaRPr lang="en-US" altLang="ja-JP" dirty="0">
              <a:latin typeface="Courier New" charset="0"/>
              <a:cs typeface="ＭＳ Ｐゴシック" charset="0"/>
            </a:endParaRPr>
          </a:p>
        </p:txBody>
      </p:sp>
      <p:sp>
        <p:nvSpPr>
          <p:cNvPr id="30724"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fld id="{7EB2BA2A-4CAD-E941-861A-BB00A7FBEAFA}" type="slidenum">
              <a:rPr lang="ja-JP" altLang="en-US" sz="1400">
                <a:solidFill>
                  <a:schemeClr val="bg1"/>
                </a:solidFill>
              </a:rPr>
              <a:pPr/>
              <a:t>16</a:t>
            </a:fld>
            <a:endParaRPr lang="en-US" altLang="ja-JP" sz="1400">
              <a:solidFill>
                <a:schemeClr val="bg1"/>
              </a:solidFill>
            </a:endParaRPr>
          </a:p>
        </p:txBody>
      </p:sp>
      <p:sp>
        <p:nvSpPr>
          <p:cNvPr id="30725" name="AutoShape 4"/>
          <p:cNvSpPr>
            <a:spLocks noChangeArrowheads="1"/>
          </p:cNvSpPr>
          <p:nvPr/>
        </p:nvSpPr>
        <p:spPr bwMode="auto">
          <a:xfrm rot="-10583167">
            <a:off x="2248400" y="3901359"/>
            <a:ext cx="914400" cy="304800"/>
          </a:xfrm>
          <a:custGeom>
            <a:avLst/>
            <a:gdLst>
              <a:gd name="T0" fmla="*/ 2147483647 w 21600"/>
              <a:gd name="T1" fmla="*/ 0 h 21600"/>
              <a:gd name="T2" fmla="*/ 2147483647 w 21600"/>
              <a:gd name="T3" fmla="*/ 482066769 h 21600"/>
              <a:gd name="T4" fmla="*/ 2147483647 w 21600"/>
              <a:gd name="T5" fmla="*/ 856442816 h 21600"/>
              <a:gd name="T6" fmla="*/ 2147483647 w 21600"/>
              <a:gd name="T7" fmla="*/ 241031988 h 21600"/>
              <a:gd name="T8" fmla="*/ 17694720 60000 65536"/>
              <a:gd name="T9" fmla="*/ 5898240 60000 65536"/>
              <a:gd name="T10" fmla="*/ 5898240 60000 65536"/>
              <a:gd name="T11" fmla="*/ 0 60000 65536"/>
              <a:gd name="T12" fmla="*/ 12427 w 21600"/>
              <a:gd name="T13" fmla="*/ 4388 h 21600"/>
              <a:gd name="T14" fmla="*/ 20004 w 21600"/>
              <a:gd name="T15" fmla="*/ 7770 h 21600"/>
            </a:gdLst>
            <a:ahLst/>
            <a:cxnLst>
              <a:cxn ang="T8">
                <a:pos x="T0" y="T1"/>
              </a:cxn>
              <a:cxn ang="T9">
                <a:pos x="T2" y="T3"/>
              </a:cxn>
              <a:cxn ang="T10">
                <a:pos x="T4" y="T5"/>
              </a:cxn>
              <a:cxn ang="T11">
                <a:pos x="T6" y="T7"/>
              </a:cxn>
            </a:cxnLst>
            <a:rect l="T12" t="T13" r="T14" b="T15"/>
            <a:pathLst>
              <a:path w="21600" h="21600">
                <a:moveTo>
                  <a:pt x="21600" y="6079"/>
                </a:moveTo>
                <a:lnTo>
                  <a:pt x="15863" y="0"/>
                </a:lnTo>
                <a:lnTo>
                  <a:pt x="15863" y="4388"/>
                </a:lnTo>
                <a:lnTo>
                  <a:pt x="12427" y="4388"/>
                </a:lnTo>
                <a:cubicBezTo>
                  <a:pt x="5564" y="4388"/>
                  <a:pt x="0" y="7867"/>
                  <a:pt x="0" y="12158"/>
                </a:cubicBezTo>
                <a:lnTo>
                  <a:pt x="0" y="21600"/>
                </a:lnTo>
                <a:lnTo>
                  <a:pt x="3457" y="21600"/>
                </a:lnTo>
                <a:lnTo>
                  <a:pt x="3457" y="12158"/>
                </a:lnTo>
                <a:cubicBezTo>
                  <a:pt x="3457" y="9735"/>
                  <a:pt x="7473" y="7770"/>
                  <a:pt x="12427" y="7770"/>
                </a:cubicBezTo>
                <a:lnTo>
                  <a:pt x="15863" y="7770"/>
                </a:lnTo>
                <a:lnTo>
                  <a:pt x="15863" y="12158"/>
                </a:lnTo>
                <a:lnTo>
                  <a:pt x="21600" y="6079"/>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30726" name="AutoShape 5"/>
          <p:cNvSpPr>
            <a:spLocks noChangeArrowheads="1"/>
          </p:cNvSpPr>
          <p:nvPr/>
        </p:nvSpPr>
        <p:spPr bwMode="auto">
          <a:xfrm rot="-10583167">
            <a:off x="2828097" y="4510959"/>
            <a:ext cx="914400" cy="304800"/>
          </a:xfrm>
          <a:custGeom>
            <a:avLst/>
            <a:gdLst>
              <a:gd name="T0" fmla="*/ 2147483647 w 21600"/>
              <a:gd name="T1" fmla="*/ 0 h 21600"/>
              <a:gd name="T2" fmla="*/ 2147483647 w 21600"/>
              <a:gd name="T3" fmla="*/ 482066769 h 21600"/>
              <a:gd name="T4" fmla="*/ 2147483647 w 21600"/>
              <a:gd name="T5" fmla="*/ 856442816 h 21600"/>
              <a:gd name="T6" fmla="*/ 2147483647 w 21600"/>
              <a:gd name="T7" fmla="*/ 241031988 h 21600"/>
              <a:gd name="T8" fmla="*/ 17694720 60000 65536"/>
              <a:gd name="T9" fmla="*/ 5898240 60000 65536"/>
              <a:gd name="T10" fmla="*/ 5898240 60000 65536"/>
              <a:gd name="T11" fmla="*/ 0 60000 65536"/>
              <a:gd name="T12" fmla="*/ 12427 w 21600"/>
              <a:gd name="T13" fmla="*/ 4388 h 21600"/>
              <a:gd name="T14" fmla="*/ 20004 w 21600"/>
              <a:gd name="T15" fmla="*/ 7770 h 21600"/>
            </a:gdLst>
            <a:ahLst/>
            <a:cxnLst>
              <a:cxn ang="T8">
                <a:pos x="T0" y="T1"/>
              </a:cxn>
              <a:cxn ang="T9">
                <a:pos x="T2" y="T3"/>
              </a:cxn>
              <a:cxn ang="T10">
                <a:pos x="T4" y="T5"/>
              </a:cxn>
              <a:cxn ang="T11">
                <a:pos x="T6" y="T7"/>
              </a:cxn>
            </a:cxnLst>
            <a:rect l="T12" t="T13" r="T14" b="T15"/>
            <a:pathLst>
              <a:path w="21600" h="21600">
                <a:moveTo>
                  <a:pt x="21600" y="6079"/>
                </a:moveTo>
                <a:lnTo>
                  <a:pt x="15863" y="0"/>
                </a:lnTo>
                <a:lnTo>
                  <a:pt x="15863" y="4388"/>
                </a:lnTo>
                <a:lnTo>
                  <a:pt x="12427" y="4388"/>
                </a:lnTo>
                <a:cubicBezTo>
                  <a:pt x="5564" y="4388"/>
                  <a:pt x="0" y="7867"/>
                  <a:pt x="0" y="12158"/>
                </a:cubicBezTo>
                <a:lnTo>
                  <a:pt x="0" y="21600"/>
                </a:lnTo>
                <a:lnTo>
                  <a:pt x="3457" y="21600"/>
                </a:lnTo>
                <a:lnTo>
                  <a:pt x="3457" y="12158"/>
                </a:lnTo>
                <a:cubicBezTo>
                  <a:pt x="3457" y="9735"/>
                  <a:pt x="7473" y="7770"/>
                  <a:pt x="12427" y="7770"/>
                </a:cubicBezTo>
                <a:lnTo>
                  <a:pt x="15863" y="7770"/>
                </a:lnTo>
                <a:lnTo>
                  <a:pt x="15863" y="12158"/>
                </a:lnTo>
                <a:lnTo>
                  <a:pt x="21600" y="6079"/>
                </a:lnTo>
                <a:close/>
              </a:path>
            </a:pathLst>
          </a:custGeom>
          <a:solidFill>
            <a:schemeClr val="accent1"/>
          </a:solidFill>
          <a:ln w="9525">
            <a:solidFill>
              <a:schemeClr val="tx1"/>
            </a:solidFill>
            <a:miter lim="800000"/>
            <a:headEnd/>
            <a:tailEnd/>
          </a:ln>
        </p:spPr>
        <p:txBody>
          <a:bodyPr wrap="none" anchor="ctr"/>
          <a:lstStyle/>
          <a:p>
            <a:endParaRPr lang="en-US"/>
          </a:p>
        </p:txBody>
      </p:sp>
    </p:spTree>
    <p:extLst>
      <p:ext uri="{BB962C8B-B14F-4D97-AF65-F5344CB8AC3E}">
        <p14:creationId xmlns:p14="http://schemas.microsoft.com/office/powerpoint/2010/main" val="41430989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pPr eaLnBrk="1" hangingPunct="1"/>
            <a:r>
              <a:rPr lang="en-US">
                <a:latin typeface="Arial" charset="0"/>
              </a:rPr>
              <a:t>More than one scoring meshes</a:t>
            </a:r>
          </a:p>
        </p:txBody>
      </p:sp>
      <p:sp>
        <p:nvSpPr>
          <p:cNvPr id="32770" name="Content Placeholder 2"/>
          <p:cNvSpPr>
            <a:spLocks noGrp="1"/>
          </p:cNvSpPr>
          <p:nvPr>
            <p:ph idx="1"/>
          </p:nvPr>
        </p:nvSpPr>
        <p:spPr>
          <a:xfrm>
            <a:off x="152400" y="685800"/>
            <a:ext cx="4724400" cy="5486400"/>
          </a:xfrm>
        </p:spPr>
        <p:txBody>
          <a:bodyPr/>
          <a:lstStyle/>
          <a:p>
            <a:pPr eaLnBrk="1" hangingPunct="1"/>
            <a:r>
              <a:rPr lang="en-US">
                <a:latin typeface="Arial" charset="0"/>
              </a:rPr>
              <a:t>You may define more than one scoring mesh.</a:t>
            </a:r>
          </a:p>
          <a:p>
            <a:pPr lvl="1" eaLnBrk="1" hangingPunct="1"/>
            <a:r>
              <a:rPr lang="en-US">
                <a:latin typeface="Arial" charset="0"/>
              </a:rPr>
              <a:t>And, you may define arbitrary number of primitive scorers to each scoring mesh.</a:t>
            </a:r>
          </a:p>
          <a:p>
            <a:pPr eaLnBrk="1" hangingPunct="1"/>
            <a:r>
              <a:rPr lang="en-US">
                <a:latin typeface="Arial" charset="0"/>
              </a:rPr>
              <a:t>Mesh volumes may overlap with other meshes and/or with mass geometry.</a:t>
            </a:r>
          </a:p>
          <a:p>
            <a:pPr eaLnBrk="1" hangingPunct="1"/>
            <a:r>
              <a:rPr lang="en-US">
                <a:latin typeface="Arial" charset="0"/>
              </a:rPr>
              <a:t>A step is limited on any boundary.</a:t>
            </a:r>
          </a:p>
          <a:p>
            <a:pPr eaLnBrk="1" hangingPunct="1"/>
            <a:r>
              <a:rPr lang="en-US">
                <a:latin typeface="Arial" charset="0"/>
              </a:rPr>
              <a:t>Please be cautious of too many meshes, too granular meshes and/or too many primitive scorers.</a:t>
            </a:r>
          </a:p>
          <a:p>
            <a:pPr lvl="1" eaLnBrk="1" hangingPunct="1"/>
            <a:r>
              <a:rPr lang="en-US">
                <a:latin typeface="Arial" charset="0"/>
              </a:rPr>
              <a:t>Memory consumption</a:t>
            </a:r>
          </a:p>
          <a:p>
            <a:pPr lvl="1" eaLnBrk="1" hangingPunct="1"/>
            <a:r>
              <a:rPr lang="en-US">
                <a:latin typeface="Arial" charset="0"/>
              </a:rPr>
              <a:t>Computing speed </a:t>
            </a:r>
          </a:p>
          <a:p>
            <a:pPr eaLnBrk="1" hangingPunct="1"/>
            <a:endParaRPr lang="en-US">
              <a:latin typeface="Arial" charset="0"/>
            </a:endParaRPr>
          </a:p>
        </p:txBody>
      </p:sp>
      <p:sp>
        <p:nvSpPr>
          <p:cNvPr id="32771"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32772"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1B0BAF7D-F488-644A-868D-2FF208FE1AF5}" type="slidenum">
              <a:rPr lang="ja-JP" altLang="en-US" sz="1400" b="0">
                <a:solidFill>
                  <a:schemeClr val="bg1"/>
                </a:solidFill>
              </a:rPr>
              <a:pPr/>
              <a:t>17</a:t>
            </a:fld>
            <a:endParaRPr lang="en-US" altLang="ja-JP" sz="1400" b="0">
              <a:solidFill>
                <a:schemeClr val="bg1"/>
              </a:solidFill>
            </a:endParaRPr>
          </a:p>
        </p:txBody>
      </p:sp>
      <p:pic>
        <p:nvPicPr>
          <p:cNvPr id="32773"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1085850"/>
            <a:ext cx="4278313" cy="4476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ctrTitle"/>
          </p:nvPr>
        </p:nvSpPr>
        <p:spPr>
          <a:xfrm>
            <a:off x="685800" y="1219200"/>
            <a:ext cx="7772400" cy="2286000"/>
          </a:xfrm>
        </p:spPr>
        <p:txBody>
          <a:bodyPr/>
          <a:lstStyle/>
          <a:p>
            <a:pPr eaLnBrk="1" hangingPunct="1"/>
            <a:r>
              <a:rPr lang="en-US" altLang="ja-JP">
                <a:latin typeface="Arial" charset="0"/>
              </a:rPr>
              <a:t>Add a new scorer/filter to command-based scorers</a:t>
            </a:r>
          </a:p>
        </p:txBody>
      </p:sp>
      <p:sp>
        <p:nvSpPr>
          <p:cNvPr id="33794" name="Rectangle 3"/>
          <p:cNvSpPr>
            <a:spLocks noGrp="1" noChangeArrowheads="1"/>
          </p:cNvSpPr>
          <p:nvPr>
            <p:ph type="subTitle" idx="1"/>
          </p:nvPr>
        </p:nvSpPr>
        <p:spPr/>
        <p:txBody>
          <a:bodyPr/>
          <a:lstStyle/>
          <a:p>
            <a:pPr eaLnBrk="1" hangingPunct="1"/>
            <a:endParaRPr lang="ja-JP" altLang="en-US">
              <a:latin typeface="Arial" charset="0"/>
            </a:endParaRPr>
          </a:p>
        </p:txBody>
      </p:sp>
    </p:spTree>
    <p:extLst>
      <p:ext uri="{BB962C8B-B14F-4D97-AF65-F5344CB8AC3E}">
        <p14:creationId xmlns:p14="http://schemas.microsoft.com/office/powerpoint/2010/main" val="33488195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pPr eaLnBrk="1" hangingPunct="1"/>
            <a:r>
              <a:rPr lang="en-US">
                <a:latin typeface="Arial" charset="0"/>
              </a:rPr>
              <a:t>Scorer base class</a:t>
            </a:r>
          </a:p>
        </p:txBody>
      </p:sp>
      <p:sp>
        <p:nvSpPr>
          <p:cNvPr id="35842" name="Content Placeholder 2"/>
          <p:cNvSpPr>
            <a:spLocks noGrp="1"/>
          </p:cNvSpPr>
          <p:nvPr>
            <p:ph idx="1"/>
          </p:nvPr>
        </p:nvSpPr>
        <p:spPr/>
        <p:txBody>
          <a:bodyPr/>
          <a:lstStyle/>
          <a:p>
            <a:pPr eaLnBrk="1" hangingPunct="1"/>
            <a:r>
              <a:rPr lang="en-US">
                <a:latin typeface="Arial" charset="0"/>
              </a:rPr>
              <a:t>G4VPrimitiveScorer is the abstract base of all scorer classes. </a:t>
            </a:r>
          </a:p>
          <a:p>
            <a:pPr eaLnBrk="1" hangingPunct="1"/>
            <a:r>
              <a:rPr lang="en-US">
                <a:latin typeface="Arial" charset="0"/>
              </a:rPr>
              <a:t>To make your own scorer you have to implement at least:</a:t>
            </a:r>
          </a:p>
          <a:p>
            <a:pPr lvl="1" eaLnBrk="1" hangingPunct="1"/>
            <a:r>
              <a:rPr lang="en-US">
                <a:latin typeface="Arial" charset="0"/>
              </a:rPr>
              <a:t>Constructor</a:t>
            </a:r>
          </a:p>
          <a:p>
            <a:pPr lvl="1" eaLnBrk="1" hangingPunct="1"/>
            <a:r>
              <a:rPr lang="en-US">
                <a:latin typeface="Arial" charset="0"/>
              </a:rPr>
              <a:t>Initialize()</a:t>
            </a:r>
          </a:p>
          <a:p>
            <a:pPr lvl="2" eaLnBrk="1" hangingPunct="1"/>
            <a:r>
              <a:rPr lang="en-US">
                <a:latin typeface="Arial" charset="0"/>
              </a:rPr>
              <a:t>Initialize G4THitsMap&lt;G4double&gt; map object</a:t>
            </a:r>
          </a:p>
          <a:p>
            <a:pPr lvl="1" eaLnBrk="1" hangingPunct="1"/>
            <a:r>
              <a:rPr lang="en-US">
                <a:latin typeface="Arial" charset="0"/>
              </a:rPr>
              <a:t>ProcessHits()</a:t>
            </a:r>
          </a:p>
          <a:p>
            <a:pPr lvl="2" eaLnBrk="1" hangingPunct="1"/>
            <a:r>
              <a:rPr lang="en-US">
                <a:latin typeface="Arial" charset="0"/>
              </a:rPr>
              <a:t>Get the physics quantity you want from G4Step, etc. and fill the map</a:t>
            </a:r>
          </a:p>
          <a:p>
            <a:pPr lvl="1" eaLnBrk="1" hangingPunct="1"/>
            <a:r>
              <a:rPr lang="en-US">
                <a:latin typeface="Arial" charset="0"/>
              </a:rPr>
              <a:t>Clear()</a:t>
            </a:r>
          </a:p>
          <a:p>
            <a:pPr lvl="1" eaLnBrk="1" hangingPunct="1"/>
            <a:r>
              <a:rPr lang="en-US">
                <a:latin typeface="Arial" charset="0"/>
              </a:rPr>
              <a:t>GetIndex()</a:t>
            </a:r>
          </a:p>
          <a:p>
            <a:pPr lvl="2" eaLnBrk="1" hangingPunct="1"/>
            <a:r>
              <a:rPr lang="en-US">
                <a:latin typeface="Arial" charset="0"/>
              </a:rPr>
              <a:t>Convert </a:t>
            </a:r>
            <a:r>
              <a:rPr lang="en-US">
                <a:solidFill>
                  <a:srgbClr val="FF0000"/>
                </a:solidFill>
                <a:latin typeface="Arial" charset="0"/>
              </a:rPr>
              <a:t>three copy numbers </a:t>
            </a:r>
            <a:r>
              <a:rPr lang="en-US">
                <a:latin typeface="Arial" charset="0"/>
              </a:rPr>
              <a:t>into an index of the map</a:t>
            </a:r>
          </a:p>
          <a:p>
            <a:pPr eaLnBrk="1" hangingPunct="1"/>
            <a:r>
              <a:rPr lang="en-US">
                <a:latin typeface="Arial" charset="0"/>
              </a:rPr>
              <a:t>G4PSEnergyDeposit3D could be a good example.</a:t>
            </a:r>
          </a:p>
          <a:p>
            <a:pPr eaLnBrk="1" hangingPunct="1"/>
            <a:r>
              <a:rPr lang="en-US">
                <a:latin typeface="Arial" charset="0"/>
              </a:rPr>
              <a:t>Create your own messenger class to define /score/quantity/&lt;your_quantity&gt; command. </a:t>
            </a:r>
          </a:p>
          <a:p>
            <a:pPr lvl="1" eaLnBrk="1" hangingPunct="1"/>
            <a:r>
              <a:rPr lang="en-US">
                <a:latin typeface="Arial" charset="0"/>
              </a:rPr>
              <a:t>Refer to G4ScorerQuantityMessengerQCmd class.</a:t>
            </a:r>
          </a:p>
        </p:txBody>
      </p:sp>
      <p:sp>
        <p:nvSpPr>
          <p:cNvPr id="35843" name="Footer Placeholder 3"/>
          <p:cNvSpPr>
            <a:spLocks noGrp="1"/>
          </p:cNvSpPr>
          <p:nvPr>
            <p:ph type="ftr" sz="quarter" idx="11"/>
          </p:nvPr>
        </p:nvSpPr>
        <p:spPr>
          <a:xfrm>
            <a:off x="3733800" y="6356350"/>
            <a:ext cx="2133600" cy="365125"/>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endParaRPr lang="en-US" altLang="ja-JP" sz="1400" b="0" dirty="0">
              <a:solidFill>
                <a:schemeClr val="bg1"/>
              </a:solidFill>
            </a:endParaRPr>
          </a:p>
        </p:txBody>
      </p:sp>
      <p:sp>
        <p:nvSpPr>
          <p:cNvPr id="35844" name="Slide Number Placeholder 4"/>
          <p:cNvSpPr>
            <a:spLocks noGrp="1"/>
          </p:cNvSpPr>
          <p:nvPr>
            <p:ph type="sldNum" sz="quarter" idx="12"/>
          </p:nvPr>
        </p:nvSpPr>
        <p:spPr>
          <a:xfrm>
            <a:off x="8220912" y="6356350"/>
            <a:ext cx="694488" cy="365125"/>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0627D5FD-93FB-AA41-B99A-D091884ACDD8}" type="slidenum">
              <a:rPr lang="ja-JP" altLang="en-US" sz="1400" b="0">
                <a:solidFill>
                  <a:schemeClr val="bg1"/>
                </a:solidFill>
              </a:rPr>
              <a:pPr/>
              <a:t>19</a:t>
            </a:fld>
            <a:endParaRPr lang="en-US" altLang="ja-JP" sz="1400" b="0">
              <a:solidFill>
                <a:schemeClr val="bg1"/>
              </a:solidFill>
            </a:endParaRPr>
          </a:p>
        </p:txBody>
      </p:sp>
    </p:spTree>
    <p:extLst>
      <p:ext uri="{BB962C8B-B14F-4D97-AF65-F5344CB8AC3E}">
        <p14:creationId xmlns:p14="http://schemas.microsoft.com/office/powerpoint/2010/main" val="31809499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lstStyle/>
          <a:p>
            <a:pPr eaLnBrk="1" hangingPunct="1"/>
            <a:r>
              <a:rPr lang="en-US" altLang="ja-JP">
                <a:latin typeface="Arial" charset="0"/>
              </a:rPr>
              <a:t>Contents</a:t>
            </a:r>
          </a:p>
        </p:txBody>
      </p:sp>
      <p:sp>
        <p:nvSpPr>
          <p:cNvPr id="16386" name="Rectangle 3"/>
          <p:cNvSpPr>
            <a:spLocks noGrp="1" noChangeArrowheads="1"/>
          </p:cNvSpPr>
          <p:nvPr>
            <p:ph idx="1"/>
          </p:nvPr>
        </p:nvSpPr>
        <p:spPr/>
        <p:txBody>
          <a:bodyPr/>
          <a:lstStyle/>
          <a:p>
            <a:pPr eaLnBrk="1" hangingPunct="1">
              <a:lnSpc>
                <a:spcPct val="120000"/>
              </a:lnSpc>
            </a:pPr>
            <a:r>
              <a:rPr lang="en-US" altLang="ja-JP" sz="2000" dirty="0">
                <a:latin typeface="Arial" charset="0"/>
              </a:rPr>
              <a:t>Introduction to sensitivity</a:t>
            </a:r>
          </a:p>
          <a:p>
            <a:pPr eaLnBrk="1" hangingPunct="1">
              <a:lnSpc>
                <a:spcPct val="120000"/>
              </a:lnSpc>
            </a:pPr>
            <a:r>
              <a:rPr lang="en-US" altLang="ja-JP" sz="2000" dirty="0">
                <a:latin typeface="Arial" charset="0"/>
              </a:rPr>
              <a:t>Command-based scoring</a:t>
            </a:r>
          </a:p>
          <a:p>
            <a:pPr eaLnBrk="1" hangingPunct="1">
              <a:lnSpc>
                <a:spcPct val="120000"/>
              </a:lnSpc>
            </a:pPr>
            <a:r>
              <a:rPr lang="en-US" altLang="ja-JP" sz="2000" dirty="0">
                <a:latin typeface="Arial" charset="0"/>
              </a:rPr>
              <a:t>Add a new scorer/filter</a:t>
            </a:r>
          </a:p>
          <a:p>
            <a:pPr>
              <a:lnSpc>
                <a:spcPct val="120000"/>
              </a:lnSpc>
            </a:pPr>
            <a:r>
              <a:rPr lang="en-US" altLang="ja-JP" sz="2000" dirty="0">
                <a:latin typeface="Arial" charset="0"/>
              </a:rPr>
              <a:t>Define scorers in the tracking volume</a:t>
            </a:r>
          </a:p>
          <a:p>
            <a:pPr>
              <a:lnSpc>
                <a:spcPct val="120000"/>
              </a:lnSpc>
            </a:pPr>
            <a:r>
              <a:rPr lang="en-US" altLang="ja-JP" sz="2000" dirty="0">
                <a:latin typeface="Arial" charset="0"/>
              </a:rPr>
              <a:t>Accumulate scores for a run</a:t>
            </a:r>
          </a:p>
          <a:p>
            <a:pPr>
              <a:lnSpc>
                <a:spcPct val="120000"/>
              </a:lnSpc>
            </a:pPr>
            <a:r>
              <a:rPr lang="en-US" altLang="ja-JP" sz="2000" dirty="0">
                <a:latin typeface="Arial" charset="0"/>
              </a:rPr>
              <a:t>Sensitive detector vs. primitive scorer</a:t>
            </a:r>
          </a:p>
          <a:p>
            <a:pPr>
              <a:lnSpc>
                <a:spcPct val="120000"/>
              </a:lnSpc>
            </a:pPr>
            <a:r>
              <a:rPr lang="en-US" altLang="ja-JP" sz="2000" dirty="0">
                <a:latin typeface="Arial" charset="0"/>
              </a:rPr>
              <a:t>Basic structure of detector sensitivity</a:t>
            </a:r>
          </a:p>
          <a:p>
            <a:pPr>
              <a:lnSpc>
                <a:spcPct val="120000"/>
              </a:lnSpc>
            </a:pPr>
            <a:r>
              <a:rPr lang="en-US" altLang="ja-JP" sz="2000" dirty="0">
                <a:latin typeface="Arial" charset="0"/>
              </a:rPr>
              <a:t>Sensitive detector and hit</a:t>
            </a:r>
          </a:p>
          <a:p>
            <a:pPr>
              <a:lnSpc>
                <a:spcPct val="120000"/>
              </a:lnSpc>
            </a:pPr>
            <a:r>
              <a:rPr lang="en-US" altLang="ja-JP" sz="2000" dirty="0">
                <a:latin typeface="Arial" charset="0"/>
              </a:rPr>
              <a:t>Touchable</a:t>
            </a:r>
          </a:p>
          <a:p>
            <a:pPr eaLnBrk="1" hangingPunct="1">
              <a:lnSpc>
                <a:spcPct val="120000"/>
              </a:lnSpc>
            </a:pPr>
            <a:endParaRPr lang="en-US" altLang="ja-JP" sz="2000" dirty="0">
              <a:latin typeface="Arial" charset="0"/>
            </a:endParaRPr>
          </a:p>
          <a:p>
            <a:pPr eaLnBrk="1" hangingPunct="1">
              <a:lnSpc>
                <a:spcPct val="120000"/>
              </a:lnSpc>
            </a:pPr>
            <a:endParaRPr lang="en-US" altLang="ja-JP" sz="2000" dirty="0">
              <a:latin typeface="Arial" charset="0"/>
            </a:endParaRPr>
          </a:p>
          <a:p>
            <a:pPr eaLnBrk="1" hangingPunct="1">
              <a:lnSpc>
                <a:spcPct val="120000"/>
              </a:lnSpc>
            </a:pPr>
            <a:endParaRPr lang="en-US" altLang="ja-JP" sz="2000" dirty="0">
              <a:latin typeface="Arial" charset="0"/>
            </a:endParaRPr>
          </a:p>
        </p:txBody>
      </p:sp>
      <p:sp>
        <p:nvSpPr>
          <p:cNvPr id="16387"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16388"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61C31B50-0A0D-964B-B418-AAB0A2703846}" type="slidenum">
              <a:rPr lang="ja-JP" altLang="en-US" sz="1400" b="0">
                <a:solidFill>
                  <a:schemeClr val="bg1"/>
                </a:solidFill>
              </a:rPr>
              <a:pPr/>
              <a:t>2</a:t>
            </a:fld>
            <a:endParaRPr lang="en-US" altLang="ja-JP" sz="1400" b="0">
              <a:solidFill>
                <a:schemeClr val="bg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a:xfrm>
            <a:off x="457200" y="0"/>
            <a:ext cx="8229600" cy="762000"/>
          </a:xfrm>
        </p:spPr>
        <p:txBody>
          <a:bodyPr/>
          <a:lstStyle/>
          <a:p>
            <a:pPr eaLnBrk="1" hangingPunct="1"/>
            <a:r>
              <a:rPr lang="en-US" altLang="ja-JP" sz="3600">
                <a:latin typeface="Arial" charset="0"/>
              </a:rPr>
              <a:t>Creating your own scorer</a:t>
            </a:r>
          </a:p>
        </p:txBody>
      </p:sp>
      <p:sp>
        <p:nvSpPr>
          <p:cNvPr id="44036" name="Rectangle 3"/>
          <p:cNvSpPr>
            <a:spLocks noGrp="1" noChangeArrowheads="1"/>
          </p:cNvSpPr>
          <p:nvPr>
            <p:ph idx="1"/>
          </p:nvPr>
        </p:nvSpPr>
        <p:spPr>
          <a:xfrm>
            <a:off x="228600" y="685800"/>
            <a:ext cx="8686800" cy="6172200"/>
          </a:xfrm>
          <a:solidFill>
            <a:schemeClr val="bg1"/>
          </a:solidFill>
        </p:spPr>
        <p:txBody>
          <a:bodyPr/>
          <a:lstStyle/>
          <a:p>
            <a:pPr eaLnBrk="1" hangingPunct="1"/>
            <a:r>
              <a:rPr lang="en-US" altLang="ja-JP" sz="1600" dirty="0">
                <a:latin typeface="Arial" charset="0"/>
              </a:rPr>
              <a:t>Though we provide most commonly-used scorers, you may want to create your own.</a:t>
            </a:r>
          </a:p>
          <a:p>
            <a:pPr lvl="1" eaLnBrk="1" hangingPunct="1"/>
            <a:r>
              <a:rPr lang="en-US" altLang="ja-JP" sz="1600" dirty="0">
                <a:latin typeface="Arial" charset="0"/>
                <a:cs typeface="ＭＳ Ｐゴシック" charset="0"/>
              </a:rPr>
              <a:t>If you believe your requirement is quite common, just let us know, so that we will add a new scorer.</a:t>
            </a:r>
          </a:p>
          <a:p>
            <a:pPr eaLnBrk="1" hangingPunct="1"/>
            <a:r>
              <a:rPr lang="en-US" altLang="ja-JP" sz="1600" dirty="0">
                <a:latin typeface="Arial" charset="0"/>
              </a:rPr>
              <a:t>G4VPrimitiveScorer is the abstract base class.</a:t>
            </a:r>
          </a:p>
          <a:p>
            <a:pPr lvl="1" eaLnBrk="1" hangingPunct="1">
              <a:buFont typeface="Webdings" charset="0"/>
              <a:buNone/>
            </a:pPr>
            <a:r>
              <a:rPr lang="en-US" altLang="ja-JP" sz="1600" b="1" dirty="0">
                <a:latin typeface="Courier New" charset="0"/>
                <a:cs typeface="ＭＳ Ｐゴシック" charset="0"/>
              </a:rPr>
              <a:t>class </a:t>
            </a:r>
            <a:r>
              <a:rPr lang="en-US" altLang="ja-JP" sz="1600" b="1" dirty="0">
                <a:solidFill>
                  <a:srgbClr val="FF0000"/>
                </a:solidFill>
                <a:latin typeface="Courier New" charset="0"/>
                <a:cs typeface="ＭＳ Ｐゴシック" charset="0"/>
              </a:rPr>
              <a:t>G4VPrimitiveScorer</a:t>
            </a:r>
          </a:p>
          <a:p>
            <a:pPr lvl="1" eaLnBrk="1" hangingPunct="1">
              <a:buFont typeface="Webdings" charset="0"/>
              <a:buNone/>
            </a:pPr>
            <a:r>
              <a:rPr lang="en-US" altLang="ja-JP" sz="1600" b="1" dirty="0">
                <a:latin typeface="Courier New" charset="0"/>
                <a:cs typeface="ＭＳ Ｐゴシック" charset="0"/>
              </a:rPr>
              <a:t>{</a:t>
            </a:r>
          </a:p>
          <a:p>
            <a:pPr lvl="1" eaLnBrk="1" hangingPunct="1">
              <a:buFont typeface="Webdings" charset="0"/>
              <a:buNone/>
            </a:pPr>
            <a:r>
              <a:rPr lang="en-US" altLang="ja-JP" sz="1600" b="1" dirty="0">
                <a:latin typeface="Courier New" charset="0"/>
                <a:cs typeface="ＭＳ Ｐゴシック" charset="0"/>
              </a:rPr>
              <a:t> public:</a:t>
            </a:r>
          </a:p>
          <a:p>
            <a:pPr lvl="1" eaLnBrk="1" hangingPunct="1">
              <a:buFont typeface="Webdings" charset="0"/>
              <a:buNone/>
            </a:pPr>
            <a:r>
              <a:rPr lang="en-US" altLang="ja-JP" sz="1600" b="1" dirty="0">
                <a:latin typeface="Courier New" charset="0"/>
                <a:cs typeface="ＭＳ Ｐゴシック" charset="0"/>
              </a:rPr>
              <a:t>   G4VPrimitiveScorer(G4String name, G4int depth=0);</a:t>
            </a:r>
          </a:p>
          <a:p>
            <a:pPr lvl="1" eaLnBrk="1" hangingPunct="1">
              <a:buFont typeface="Webdings" charset="0"/>
              <a:buNone/>
            </a:pPr>
            <a:r>
              <a:rPr lang="en-US" altLang="ja-JP" sz="1600" b="1" dirty="0">
                <a:latin typeface="Courier New" charset="0"/>
                <a:cs typeface="ＭＳ Ｐゴシック" charset="0"/>
              </a:rPr>
              <a:t>   virtual ~G4VPrimitiveScorer();</a:t>
            </a:r>
          </a:p>
          <a:p>
            <a:pPr lvl="1" eaLnBrk="1" hangingPunct="1">
              <a:buFont typeface="Webdings" charset="0"/>
              <a:buNone/>
            </a:pPr>
            <a:r>
              <a:rPr lang="en-US" altLang="ja-JP" sz="1600" b="1" dirty="0">
                <a:latin typeface="Courier New" charset="0"/>
                <a:cs typeface="ＭＳ Ｐゴシック" charset="0"/>
              </a:rPr>
              <a:t> protected:</a:t>
            </a:r>
          </a:p>
          <a:p>
            <a:pPr lvl="1" eaLnBrk="1" hangingPunct="1">
              <a:buFont typeface="Webdings" charset="0"/>
              <a:buNone/>
            </a:pPr>
            <a:r>
              <a:rPr lang="en-US" altLang="ja-JP" sz="1600" b="1" dirty="0">
                <a:latin typeface="Courier New" charset="0"/>
                <a:cs typeface="ＭＳ Ｐゴシック" charset="0"/>
              </a:rPr>
              <a:t>   virtual G4bool </a:t>
            </a:r>
            <a:r>
              <a:rPr lang="en-US" altLang="ja-JP" sz="1600" b="1" dirty="0" err="1">
                <a:solidFill>
                  <a:srgbClr val="FF0000"/>
                </a:solidFill>
                <a:latin typeface="Courier New" charset="0"/>
                <a:cs typeface="ＭＳ Ｐゴシック" charset="0"/>
              </a:rPr>
              <a:t>ProcessHits</a:t>
            </a:r>
            <a:r>
              <a:rPr lang="en-US" altLang="ja-JP" sz="1600" b="1" dirty="0">
                <a:latin typeface="Courier New" charset="0"/>
                <a:cs typeface="ＭＳ Ｐゴシック" charset="0"/>
              </a:rPr>
              <a:t>(G4Step*,</a:t>
            </a:r>
          </a:p>
          <a:p>
            <a:pPr lvl="1" eaLnBrk="1" hangingPunct="1">
              <a:buFont typeface="Webdings" charset="0"/>
              <a:buNone/>
            </a:pPr>
            <a:r>
              <a:rPr lang="en-US" altLang="ja-JP" sz="1600" b="1" dirty="0">
                <a:latin typeface="Courier New" charset="0"/>
                <a:cs typeface="ＭＳ Ｐゴシック" charset="0"/>
              </a:rPr>
              <a:t>                              G4TouchableHistory*) </a:t>
            </a:r>
            <a:r>
              <a:rPr lang="en-US" altLang="ja-JP" sz="1600" b="1" dirty="0">
                <a:solidFill>
                  <a:srgbClr val="FF0000"/>
                </a:solidFill>
                <a:latin typeface="Courier New" charset="0"/>
                <a:cs typeface="ＭＳ Ｐゴシック" charset="0"/>
              </a:rPr>
              <a:t>= 0</a:t>
            </a:r>
            <a:r>
              <a:rPr lang="en-US" altLang="ja-JP" sz="1600" b="1" dirty="0">
                <a:latin typeface="Courier New" charset="0"/>
                <a:cs typeface="ＭＳ Ｐゴシック" charset="0"/>
              </a:rPr>
              <a:t>;</a:t>
            </a:r>
          </a:p>
          <a:p>
            <a:pPr lvl="1" eaLnBrk="1" hangingPunct="1">
              <a:buFont typeface="Webdings" charset="0"/>
              <a:buNone/>
            </a:pPr>
            <a:r>
              <a:rPr lang="en-US" altLang="ja-JP" sz="1600" b="1" dirty="0">
                <a:latin typeface="Courier New" charset="0"/>
                <a:cs typeface="ＭＳ Ｐゴシック" charset="0"/>
              </a:rPr>
              <a:t>   virtual G4int </a:t>
            </a:r>
            <a:r>
              <a:rPr lang="en-US" altLang="ja-JP" sz="1600" b="1" dirty="0" err="1">
                <a:solidFill>
                  <a:srgbClr val="FF0000"/>
                </a:solidFill>
                <a:latin typeface="Courier New" charset="0"/>
                <a:cs typeface="ＭＳ Ｐゴシック" charset="0"/>
              </a:rPr>
              <a:t>GetIndex</a:t>
            </a:r>
            <a:r>
              <a:rPr lang="en-US" altLang="ja-JP" sz="1600" b="1" dirty="0">
                <a:latin typeface="Courier New" charset="0"/>
                <a:cs typeface="ＭＳ Ｐゴシック" charset="0"/>
              </a:rPr>
              <a:t>(G4Step*);</a:t>
            </a:r>
          </a:p>
          <a:p>
            <a:pPr lvl="1" eaLnBrk="1" hangingPunct="1">
              <a:buFont typeface="Webdings" charset="0"/>
              <a:buNone/>
            </a:pPr>
            <a:r>
              <a:rPr lang="en-US" altLang="ja-JP" sz="1600" b="1" dirty="0">
                <a:latin typeface="Courier New" charset="0"/>
                <a:cs typeface="ＭＳ Ｐゴシック" charset="0"/>
              </a:rPr>
              <a:t> public:</a:t>
            </a:r>
          </a:p>
          <a:p>
            <a:pPr lvl="1" eaLnBrk="1" hangingPunct="1">
              <a:buFont typeface="Webdings" charset="0"/>
              <a:buNone/>
            </a:pPr>
            <a:r>
              <a:rPr lang="en-US" altLang="ja-JP" sz="1600" b="1" dirty="0">
                <a:latin typeface="Courier New" charset="0"/>
                <a:cs typeface="ＭＳ Ｐゴシック" charset="0"/>
              </a:rPr>
              <a:t>   virtual void </a:t>
            </a:r>
            <a:r>
              <a:rPr lang="en-US" altLang="ja-JP" sz="1600" b="1" dirty="0">
                <a:solidFill>
                  <a:srgbClr val="FF0000"/>
                </a:solidFill>
                <a:latin typeface="Courier New" charset="0"/>
                <a:cs typeface="ＭＳ Ｐゴシック" charset="0"/>
              </a:rPr>
              <a:t>Initialize</a:t>
            </a:r>
            <a:r>
              <a:rPr lang="en-US" altLang="ja-JP" sz="1600" b="1" dirty="0">
                <a:latin typeface="Courier New" charset="0"/>
                <a:cs typeface="ＭＳ Ｐゴシック" charset="0"/>
              </a:rPr>
              <a:t>(G4HCofThisEvent*);</a:t>
            </a:r>
          </a:p>
          <a:p>
            <a:pPr lvl="1" eaLnBrk="1" hangingPunct="1">
              <a:buFont typeface="Webdings" charset="0"/>
              <a:buNone/>
            </a:pPr>
            <a:r>
              <a:rPr lang="en-US" altLang="ja-JP" sz="1600" b="1" dirty="0">
                <a:latin typeface="Courier New" charset="0"/>
                <a:cs typeface="ＭＳ Ｐゴシック" charset="0"/>
              </a:rPr>
              <a:t>   virtual void </a:t>
            </a:r>
            <a:r>
              <a:rPr lang="en-US" altLang="ja-JP" sz="1600" b="1" dirty="0" err="1">
                <a:solidFill>
                  <a:srgbClr val="FF0000"/>
                </a:solidFill>
                <a:latin typeface="Courier New" charset="0"/>
                <a:cs typeface="ＭＳ Ｐゴシック" charset="0"/>
              </a:rPr>
              <a:t>EndOfEvent</a:t>
            </a:r>
            <a:r>
              <a:rPr lang="en-US" altLang="ja-JP" sz="1600" b="1" dirty="0">
                <a:latin typeface="Courier New" charset="0"/>
                <a:cs typeface="ＭＳ Ｐゴシック" charset="0"/>
              </a:rPr>
              <a:t>(G4HCofThisEvent*);</a:t>
            </a:r>
          </a:p>
          <a:p>
            <a:pPr lvl="1" eaLnBrk="1" hangingPunct="1">
              <a:buFont typeface="Webdings" charset="0"/>
              <a:buNone/>
            </a:pPr>
            <a:r>
              <a:rPr lang="en-US" altLang="ja-JP" sz="1600" b="1" dirty="0">
                <a:latin typeface="Courier New" charset="0"/>
                <a:cs typeface="ＭＳ Ｐゴシック" charset="0"/>
              </a:rPr>
              <a:t>   virtual void </a:t>
            </a:r>
            <a:r>
              <a:rPr lang="en-US" altLang="ja-JP" sz="1600" b="1" dirty="0">
                <a:solidFill>
                  <a:srgbClr val="FF0000"/>
                </a:solidFill>
                <a:latin typeface="Courier New" charset="0"/>
                <a:cs typeface="ＭＳ Ｐゴシック" charset="0"/>
              </a:rPr>
              <a:t>clear</a:t>
            </a:r>
            <a:r>
              <a:rPr lang="en-US" altLang="ja-JP" sz="1600" b="1" dirty="0">
                <a:latin typeface="Courier New" charset="0"/>
                <a:cs typeface="ＭＳ Ｐゴシック" charset="0"/>
              </a:rPr>
              <a:t>();</a:t>
            </a:r>
          </a:p>
          <a:p>
            <a:pPr lvl="1" eaLnBrk="1" hangingPunct="1">
              <a:buFont typeface="Webdings" charset="0"/>
              <a:buNone/>
            </a:pPr>
            <a:r>
              <a:rPr lang="en-US" altLang="ja-JP" sz="1600" b="1" dirty="0">
                <a:latin typeface="Courier New" charset="0"/>
                <a:cs typeface="ＭＳ Ｐゴシック" charset="0"/>
              </a:rPr>
              <a:t>      …</a:t>
            </a:r>
          </a:p>
          <a:p>
            <a:pPr lvl="1" eaLnBrk="1" hangingPunct="1">
              <a:buFont typeface="Webdings" charset="0"/>
              <a:buNone/>
            </a:pPr>
            <a:r>
              <a:rPr lang="en-US" altLang="ja-JP" sz="1600" b="1" dirty="0">
                <a:latin typeface="Courier New" charset="0"/>
                <a:cs typeface="ＭＳ Ｐゴシック" charset="0"/>
              </a:rPr>
              <a:t>};</a:t>
            </a:r>
          </a:p>
          <a:p>
            <a:pPr eaLnBrk="1" hangingPunct="1"/>
            <a:r>
              <a:rPr lang="en-US" altLang="ja-JP" sz="1600" dirty="0">
                <a:latin typeface="Arial" charset="0"/>
              </a:rPr>
              <a:t>Methods written in red will be discussed at “Scoring 2” talk.</a:t>
            </a:r>
          </a:p>
        </p:txBody>
      </p:sp>
      <p:sp>
        <p:nvSpPr>
          <p:cNvPr id="44034"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endParaRPr lang="en-US" altLang="ja-JP" sz="1400" b="0" dirty="0">
              <a:solidFill>
                <a:schemeClr val="bg1"/>
              </a:solidFill>
            </a:endParaRPr>
          </a:p>
        </p:txBody>
      </p:sp>
      <p:sp>
        <p:nvSpPr>
          <p:cNvPr id="44035"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2AD27727-4DDE-B346-BC9C-05AC283FFF4B}" type="slidenum">
              <a:rPr lang="ja-JP" altLang="en-US" sz="1400" b="0">
                <a:solidFill>
                  <a:schemeClr val="bg1"/>
                </a:solidFill>
              </a:rPr>
              <a:pPr/>
              <a:t>20</a:t>
            </a:fld>
            <a:endParaRPr lang="en-US" altLang="ja-JP" sz="1400" b="0" dirty="0">
              <a:solidFill>
                <a:schemeClr val="bg1"/>
              </a:solidFill>
            </a:endParaRPr>
          </a:p>
        </p:txBody>
      </p:sp>
    </p:spTree>
    <p:extLst>
      <p:ext uri="{BB962C8B-B14F-4D97-AF65-F5344CB8AC3E}">
        <p14:creationId xmlns:p14="http://schemas.microsoft.com/office/powerpoint/2010/main" val="13874207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pPr eaLnBrk="1" hangingPunct="1"/>
            <a:r>
              <a:rPr lang="en-US">
                <a:latin typeface="Arial" charset="0"/>
              </a:rPr>
              <a:t>Filter class</a:t>
            </a:r>
          </a:p>
        </p:txBody>
      </p:sp>
      <p:sp>
        <p:nvSpPr>
          <p:cNvPr id="36866" name="Content Placeholder 2"/>
          <p:cNvSpPr>
            <a:spLocks noGrp="1"/>
          </p:cNvSpPr>
          <p:nvPr>
            <p:ph idx="1"/>
          </p:nvPr>
        </p:nvSpPr>
        <p:spPr/>
        <p:txBody>
          <a:bodyPr/>
          <a:lstStyle/>
          <a:p>
            <a:pPr eaLnBrk="1" hangingPunct="1">
              <a:lnSpc>
                <a:spcPct val="90000"/>
              </a:lnSpc>
            </a:pPr>
            <a:r>
              <a:rPr lang="en-US" altLang="ja-JP">
                <a:latin typeface="Arial" charset="0"/>
              </a:rPr>
              <a:t>G4VSDFilter</a:t>
            </a:r>
          </a:p>
          <a:p>
            <a:pPr lvl="1" eaLnBrk="1" hangingPunct="1">
              <a:lnSpc>
                <a:spcPct val="90000"/>
              </a:lnSpc>
            </a:pPr>
            <a:r>
              <a:rPr lang="en-US" altLang="ja-JP">
                <a:latin typeface="Arial" charset="0"/>
                <a:cs typeface="ＭＳ Ｐゴシック" charset="0"/>
              </a:rPr>
              <a:t>Abstract base class which you can use to make your own filter</a:t>
            </a:r>
          </a:p>
          <a:p>
            <a:pPr lvl="1" eaLnBrk="1" hangingPunct="1">
              <a:lnSpc>
                <a:spcPct val="90000"/>
              </a:lnSpc>
              <a:buFont typeface="Webdings" charset="0"/>
              <a:buNone/>
            </a:pPr>
            <a:r>
              <a:rPr lang="en-US" altLang="ja-JP" b="1">
                <a:latin typeface="Courier New" charset="0"/>
                <a:cs typeface="ＭＳ Ｐゴシック" charset="0"/>
              </a:rPr>
              <a:t>class G4VSDFilter </a:t>
            </a:r>
          </a:p>
          <a:p>
            <a:pPr lvl="1" eaLnBrk="1" hangingPunct="1">
              <a:lnSpc>
                <a:spcPct val="90000"/>
              </a:lnSpc>
              <a:buFont typeface="Webdings" charset="0"/>
              <a:buNone/>
            </a:pPr>
            <a:r>
              <a:rPr lang="en-US" altLang="ja-JP" b="1">
                <a:latin typeface="Courier New" charset="0"/>
                <a:cs typeface="ＭＳ Ｐゴシック" charset="0"/>
              </a:rPr>
              <a:t>{</a:t>
            </a:r>
          </a:p>
          <a:p>
            <a:pPr lvl="1" eaLnBrk="1" hangingPunct="1">
              <a:lnSpc>
                <a:spcPct val="90000"/>
              </a:lnSpc>
              <a:buFont typeface="Webdings" charset="0"/>
              <a:buNone/>
            </a:pPr>
            <a:r>
              <a:rPr lang="en-US" altLang="ja-JP" b="1">
                <a:latin typeface="Courier New" charset="0"/>
                <a:cs typeface="ＭＳ Ｐゴシック" charset="0"/>
              </a:rPr>
              <a:t>  public: </a:t>
            </a:r>
          </a:p>
          <a:p>
            <a:pPr lvl="1" eaLnBrk="1" hangingPunct="1">
              <a:lnSpc>
                <a:spcPct val="90000"/>
              </a:lnSpc>
              <a:buFont typeface="Webdings" charset="0"/>
              <a:buNone/>
            </a:pPr>
            <a:r>
              <a:rPr lang="en-US" altLang="ja-JP" b="1">
                <a:latin typeface="Courier New" charset="0"/>
                <a:cs typeface="ＭＳ Ｐゴシック" charset="0"/>
              </a:rPr>
              <a:t>      G4VSDFilter(G4String name);</a:t>
            </a:r>
          </a:p>
          <a:p>
            <a:pPr lvl="1" eaLnBrk="1" hangingPunct="1">
              <a:lnSpc>
                <a:spcPct val="90000"/>
              </a:lnSpc>
              <a:buFont typeface="Webdings" charset="0"/>
              <a:buNone/>
            </a:pPr>
            <a:r>
              <a:rPr lang="en-US" altLang="ja-JP" b="1">
                <a:latin typeface="Courier New" charset="0"/>
                <a:cs typeface="ＭＳ Ｐゴシック" charset="0"/>
              </a:rPr>
              <a:t>      virtual ~G4VSDFilter();</a:t>
            </a:r>
          </a:p>
          <a:p>
            <a:pPr lvl="1" eaLnBrk="1" hangingPunct="1">
              <a:lnSpc>
                <a:spcPct val="90000"/>
              </a:lnSpc>
              <a:buFont typeface="Webdings" charset="0"/>
              <a:buNone/>
            </a:pPr>
            <a:r>
              <a:rPr lang="en-US" altLang="ja-JP" b="1">
                <a:latin typeface="Courier New" charset="0"/>
                <a:cs typeface="ＭＳ Ｐゴシック" charset="0"/>
              </a:rPr>
              <a:t>  public:</a:t>
            </a:r>
          </a:p>
          <a:p>
            <a:pPr lvl="1" eaLnBrk="1" hangingPunct="1">
              <a:lnSpc>
                <a:spcPct val="90000"/>
              </a:lnSpc>
              <a:buFont typeface="Webdings" charset="0"/>
              <a:buNone/>
            </a:pPr>
            <a:r>
              <a:rPr lang="en-US" altLang="ja-JP" b="1">
                <a:latin typeface="Courier New" charset="0"/>
                <a:cs typeface="ＭＳ Ｐゴシック" charset="0"/>
              </a:rPr>
              <a:t>      virtual G4bool </a:t>
            </a:r>
            <a:r>
              <a:rPr lang="en-US" altLang="ja-JP" b="1">
                <a:solidFill>
                  <a:srgbClr val="FF0000"/>
                </a:solidFill>
                <a:latin typeface="Courier New" charset="0"/>
                <a:cs typeface="ＭＳ Ｐゴシック" charset="0"/>
              </a:rPr>
              <a:t>Accept</a:t>
            </a:r>
            <a:r>
              <a:rPr lang="en-US" altLang="ja-JP" b="1">
                <a:latin typeface="Courier New" charset="0"/>
                <a:cs typeface="ＭＳ Ｐゴシック" charset="0"/>
              </a:rPr>
              <a:t>(const G4Step*) const = 0;</a:t>
            </a:r>
          </a:p>
          <a:p>
            <a:pPr lvl="1" eaLnBrk="1" hangingPunct="1">
              <a:lnSpc>
                <a:spcPct val="90000"/>
              </a:lnSpc>
              <a:buFont typeface="Webdings" charset="0"/>
              <a:buNone/>
            </a:pPr>
            <a:r>
              <a:rPr lang="en-US" altLang="ja-JP" b="1">
                <a:latin typeface="Courier New" charset="0"/>
                <a:cs typeface="ＭＳ Ｐゴシック" charset="0"/>
              </a:rPr>
              <a:t>…</a:t>
            </a:r>
          </a:p>
          <a:p>
            <a:pPr eaLnBrk="1" hangingPunct="1"/>
            <a:endParaRPr lang="en-US">
              <a:latin typeface="Arial" charset="0"/>
            </a:endParaRPr>
          </a:p>
          <a:p>
            <a:pPr eaLnBrk="1" hangingPunct="1"/>
            <a:r>
              <a:rPr lang="en-US">
                <a:latin typeface="Arial" charset="0"/>
              </a:rPr>
              <a:t>Create your own messenger class to define /score/filter/&lt;your_filter&gt; command. </a:t>
            </a:r>
          </a:p>
          <a:p>
            <a:pPr lvl="1" eaLnBrk="1" hangingPunct="1"/>
            <a:r>
              <a:rPr lang="en-US">
                <a:latin typeface="Arial" charset="0"/>
              </a:rPr>
              <a:t>Refer to G4ScorerQuantityMessenger class.</a:t>
            </a:r>
          </a:p>
          <a:p>
            <a:pPr eaLnBrk="1" hangingPunct="1"/>
            <a:endParaRPr lang="en-US">
              <a:latin typeface="Arial" charset="0"/>
            </a:endParaRPr>
          </a:p>
        </p:txBody>
      </p:sp>
      <p:sp>
        <p:nvSpPr>
          <p:cNvPr id="36867" name="Footer Placeholder 3"/>
          <p:cNvSpPr>
            <a:spLocks noGrp="1"/>
          </p:cNvSpPr>
          <p:nvPr>
            <p:ph type="ftr" sz="quarter" idx="11"/>
          </p:nvPr>
        </p:nvSpPr>
        <p:spPr>
          <a:xfrm>
            <a:off x="3733800" y="6356350"/>
            <a:ext cx="2133600" cy="365125"/>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endParaRPr lang="en-US" altLang="ja-JP" sz="1400" b="0" dirty="0">
              <a:solidFill>
                <a:schemeClr val="bg1"/>
              </a:solidFill>
            </a:endParaRPr>
          </a:p>
        </p:txBody>
      </p:sp>
      <p:sp>
        <p:nvSpPr>
          <p:cNvPr id="36868" name="Slide Number Placeholder 4"/>
          <p:cNvSpPr>
            <a:spLocks noGrp="1"/>
          </p:cNvSpPr>
          <p:nvPr>
            <p:ph type="sldNum" sz="quarter" idx="12"/>
          </p:nvPr>
        </p:nvSpPr>
        <p:spPr>
          <a:xfrm>
            <a:off x="8449512" y="6356350"/>
            <a:ext cx="542088" cy="365125"/>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21743F01-0E87-B944-A14A-02688B84076F}" type="slidenum">
              <a:rPr lang="ja-JP" altLang="en-US" sz="1400" b="0">
                <a:solidFill>
                  <a:schemeClr val="bg1"/>
                </a:solidFill>
              </a:rPr>
              <a:pPr/>
              <a:t>21</a:t>
            </a:fld>
            <a:endParaRPr lang="en-US" altLang="ja-JP" sz="1400" b="0">
              <a:solidFill>
                <a:schemeClr val="bg1"/>
              </a:solidFill>
            </a:endParaRPr>
          </a:p>
        </p:txBody>
      </p:sp>
    </p:spTree>
    <p:extLst>
      <p:ext uri="{BB962C8B-B14F-4D97-AF65-F5344CB8AC3E}">
        <p14:creationId xmlns:p14="http://schemas.microsoft.com/office/powerpoint/2010/main" val="2676843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ctrTitle"/>
          </p:nvPr>
        </p:nvSpPr>
        <p:spPr/>
        <p:txBody>
          <a:bodyPr/>
          <a:lstStyle/>
          <a:p>
            <a:pPr eaLnBrk="1" hangingPunct="1"/>
            <a:r>
              <a:rPr lang="en-US">
                <a:latin typeface="Arial" charset="0"/>
              </a:rPr>
              <a:t>Define scorers to the tracking volume</a:t>
            </a:r>
          </a:p>
        </p:txBody>
      </p:sp>
      <p:sp>
        <p:nvSpPr>
          <p:cNvPr id="37890" name="Subtitle 2"/>
          <p:cNvSpPr>
            <a:spLocks noGrp="1"/>
          </p:cNvSpPr>
          <p:nvPr>
            <p:ph type="subTitle" idx="1"/>
          </p:nvPr>
        </p:nvSpPr>
        <p:spPr/>
        <p:txBody>
          <a:bodyPr/>
          <a:lstStyle/>
          <a:p>
            <a:pPr eaLnBrk="1" hangingPunct="1"/>
            <a:endParaRPr lang="en-US">
              <a:latin typeface="Arial" charset="0"/>
            </a:endParaRPr>
          </a:p>
        </p:txBody>
      </p:sp>
    </p:spTree>
    <p:extLst>
      <p:ext uri="{BB962C8B-B14F-4D97-AF65-F5344CB8AC3E}">
        <p14:creationId xmlns:p14="http://schemas.microsoft.com/office/powerpoint/2010/main" val="15675060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a:xfrm>
            <a:off x="0" y="76200"/>
            <a:ext cx="4038600" cy="762000"/>
          </a:xfrm>
        </p:spPr>
        <p:txBody>
          <a:bodyPr/>
          <a:lstStyle/>
          <a:p>
            <a:pPr eaLnBrk="1" hangingPunct="1"/>
            <a:r>
              <a:rPr lang="en-US" altLang="ja-JP">
                <a:latin typeface="Arial" charset="0"/>
              </a:rPr>
              <a:t>Class diagram</a:t>
            </a:r>
          </a:p>
        </p:txBody>
      </p:sp>
      <p:sp>
        <p:nvSpPr>
          <p:cNvPr id="38914" name="Footer Placeholder 2"/>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38915" name="Slide Number Placeholder 3"/>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BE5370F5-F47B-FD4C-AE9F-CE9115945356}" type="slidenum">
              <a:rPr lang="ja-JP" altLang="en-US" sz="1400" b="0">
                <a:solidFill>
                  <a:schemeClr val="bg1"/>
                </a:solidFill>
              </a:rPr>
              <a:pPr/>
              <a:t>23</a:t>
            </a:fld>
            <a:endParaRPr lang="en-US" altLang="ja-JP" sz="1400" b="0">
              <a:solidFill>
                <a:schemeClr val="bg1"/>
              </a:solidFill>
            </a:endParaRPr>
          </a:p>
        </p:txBody>
      </p:sp>
      <p:sp>
        <p:nvSpPr>
          <p:cNvPr id="38916" name="Rectangle 3"/>
          <p:cNvSpPr>
            <a:spLocks noChangeArrowheads="1"/>
          </p:cNvSpPr>
          <p:nvPr/>
        </p:nvSpPr>
        <p:spPr bwMode="auto">
          <a:xfrm>
            <a:off x="533400" y="990600"/>
            <a:ext cx="1905000" cy="457200"/>
          </a:xfrm>
          <a:prstGeom prst="rect">
            <a:avLst/>
          </a:prstGeom>
          <a:solidFill>
            <a:srgbClr val="FFFF00"/>
          </a:solidFill>
          <a:ln w="12700">
            <a:solidFill>
              <a:srgbClr val="FF0000"/>
            </a:solidFill>
            <a:miter lim="800000"/>
            <a:headEnd/>
            <a:tailEnd/>
          </a:ln>
        </p:spPr>
        <p:txBody>
          <a:bodyPr wrap="none" anchor="ctr"/>
          <a:lstStyle/>
          <a:p>
            <a:pPr algn="ctr" eaLnBrk="0" hangingPunct="0"/>
            <a:r>
              <a:rPr lang="en-US" altLang="ja-JP" b="0"/>
              <a:t>G4LogicalVolume</a:t>
            </a:r>
          </a:p>
        </p:txBody>
      </p:sp>
      <p:sp>
        <p:nvSpPr>
          <p:cNvPr id="38917" name="Rectangle 4"/>
          <p:cNvSpPr>
            <a:spLocks noChangeArrowheads="1"/>
          </p:cNvSpPr>
          <p:nvPr/>
        </p:nvSpPr>
        <p:spPr bwMode="auto">
          <a:xfrm>
            <a:off x="533400" y="2133600"/>
            <a:ext cx="2362200" cy="457200"/>
          </a:xfrm>
          <a:prstGeom prst="rect">
            <a:avLst/>
          </a:prstGeom>
          <a:solidFill>
            <a:srgbClr val="92D050"/>
          </a:solidFill>
          <a:ln w="12700">
            <a:solidFill>
              <a:srgbClr val="FF0000"/>
            </a:solidFill>
            <a:miter lim="800000"/>
            <a:headEnd/>
            <a:tailEnd/>
          </a:ln>
        </p:spPr>
        <p:txBody>
          <a:bodyPr wrap="none" anchor="ctr"/>
          <a:lstStyle/>
          <a:p>
            <a:pPr algn="ctr" eaLnBrk="0" hangingPunct="0"/>
            <a:r>
              <a:rPr lang="en-US" altLang="ja-JP" b="0"/>
              <a:t>G4VSensitiveDetector</a:t>
            </a:r>
          </a:p>
        </p:txBody>
      </p:sp>
      <p:sp>
        <p:nvSpPr>
          <p:cNvPr id="38918" name="Line 5"/>
          <p:cNvSpPr>
            <a:spLocks noChangeShapeType="1"/>
          </p:cNvSpPr>
          <p:nvPr/>
        </p:nvSpPr>
        <p:spPr bwMode="auto">
          <a:xfrm>
            <a:off x="1447800" y="1447800"/>
            <a:ext cx="228600" cy="685800"/>
          </a:xfrm>
          <a:prstGeom prst="line">
            <a:avLst/>
          </a:prstGeom>
          <a:noFill/>
          <a:ln w="38100">
            <a:solidFill>
              <a:srgbClr val="FF0000"/>
            </a:solidFill>
            <a:round/>
            <a:headEnd type="oval" w="med" len="med"/>
            <a:tailEnd/>
          </a:ln>
          <a:extLst>
            <a:ext uri="{909E8E84-426E-40dd-AFC4-6F175D3DCCD1}">
              <a14:hiddenFill xmlns="" xmlns:a14="http://schemas.microsoft.com/office/drawing/2010/main">
                <a:noFill/>
              </a14:hiddenFill>
            </a:ext>
          </a:extLst>
        </p:spPr>
        <p:txBody>
          <a:bodyPr/>
          <a:lstStyle/>
          <a:p>
            <a:endParaRPr lang="en-US"/>
          </a:p>
        </p:txBody>
      </p:sp>
      <p:sp>
        <p:nvSpPr>
          <p:cNvPr id="38919" name="Rectangle 6"/>
          <p:cNvSpPr>
            <a:spLocks noChangeArrowheads="1"/>
          </p:cNvSpPr>
          <p:nvPr/>
        </p:nvSpPr>
        <p:spPr bwMode="auto">
          <a:xfrm>
            <a:off x="228600" y="3200400"/>
            <a:ext cx="2895600" cy="457200"/>
          </a:xfrm>
          <a:prstGeom prst="rect">
            <a:avLst/>
          </a:prstGeom>
          <a:solidFill>
            <a:srgbClr val="FFFF00"/>
          </a:solidFill>
          <a:ln w="12700">
            <a:solidFill>
              <a:srgbClr val="FF0000"/>
            </a:solidFill>
            <a:miter lim="800000"/>
            <a:headEnd/>
            <a:tailEnd/>
          </a:ln>
        </p:spPr>
        <p:txBody>
          <a:bodyPr wrap="none" anchor="ctr"/>
          <a:lstStyle/>
          <a:p>
            <a:pPr algn="ctr" eaLnBrk="0" hangingPunct="0"/>
            <a:r>
              <a:rPr lang="en-US" altLang="ja-JP" b="0"/>
              <a:t>G4MultiFunctionalDetector</a:t>
            </a:r>
          </a:p>
        </p:txBody>
      </p:sp>
      <p:sp>
        <p:nvSpPr>
          <p:cNvPr id="38920" name="Line 7"/>
          <p:cNvSpPr>
            <a:spLocks noChangeShapeType="1"/>
          </p:cNvSpPr>
          <p:nvPr/>
        </p:nvSpPr>
        <p:spPr bwMode="auto">
          <a:xfrm flipH="1">
            <a:off x="1524000" y="2590800"/>
            <a:ext cx="76200" cy="6096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8921" name="Rectangle 8"/>
          <p:cNvSpPr>
            <a:spLocks noChangeArrowheads="1"/>
          </p:cNvSpPr>
          <p:nvPr/>
        </p:nvSpPr>
        <p:spPr bwMode="auto">
          <a:xfrm>
            <a:off x="4343400" y="3505200"/>
            <a:ext cx="2438400" cy="457200"/>
          </a:xfrm>
          <a:prstGeom prst="rect">
            <a:avLst/>
          </a:prstGeom>
          <a:solidFill>
            <a:srgbClr val="996633"/>
          </a:solidFill>
          <a:ln w="12700">
            <a:solidFill>
              <a:srgbClr val="FF0000"/>
            </a:solidFill>
            <a:miter lim="800000"/>
            <a:headEnd/>
            <a:tailEnd/>
          </a:ln>
        </p:spPr>
        <p:txBody>
          <a:bodyPr wrap="none" anchor="ctr"/>
          <a:lstStyle/>
          <a:p>
            <a:pPr algn="ctr" eaLnBrk="0" hangingPunct="0"/>
            <a:r>
              <a:rPr lang="en-US" altLang="ja-JP" b="0"/>
              <a:t>userSensitiveDetector</a:t>
            </a:r>
          </a:p>
        </p:txBody>
      </p:sp>
      <p:sp>
        <p:nvSpPr>
          <p:cNvPr id="38922" name="Line 9"/>
          <p:cNvSpPr>
            <a:spLocks noChangeShapeType="1"/>
          </p:cNvSpPr>
          <p:nvPr/>
        </p:nvSpPr>
        <p:spPr bwMode="auto">
          <a:xfrm>
            <a:off x="2667000" y="2590800"/>
            <a:ext cx="1676400" cy="10668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8923" name="Rectangle 10"/>
          <p:cNvSpPr>
            <a:spLocks noChangeArrowheads="1"/>
          </p:cNvSpPr>
          <p:nvPr/>
        </p:nvSpPr>
        <p:spPr bwMode="auto">
          <a:xfrm>
            <a:off x="2743200" y="990600"/>
            <a:ext cx="1371600" cy="457200"/>
          </a:xfrm>
          <a:prstGeom prst="rect">
            <a:avLst/>
          </a:prstGeom>
          <a:solidFill>
            <a:srgbClr val="FFFF00"/>
          </a:solidFill>
          <a:ln w="12700">
            <a:solidFill>
              <a:srgbClr val="FF0000"/>
            </a:solidFill>
            <a:miter lim="800000"/>
            <a:headEnd/>
            <a:tailEnd/>
          </a:ln>
        </p:spPr>
        <p:txBody>
          <a:bodyPr wrap="none" anchor="ctr"/>
          <a:lstStyle/>
          <a:p>
            <a:pPr algn="ctr" eaLnBrk="0" hangingPunct="0"/>
            <a:r>
              <a:rPr lang="en-US" altLang="ja-JP" b="0"/>
              <a:t>G4Event</a:t>
            </a:r>
          </a:p>
        </p:txBody>
      </p:sp>
      <p:sp>
        <p:nvSpPr>
          <p:cNvPr id="38924" name="Rectangle 11"/>
          <p:cNvSpPr>
            <a:spLocks noChangeArrowheads="1"/>
          </p:cNvSpPr>
          <p:nvPr/>
        </p:nvSpPr>
        <p:spPr bwMode="auto">
          <a:xfrm>
            <a:off x="3429000" y="1752600"/>
            <a:ext cx="2209800" cy="457200"/>
          </a:xfrm>
          <a:prstGeom prst="rect">
            <a:avLst/>
          </a:prstGeom>
          <a:solidFill>
            <a:srgbClr val="FFFF00"/>
          </a:solidFill>
          <a:ln w="12700">
            <a:solidFill>
              <a:srgbClr val="FF0000"/>
            </a:solidFill>
            <a:miter lim="800000"/>
            <a:headEnd/>
            <a:tailEnd/>
          </a:ln>
        </p:spPr>
        <p:txBody>
          <a:bodyPr wrap="none" anchor="ctr"/>
          <a:lstStyle/>
          <a:p>
            <a:pPr algn="ctr" eaLnBrk="0" hangingPunct="0"/>
            <a:r>
              <a:rPr lang="en-US" altLang="ja-JP" b="0"/>
              <a:t>G4HCofThisEvent</a:t>
            </a:r>
          </a:p>
        </p:txBody>
      </p:sp>
      <p:sp>
        <p:nvSpPr>
          <p:cNvPr id="38925" name="Rectangle 12"/>
          <p:cNvSpPr>
            <a:spLocks noChangeArrowheads="1"/>
          </p:cNvSpPr>
          <p:nvPr/>
        </p:nvSpPr>
        <p:spPr bwMode="auto">
          <a:xfrm>
            <a:off x="3733800" y="2590800"/>
            <a:ext cx="2362200" cy="457200"/>
          </a:xfrm>
          <a:prstGeom prst="rect">
            <a:avLst/>
          </a:prstGeom>
          <a:solidFill>
            <a:srgbClr val="92D050"/>
          </a:solidFill>
          <a:ln w="12700">
            <a:solidFill>
              <a:srgbClr val="FF0000"/>
            </a:solidFill>
            <a:miter lim="800000"/>
            <a:headEnd/>
            <a:tailEnd/>
          </a:ln>
        </p:spPr>
        <p:txBody>
          <a:bodyPr wrap="none" anchor="ctr"/>
          <a:lstStyle/>
          <a:p>
            <a:pPr algn="ctr" eaLnBrk="0" hangingPunct="0"/>
            <a:r>
              <a:rPr lang="en-US" altLang="ja-JP" b="0"/>
              <a:t>G4VHitsCollection</a:t>
            </a:r>
          </a:p>
        </p:txBody>
      </p:sp>
      <p:sp>
        <p:nvSpPr>
          <p:cNvPr id="38926" name="Line 13"/>
          <p:cNvSpPr>
            <a:spLocks noChangeShapeType="1"/>
          </p:cNvSpPr>
          <p:nvPr/>
        </p:nvSpPr>
        <p:spPr bwMode="auto">
          <a:xfrm>
            <a:off x="4114800" y="1295400"/>
            <a:ext cx="457200" cy="457200"/>
          </a:xfrm>
          <a:prstGeom prst="line">
            <a:avLst/>
          </a:prstGeom>
          <a:noFill/>
          <a:ln w="38100">
            <a:solidFill>
              <a:srgbClr val="FF0000"/>
            </a:solidFill>
            <a:round/>
            <a:headEnd type="oval" w="med" len="med"/>
            <a:tailEnd/>
          </a:ln>
          <a:extLst>
            <a:ext uri="{909E8E84-426E-40dd-AFC4-6F175D3DCCD1}">
              <a14:hiddenFill xmlns="" xmlns:a14="http://schemas.microsoft.com/office/drawing/2010/main">
                <a:noFill/>
              </a14:hiddenFill>
            </a:ext>
          </a:extLst>
        </p:spPr>
        <p:txBody>
          <a:bodyPr/>
          <a:lstStyle/>
          <a:p>
            <a:endParaRPr lang="en-US"/>
          </a:p>
        </p:txBody>
      </p:sp>
      <p:sp>
        <p:nvSpPr>
          <p:cNvPr id="38927" name="Rectangle 14"/>
          <p:cNvSpPr>
            <a:spLocks noChangeArrowheads="1"/>
          </p:cNvSpPr>
          <p:nvPr/>
        </p:nvSpPr>
        <p:spPr bwMode="auto">
          <a:xfrm>
            <a:off x="6629400" y="2819400"/>
            <a:ext cx="2209800" cy="457200"/>
          </a:xfrm>
          <a:prstGeom prst="rect">
            <a:avLst/>
          </a:prstGeom>
          <a:solidFill>
            <a:srgbClr val="CC00CC"/>
          </a:solidFill>
          <a:ln w="12700">
            <a:solidFill>
              <a:srgbClr val="FF0000"/>
            </a:solidFill>
            <a:miter lim="800000"/>
            <a:headEnd/>
            <a:tailEnd/>
          </a:ln>
        </p:spPr>
        <p:txBody>
          <a:bodyPr wrap="none" anchor="ctr"/>
          <a:lstStyle/>
          <a:p>
            <a:pPr algn="ctr" eaLnBrk="0" hangingPunct="0"/>
            <a:r>
              <a:rPr lang="en-US" altLang="ja-JP" b="0"/>
              <a:t>G4THitsCollection</a:t>
            </a:r>
          </a:p>
        </p:txBody>
      </p:sp>
      <p:sp>
        <p:nvSpPr>
          <p:cNvPr id="38928" name="Line 15"/>
          <p:cNvSpPr>
            <a:spLocks noChangeShapeType="1"/>
          </p:cNvSpPr>
          <p:nvPr/>
        </p:nvSpPr>
        <p:spPr bwMode="auto">
          <a:xfrm>
            <a:off x="6096000" y="2895600"/>
            <a:ext cx="533400" cy="1524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8929" name="Line 16"/>
          <p:cNvSpPr>
            <a:spLocks noChangeShapeType="1"/>
          </p:cNvSpPr>
          <p:nvPr/>
        </p:nvSpPr>
        <p:spPr bwMode="auto">
          <a:xfrm flipH="1">
            <a:off x="3886200" y="3048000"/>
            <a:ext cx="457200" cy="6858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8930" name="Rectangle 17"/>
          <p:cNvSpPr>
            <a:spLocks noChangeArrowheads="1"/>
          </p:cNvSpPr>
          <p:nvPr/>
        </p:nvSpPr>
        <p:spPr bwMode="auto">
          <a:xfrm>
            <a:off x="3505200" y="4267200"/>
            <a:ext cx="1600200" cy="457200"/>
          </a:xfrm>
          <a:prstGeom prst="rect">
            <a:avLst/>
          </a:prstGeom>
          <a:solidFill>
            <a:srgbClr val="CC00CC"/>
          </a:solidFill>
          <a:ln w="12700">
            <a:solidFill>
              <a:srgbClr val="FF0000"/>
            </a:solidFill>
            <a:miter lim="800000"/>
            <a:headEnd/>
            <a:tailEnd/>
          </a:ln>
        </p:spPr>
        <p:txBody>
          <a:bodyPr wrap="none" anchor="ctr"/>
          <a:lstStyle/>
          <a:p>
            <a:pPr algn="ctr" eaLnBrk="0" hangingPunct="0"/>
            <a:r>
              <a:rPr lang="en-US" altLang="ja-JP" b="0"/>
              <a:t>G4THitsMap</a:t>
            </a:r>
          </a:p>
        </p:txBody>
      </p:sp>
      <p:sp>
        <p:nvSpPr>
          <p:cNvPr id="38931" name="Rectangle 18"/>
          <p:cNvSpPr>
            <a:spLocks noChangeArrowheads="1"/>
          </p:cNvSpPr>
          <p:nvPr/>
        </p:nvSpPr>
        <p:spPr bwMode="auto">
          <a:xfrm>
            <a:off x="5791200" y="4724400"/>
            <a:ext cx="2209800" cy="762000"/>
          </a:xfrm>
          <a:prstGeom prst="rect">
            <a:avLst/>
          </a:prstGeom>
          <a:solidFill>
            <a:srgbClr val="996633"/>
          </a:solidFill>
          <a:ln w="12700">
            <a:solidFill>
              <a:srgbClr val="FF0000"/>
            </a:solidFill>
            <a:miter lim="800000"/>
            <a:headEnd/>
            <a:tailEnd/>
          </a:ln>
        </p:spPr>
        <p:txBody>
          <a:bodyPr wrap="none" anchor="ctr"/>
          <a:lstStyle/>
          <a:p>
            <a:pPr algn="ctr" eaLnBrk="0" hangingPunct="0"/>
            <a:r>
              <a:rPr lang="en-US" altLang="ja-JP" b="0"/>
              <a:t>userHitsCollection</a:t>
            </a:r>
            <a:br>
              <a:rPr lang="en-US" altLang="ja-JP" b="0"/>
            </a:br>
            <a:r>
              <a:rPr lang="en-US" altLang="ja-JP" b="0"/>
              <a:t>or  userHitsMap</a:t>
            </a:r>
          </a:p>
        </p:txBody>
      </p:sp>
      <p:sp>
        <p:nvSpPr>
          <p:cNvPr id="38932" name="Line 19"/>
          <p:cNvSpPr>
            <a:spLocks noChangeShapeType="1"/>
          </p:cNvSpPr>
          <p:nvPr/>
        </p:nvSpPr>
        <p:spPr bwMode="auto">
          <a:xfrm flipH="1">
            <a:off x="7010400" y="3276600"/>
            <a:ext cx="457200" cy="14478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8933" name="Line 20"/>
          <p:cNvSpPr>
            <a:spLocks noChangeShapeType="1"/>
          </p:cNvSpPr>
          <p:nvPr/>
        </p:nvSpPr>
        <p:spPr bwMode="auto">
          <a:xfrm>
            <a:off x="7924800" y="3276600"/>
            <a:ext cx="304800" cy="533400"/>
          </a:xfrm>
          <a:prstGeom prst="line">
            <a:avLst/>
          </a:prstGeom>
          <a:noFill/>
          <a:ln w="38100">
            <a:solidFill>
              <a:srgbClr val="FF0000"/>
            </a:solidFill>
            <a:round/>
            <a:headEnd type="oval" w="med" len="med"/>
            <a:tailEnd/>
          </a:ln>
          <a:extLst>
            <a:ext uri="{909E8E84-426E-40dd-AFC4-6F175D3DCCD1}">
              <a14:hiddenFill xmlns="" xmlns:a14="http://schemas.microsoft.com/office/drawing/2010/main">
                <a:noFill/>
              </a14:hiddenFill>
            </a:ext>
          </a:extLst>
        </p:spPr>
        <p:txBody>
          <a:bodyPr/>
          <a:lstStyle/>
          <a:p>
            <a:endParaRPr lang="en-US"/>
          </a:p>
        </p:txBody>
      </p:sp>
      <p:sp>
        <p:nvSpPr>
          <p:cNvPr id="38934" name="Rectangle 21"/>
          <p:cNvSpPr>
            <a:spLocks noChangeArrowheads="1"/>
          </p:cNvSpPr>
          <p:nvPr/>
        </p:nvSpPr>
        <p:spPr bwMode="auto">
          <a:xfrm>
            <a:off x="7620000" y="3810000"/>
            <a:ext cx="1219200" cy="457200"/>
          </a:xfrm>
          <a:prstGeom prst="rect">
            <a:avLst/>
          </a:prstGeom>
          <a:solidFill>
            <a:srgbClr val="92D050"/>
          </a:solidFill>
          <a:ln w="12700">
            <a:solidFill>
              <a:srgbClr val="FF0000"/>
            </a:solidFill>
            <a:miter lim="800000"/>
            <a:headEnd/>
            <a:tailEnd/>
          </a:ln>
        </p:spPr>
        <p:txBody>
          <a:bodyPr wrap="none" anchor="ctr"/>
          <a:lstStyle/>
          <a:p>
            <a:pPr algn="ctr" eaLnBrk="0" hangingPunct="0"/>
            <a:r>
              <a:rPr lang="en-US" altLang="ja-JP" b="0"/>
              <a:t>G4VHit</a:t>
            </a:r>
          </a:p>
        </p:txBody>
      </p:sp>
      <p:sp>
        <p:nvSpPr>
          <p:cNvPr id="38935" name="Rectangle 22"/>
          <p:cNvSpPr>
            <a:spLocks noChangeArrowheads="1"/>
          </p:cNvSpPr>
          <p:nvPr/>
        </p:nvSpPr>
        <p:spPr bwMode="auto">
          <a:xfrm>
            <a:off x="7696200" y="5943600"/>
            <a:ext cx="1219200" cy="457200"/>
          </a:xfrm>
          <a:prstGeom prst="rect">
            <a:avLst/>
          </a:prstGeom>
          <a:solidFill>
            <a:srgbClr val="996633"/>
          </a:solidFill>
          <a:ln w="12700">
            <a:solidFill>
              <a:srgbClr val="FF0000"/>
            </a:solidFill>
            <a:miter lim="800000"/>
            <a:headEnd/>
            <a:tailEnd/>
          </a:ln>
        </p:spPr>
        <p:txBody>
          <a:bodyPr wrap="none" anchor="ctr"/>
          <a:lstStyle/>
          <a:p>
            <a:pPr algn="ctr" eaLnBrk="0" hangingPunct="0"/>
            <a:r>
              <a:rPr lang="en-US" altLang="ja-JP" b="0"/>
              <a:t>userHit</a:t>
            </a:r>
          </a:p>
        </p:txBody>
      </p:sp>
      <p:sp>
        <p:nvSpPr>
          <p:cNvPr id="38936" name="Line 23"/>
          <p:cNvSpPr>
            <a:spLocks noChangeShapeType="1"/>
          </p:cNvSpPr>
          <p:nvPr/>
        </p:nvSpPr>
        <p:spPr bwMode="auto">
          <a:xfrm>
            <a:off x="7391400" y="5486400"/>
            <a:ext cx="838200" cy="457200"/>
          </a:xfrm>
          <a:prstGeom prst="line">
            <a:avLst/>
          </a:prstGeom>
          <a:noFill/>
          <a:ln w="38100">
            <a:solidFill>
              <a:srgbClr val="FF0000"/>
            </a:solidFill>
            <a:round/>
            <a:headEnd type="oval" w="med" len="med"/>
            <a:tailEnd/>
          </a:ln>
          <a:extLst>
            <a:ext uri="{909E8E84-426E-40dd-AFC4-6F175D3DCCD1}">
              <a14:hiddenFill xmlns="" xmlns:a14="http://schemas.microsoft.com/office/drawing/2010/main">
                <a:noFill/>
              </a14:hiddenFill>
            </a:ext>
          </a:extLst>
        </p:spPr>
        <p:txBody>
          <a:bodyPr/>
          <a:lstStyle/>
          <a:p>
            <a:endParaRPr lang="en-US"/>
          </a:p>
        </p:txBody>
      </p:sp>
      <p:sp>
        <p:nvSpPr>
          <p:cNvPr id="38937" name="Line 24"/>
          <p:cNvSpPr>
            <a:spLocks noChangeShapeType="1"/>
          </p:cNvSpPr>
          <p:nvPr/>
        </p:nvSpPr>
        <p:spPr bwMode="auto">
          <a:xfrm>
            <a:off x="8305800" y="4267200"/>
            <a:ext cx="76200" cy="16764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8938" name="Rectangle 25"/>
          <p:cNvSpPr>
            <a:spLocks noChangeArrowheads="1"/>
          </p:cNvSpPr>
          <p:nvPr/>
        </p:nvSpPr>
        <p:spPr bwMode="auto">
          <a:xfrm>
            <a:off x="685800" y="4267200"/>
            <a:ext cx="2514600" cy="457200"/>
          </a:xfrm>
          <a:prstGeom prst="rect">
            <a:avLst/>
          </a:prstGeom>
          <a:solidFill>
            <a:srgbClr val="92D050"/>
          </a:solidFill>
          <a:ln w="12700">
            <a:solidFill>
              <a:srgbClr val="FF0000"/>
            </a:solidFill>
            <a:miter lim="800000"/>
            <a:headEnd/>
            <a:tailEnd/>
          </a:ln>
        </p:spPr>
        <p:txBody>
          <a:bodyPr wrap="none" anchor="ctr"/>
          <a:lstStyle/>
          <a:p>
            <a:pPr algn="ctr" eaLnBrk="0" hangingPunct="0"/>
            <a:r>
              <a:rPr lang="en-US" altLang="ja-JP" b="0"/>
              <a:t>G4VPrimitiveSensitivity</a:t>
            </a:r>
          </a:p>
        </p:txBody>
      </p:sp>
      <p:sp>
        <p:nvSpPr>
          <p:cNvPr id="38939" name="Line 26"/>
          <p:cNvSpPr>
            <a:spLocks noChangeShapeType="1"/>
          </p:cNvSpPr>
          <p:nvPr/>
        </p:nvSpPr>
        <p:spPr bwMode="auto">
          <a:xfrm>
            <a:off x="1600200" y="3657600"/>
            <a:ext cx="304800" cy="609600"/>
          </a:xfrm>
          <a:prstGeom prst="line">
            <a:avLst/>
          </a:prstGeom>
          <a:noFill/>
          <a:ln w="38100">
            <a:solidFill>
              <a:srgbClr val="FF0000"/>
            </a:solidFill>
            <a:round/>
            <a:headEnd type="oval" w="med" len="med"/>
            <a:tailEnd/>
          </a:ln>
          <a:extLst>
            <a:ext uri="{909E8E84-426E-40dd-AFC4-6F175D3DCCD1}">
              <a14:hiddenFill xmlns="" xmlns:a14="http://schemas.microsoft.com/office/drawing/2010/main">
                <a:noFill/>
              </a14:hiddenFill>
            </a:ext>
          </a:extLst>
        </p:spPr>
        <p:txBody>
          <a:bodyPr/>
          <a:lstStyle/>
          <a:p>
            <a:endParaRPr lang="en-US"/>
          </a:p>
        </p:txBody>
      </p:sp>
      <p:sp>
        <p:nvSpPr>
          <p:cNvPr id="38940" name="Line 27"/>
          <p:cNvSpPr>
            <a:spLocks noChangeShapeType="1"/>
          </p:cNvSpPr>
          <p:nvPr/>
        </p:nvSpPr>
        <p:spPr bwMode="auto">
          <a:xfrm>
            <a:off x="3886200" y="3733800"/>
            <a:ext cx="76200" cy="533400"/>
          </a:xfrm>
          <a:prstGeom prst="line">
            <a:avLst/>
          </a:prstGeom>
          <a:noFill/>
          <a:ln w="38100">
            <a:solidFill>
              <a:srgbClr val="FF0000"/>
            </a:solidFill>
            <a:round/>
            <a:headEnd type="none" w="lg" len="lg"/>
            <a:tailEnd/>
          </a:ln>
          <a:extLst>
            <a:ext uri="{909E8E84-426E-40dd-AFC4-6F175D3DCCD1}">
              <a14:hiddenFill xmlns="" xmlns:a14="http://schemas.microsoft.com/office/drawing/2010/main">
                <a:noFill/>
              </a14:hiddenFill>
            </a:ext>
          </a:extLst>
        </p:spPr>
        <p:txBody>
          <a:bodyPr/>
          <a:lstStyle/>
          <a:p>
            <a:endParaRPr lang="en-US"/>
          </a:p>
        </p:txBody>
      </p:sp>
      <p:sp>
        <p:nvSpPr>
          <p:cNvPr id="38941" name="Line 34"/>
          <p:cNvSpPr>
            <a:spLocks noChangeShapeType="1"/>
          </p:cNvSpPr>
          <p:nvPr/>
        </p:nvSpPr>
        <p:spPr bwMode="auto">
          <a:xfrm>
            <a:off x="5638800" y="3962400"/>
            <a:ext cx="762000" cy="762000"/>
          </a:xfrm>
          <a:prstGeom prst="line">
            <a:avLst/>
          </a:prstGeom>
          <a:noFill/>
          <a:ln w="38100">
            <a:solidFill>
              <a:srgbClr val="FF0000"/>
            </a:solidFill>
            <a:round/>
            <a:headEnd type="oval" w="med" len="med"/>
            <a:tailEnd/>
          </a:ln>
          <a:extLst>
            <a:ext uri="{909E8E84-426E-40dd-AFC4-6F175D3DCCD1}">
              <a14:hiddenFill xmlns="" xmlns:a14="http://schemas.microsoft.com/office/drawing/2010/main">
                <a:noFill/>
              </a14:hiddenFill>
            </a:ext>
          </a:extLst>
        </p:spPr>
        <p:txBody>
          <a:bodyPr/>
          <a:lstStyle/>
          <a:p>
            <a:endParaRPr lang="en-US"/>
          </a:p>
        </p:txBody>
      </p:sp>
      <p:sp>
        <p:nvSpPr>
          <p:cNvPr id="38942" name="Line 36"/>
          <p:cNvSpPr>
            <a:spLocks noChangeShapeType="1"/>
          </p:cNvSpPr>
          <p:nvPr/>
        </p:nvSpPr>
        <p:spPr bwMode="auto">
          <a:xfrm>
            <a:off x="4572000" y="2209800"/>
            <a:ext cx="152400" cy="381000"/>
          </a:xfrm>
          <a:prstGeom prst="line">
            <a:avLst/>
          </a:prstGeom>
          <a:noFill/>
          <a:ln w="38100">
            <a:solidFill>
              <a:srgbClr val="FF0000"/>
            </a:solidFill>
            <a:round/>
            <a:headEnd type="oval" w="med" len="med"/>
            <a:tailEnd/>
          </a:ln>
          <a:extLst>
            <a:ext uri="{909E8E84-426E-40dd-AFC4-6F175D3DCCD1}">
              <a14:hiddenFill xmlns="" xmlns:a14="http://schemas.microsoft.com/office/drawing/2010/main">
                <a:noFill/>
              </a14:hiddenFill>
            </a:ext>
          </a:extLst>
        </p:spPr>
        <p:txBody>
          <a:bodyPr/>
          <a:lstStyle/>
          <a:p>
            <a:endParaRPr lang="en-US"/>
          </a:p>
        </p:txBody>
      </p:sp>
      <p:sp>
        <p:nvSpPr>
          <p:cNvPr id="38943" name="Rectangle 37"/>
          <p:cNvSpPr>
            <a:spLocks noChangeArrowheads="1"/>
          </p:cNvSpPr>
          <p:nvPr/>
        </p:nvSpPr>
        <p:spPr bwMode="auto">
          <a:xfrm>
            <a:off x="4724400" y="152400"/>
            <a:ext cx="609600" cy="228600"/>
          </a:xfrm>
          <a:prstGeom prst="rect">
            <a:avLst/>
          </a:prstGeom>
          <a:solidFill>
            <a:srgbClr val="FFFF00"/>
          </a:solidFill>
          <a:ln w="12700">
            <a:solidFill>
              <a:srgbClr val="FF0000"/>
            </a:solidFill>
            <a:miter lim="800000"/>
            <a:headEnd/>
            <a:tailEnd/>
          </a:ln>
        </p:spPr>
        <p:txBody>
          <a:bodyPr wrap="none" anchor="ctr"/>
          <a:lstStyle/>
          <a:p>
            <a:pPr algn="ctr" eaLnBrk="0" hangingPunct="0"/>
            <a:endParaRPr lang="en-US" altLang="ja-JP" b="0"/>
          </a:p>
        </p:txBody>
      </p:sp>
      <p:sp>
        <p:nvSpPr>
          <p:cNvPr id="38944" name="Text Box 38"/>
          <p:cNvSpPr txBox="1">
            <a:spLocks noChangeArrowheads="1"/>
          </p:cNvSpPr>
          <p:nvPr/>
        </p:nvSpPr>
        <p:spPr bwMode="auto">
          <a:xfrm>
            <a:off x="5410200" y="76200"/>
            <a:ext cx="3429000" cy="33655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600">
                <a:latin typeface="Comic Sans MS" charset="0"/>
              </a:rPr>
              <a:t>Concrete class provided by G4</a:t>
            </a:r>
          </a:p>
        </p:txBody>
      </p:sp>
      <p:sp>
        <p:nvSpPr>
          <p:cNvPr id="38945" name="Rectangle 39"/>
          <p:cNvSpPr>
            <a:spLocks noChangeArrowheads="1"/>
          </p:cNvSpPr>
          <p:nvPr/>
        </p:nvSpPr>
        <p:spPr bwMode="auto">
          <a:xfrm>
            <a:off x="4724400" y="501650"/>
            <a:ext cx="609600" cy="228600"/>
          </a:xfrm>
          <a:prstGeom prst="rect">
            <a:avLst/>
          </a:prstGeom>
          <a:solidFill>
            <a:srgbClr val="92D050"/>
          </a:solidFill>
          <a:ln w="12700">
            <a:solidFill>
              <a:srgbClr val="FF0000"/>
            </a:solidFill>
            <a:miter lim="800000"/>
            <a:headEnd/>
            <a:tailEnd/>
          </a:ln>
        </p:spPr>
        <p:txBody>
          <a:bodyPr wrap="none" anchor="ctr"/>
          <a:lstStyle/>
          <a:p>
            <a:pPr algn="ctr" eaLnBrk="0" hangingPunct="0"/>
            <a:endParaRPr lang="en-US" altLang="ja-JP" b="0"/>
          </a:p>
        </p:txBody>
      </p:sp>
      <p:sp>
        <p:nvSpPr>
          <p:cNvPr id="38946" name="Text Box 40"/>
          <p:cNvSpPr txBox="1">
            <a:spLocks noChangeArrowheads="1"/>
          </p:cNvSpPr>
          <p:nvPr/>
        </p:nvSpPr>
        <p:spPr bwMode="auto">
          <a:xfrm>
            <a:off x="5410200" y="425450"/>
            <a:ext cx="3962400" cy="33655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600">
                <a:latin typeface="Comic Sans MS" charset="0"/>
              </a:rPr>
              <a:t>Abstract base class provided by G4</a:t>
            </a:r>
          </a:p>
        </p:txBody>
      </p:sp>
      <p:sp>
        <p:nvSpPr>
          <p:cNvPr id="38947" name="Rectangle 41"/>
          <p:cNvSpPr>
            <a:spLocks noChangeArrowheads="1"/>
          </p:cNvSpPr>
          <p:nvPr/>
        </p:nvSpPr>
        <p:spPr bwMode="auto">
          <a:xfrm>
            <a:off x="4724400" y="838200"/>
            <a:ext cx="609600" cy="228600"/>
          </a:xfrm>
          <a:prstGeom prst="rect">
            <a:avLst/>
          </a:prstGeom>
          <a:solidFill>
            <a:srgbClr val="CC00CC"/>
          </a:solidFill>
          <a:ln w="12700">
            <a:solidFill>
              <a:srgbClr val="FF0000"/>
            </a:solidFill>
            <a:miter lim="800000"/>
            <a:headEnd/>
            <a:tailEnd/>
          </a:ln>
        </p:spPr>
        <p:txBody>
          <a:bodyPr wrap="none" anchor="ctr"/>
          <a:lstStyle/>
          <a:p>
            <a:pPr algn="ctr" eaLnBrk="0" hangingPunct="0"/>
            <a:endParaRPr lang="en-US" altLang="ja-JP" b="0"/>
          </a:p>
        </p:txBody>
      </p:sp>
      <p:sp>
        <p:nvSpPr>
          <p:cNvPr id="38948" name="Rectangle 42"/>
          <p:cNvSpPr>
            <a:spLocks noChangeArrowheads="1"/>
          </p:cNvSpPr>
          <p:nvPr/>
        </p:nvSpPr>
        <p:spPr bwMode="auto">
          <a:xfrm>
            <a:off x="4724400" y="1219200"/>
            <a:ext cx="609600" cy="228600"/>
          </a:xfrm>
          <a:prstGeom prst="rect">
            <a:avLst/>
          </a:prstGeom>
          <a:solidFill>
            <a:srgbClr val="996633"/>
          </a:solidFill>
          <a:ln w="12700">
            <a:solidFill>
              <a:srgbClr val="FF0000"/>
            </a:solidFill>
            <a:miter lim="800000"/>
            <a:headEnd/>
            <a:tailEnd/>
          </a:ln>
        </p:spPr>
        <p:txBody>
          <a:bodyPr wrap="none" anchor="ctr"/>
          <a:lstStyle/>
          <a:p>
            <a:pPr algn="ctr" eaLnBrk="0" hangingPunct="0"/>
            <a:endParaRPr lang="en-US" altLang="ja-JP" b="0"/>
          </a:p>
        </p:txBody>
      </p:sp>
      <p:sp>
        <p:nvSpPr>
          <p:cNvPr id="38949" name="Text Box 43"/>
          <p:cNvSpPr txBox="1">
            <a:spLocks noChangeArrowheads="1"/>
          </p:cNvSpPr>
          <p:nvPr/>
        </p:nvSpPr>
        <p:spPr bwMode="auto">
          <a:xfrm>
            <a:off x="5410200" y="762000"/>
            <a:ext cx="3962400" cy="33655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600">
                <a:latin typeface="Comic Sans MS" charset="0"/>
              </a:rPr>
              <a:t>Template class provided by G4</a:t>
            </a:r>
          </a:p>
        </p:txBody>
      </p:sp>
      <p:sp>
        <p:nvSpPr>
          <p:cNvPr id="38950" name="Text Box 44"/>
          <p:cNvSpPr txBox="1">
            <a:spLocks noChangeArrowheads="1"/>
          </p:cNvSpPr>
          <p:nvPr/>
        </p:nvSpPr>
        <p:spPr bwMode="auto">
          <a:xfrm>
            <a:off x="5410200" y="1187450"/>
            <a:ext cx="3962400" cy="33655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600">
                <a:latin typeface="Comic Sans MS" charset="0"/>
              </a:rPr>
              <a:t>User’s class</a:t>
            </a:r>
          </a:p>
        </p:txBody>
      </p:sp>
      <p:sp>
        <p:nvSpPr>
          <p:cNvPr id="38951" name="Line 46"/>
          <p:cNvSpPr>
            <a:spLocks noChangeShapeType="1"/>
          </p:cNvSpPr>
          <p:nvPr/>
        </p:nvSpPr>
        <p:spPr bwMode="auto">
          <a:xfrm>
            <a:off x="4191000" y="4724400"/>
            <a:ext cx="0" cy="5334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grpSp>
        <p:nvGrpSpPr>
          <p:cNvPr id="2" name="Group 53"/>
          <p:cNvGrpSpPr>
            <a:grpSpLocks/>
          </p:cNvGrpSpPr>
          <p:nvPr/>
        </p:nvGrpSpPr>
        <p:grpSpPr bwMode="auto">
          <a:xfrm>
            <a:off x="304800" y="5257800"/>
            <a:ext cx="4876800" cy="457200"/>
            <a:chOff x="624" y="3744"/>
            <a:chExt cx="3072" cy="288"/>
          </a:xfrm>
          <a:solidFill>
            <a:srgbClr val="FFFF00"/>
          </a:solidFill>
        </p:grpSpPr>
        <p:sp>
          <p:nvSpPr>
            <p:cNvPr id="404512" name="Rectangle 32"/>
            <p:cNvSpPr>
              <a:spLocks noChangeArrowheads="1"/>
            </p:cNvSpPr>
            <p:nvPr/>
          </p:nvSpPr>
          <p:spPr bwMode="auto">
            <a:xfrm>
              <a:off x="624" y="3744"/>
              <a:ext cx="1584" cy="288"/>
            </a:xfrm>
            <a:prstGeom prst="rect">
              <a:avLst/>
            </a:prstGeom>
            <a:grpFill/>
            <a:ln w="12700">
              <a:solidFill>
                <a:srgbClr val="FF0000"/>
              </a:solidFill>
              <a:miter lim="800000"/>
              <a:headEnd/>
              <a:tailEnd/>
            </a:ln>
            <a:effectLst/>
          </p:spPr>
          <p:txBody>
            <a:bodyPr wrap="none" anchor="ctr"/>
            <a:lstStyle/>
            <a:p>
              <a:pPr algn="ctr" eaLnBrk="0" hangingPunct="0">
                <a:defRPr/>
              </a:pPr>
              <a:r>
                <a:rPr lang="en-US" altLang="ja-JP" b="0">
                  <a:latin typeface="Tahoma" pitchFamily="34" charset="0"/>
                  <a:ea typeface="ＭＳ Ｐゴシック" pitchFamily="50" charset="-128"/>
                  <a:cs typeface="+mn-cs"/>
                </a:rPr>
                <a:t>G4PSDoseScorer</a:t>
              </a:r>
            </a:p>
          </p:txBody>
        </p:sp>
        <p:sp>
          <p:nvSpPr>
            <p:cNvPr id="404530" name="Rectangle 50"/>
            <p:cNvSpPr>
              <a:spLocks noChangeArrowheads="1"/>
            </p:cNvSpPr>
            <p:nvPr/>
          </p:nvSpPr>
          <p:spPr bwMode="auto">
            <a:xfrm>
              <a:off x="2688" y="3744"/>
              <a:ext cx="1008" cy="288"/>
            </a:xfrm>
            <a:prstGeom prst="rect">
              <a:avLst/>
            </a:prstGeom>
            <a:grpFill/>
            <a:ln w="12700">
              <a:solidFill>
                <a:srgbClr val="FF0000"/>
              </a:solidFill>
              <a:miter lim="800000"/>
              <a:headEnd/>
              <a:tailEnd/>
            </a:ln>
            <a:effectLst/>
          </p:spPr>
          <p:txBody>
            <a:bodyPr wrap="none" anchor="ctr"/>
            <a:lstStyle/>
            <a:p>
              <a:pPr algn="ctr" eaLnBrk="0" hangingPunct="0">
                <a:defRPr/>
              </a:pPr>
              <a:r>
                <a:rPr lang="en-US" altLang="ja-JP" b="0">
                  <a:latin typeface="Tahoma" pitchFamily="34" charset="0"/>
                  <a:ea typeface="ＭＳ Ｐゴシック" pitchFamily="50" charset="-128"/>
                  <a:cs typeface="+mn-cs"/>
                </a:rPr>
                <a:t>hits map</a:t>
              </a:r>
            </a:p>
          </p:txBody>
        </p:sp>
        <p:sp>
          <p:nvSpPr>
            <p:cNvPr id="404515" name="Line 35"/>
            <p:cNvSpPr>
              <a:spLocks noChangeShapeType="1"/>
            </p:cNvSpPr>
            <p:nvPr/>
          </p:nvSpPr>
          <p:spPr bwMode="auto">
            <a:xfrm>
              <a:off x="2208" y="3888"/>
              <a:ext cx="480" cy="0"/>
            </a:xfrm>
            <a:prstGeom prst="line">
              <a:avLst/>
            </a:prstGeom>
            <a:grpFill/>
            <a:ln w="38100">
              <a:solidFill>
                <a:srgbClr val="FF0000"/>
              </a:solidFill>
              <a:round/>
              <a:headEnd type="oval" w="med" len="med"/>
              <a:tailEnd/>
            </a:ln>
            <a:effectLst/>
          </p:spPr>
          <p:txBody>
            <a:bodyPr/>
            <a:lstStyle/>
            <a:p>
              <a:pPr eaLnBrk="0" hangingPunct="0">
                <a:defRPr/>
              </a:pPr>
              <a:endParaRPr lang="en-US">
                <a:latin typeface="Tahoma" pitchFamily="34" charset="0"/>
                <a:ea typeface="+mn-ea"/>
                <a:cs typeface="+mn-cs"/>
              </a:endParaRPr>
            </a:p>
          </p:txBody>
        </p:sp>
      </p:grpSp>
      <p:sp>
        <p:nvSpPr>
          <p:cNvPr id="38953" name="Text Box 51"/>
          <p:cNvSpPr txBox="1">
            <a:spLocks noChangeArrowheads="1"/>
          </p:cNvSpPr>
          <p:nvPr/>
        </p:nvSpPr>
        <p:spPr bwMode="auto">
          <a:xfrm>
            <a:off x="914400" y="1600200"/>
            <a:ext cx="9144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b="0" i="1">
                <a:latin typeface="Comic Sans MS" charset="0"/>
              </a:rPr>
              <a:t>has</a:t>
            </a:r>
          </a:p>
        </p:txBody>
      </p:sp>
      <p:sp>
        <p:nvSpPr>
          <p:cNvPr id="38954" name="Text Box 52"/>
          <p:cNvSpPr txBox="1">
            <a:spLocks noChangeArrowheads="1"/>
          </p:cNvSpPr>
          <p:nvPr/>
        </p:nvSpPr>
        <p:spPr bwMode="auto">
          <a:xfrm>
            <a:off x="533400" y="2743200"/>
            <a:ext cx="10668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b="0" i="1">
                <a:latin typeface="Comic Sans MS" charset="0"/>
              </a:rPr>
              <a:t>kind of</a:t>
            </a:r>
          </a:p>
        </p:txBody>
      </p:sp>
      <p:grpSp>
        <p:nvGrpSpPr>
          <p:cNvPr id="3" name="Group 54"/>
          <p:cNvGrpSpPr>
            <a:grpSpLocks/>
          </p:cNvGrpSpPr>
          <p:nvPr/>
        </p:nvGrpSpPr>
        <p:grpSpPr bwMode="auto">
          <a:xfrm>
            <a:off x="457200" y="5410200"/>
            <a:ext cx="4876800" cy="457200"/>
            <a:chOff x="624" y="3744"/>
            <a:chExt cx="3072" cy="288"/>
          </a:xfrm>
          <a:solidFill>
            <a:srgbClr val="FFFF00"/>
          </a:solidFill>
        </p:grpSpPr>
        <p:sp>
          <p:nvSpPr>
            <p:cNvPr id="404535" name="Rectangle 55"/>
            <p:cNvSpPr>
              <a:spLocks noChangeArrowheads="1"/>
            </p:cNvSpPr>
            <p:nvPr/>
          </p:nvSpPr>
          <p:spPr bwMode="auto">
            <a:xfrm>
              <a:off x="624" y="3744"/>
              <a:ext cx="1584" cy="288"/>
            </a:xfrm>
            <a:prstGeom prst="rect">
              <a:avLst/>
            </a:prstGeom>
            <a:grpFill/>
            <a:ln w="12700">
              <a:solidFill>
                <a:srgbClr val="FF0000"/>
              </a:solidFill>
              <a:miter lim="800000"/>
              <a:headEnd/>
              <a:tailEnd/>
            </a:ln>
            <a:effectLst/>
          </p:spPr>
          <p:txBody>
            <a:bodyPr wrap="none" anchor="ctr"/>
            <a:lstStyle/>
            <a:p>
              <a:pPr algn="ctr" eaLnBrk="0" hangingPunct="0">
                <a:defRPr/>
              </a:pPr>
              <a:r>
                <a:rPr lang="en-US" altLang="ja-JP" b="0">
                  <a:latin typeface="Tahoma" pitchFamily="34" charset="0"/>
                  <a:ea typeface="ＭＳ Ｐゴシック" pitchFamily="50" charset="-128"/>
                  <a:cs typeface="+mn-cs"/>
                </a:rPr>
                <a:t>G4PSDoseScorer</a:t>
              </a:r>
            </a:p>
          </p:txBody>
        </p:sp>
        <p:sp>
          <p:nvSpPr>
            <p:cNvPr id="404536" name="Rectangle 56"/>
            <p:cNvSpPr>
              <a:spLocks noChangeArrowheads="1"/>
            </p:cNvSpPr>
            <p:nvPr/>
          </p:nvSpPr>
          <p:spPr bwMode="auto">
            <a:xfrm>
              <a:off x="2688" y="3744"/>
              <a:ext cx="1008" cy="288"/>
            </a:xfrm>
            <a:prstGeom prst="rect">
              <a:avLst/>
            </a:prstGeom>
            <a:grpFill/>
            <a:ln w="12700">
              <a:solidFill>
                <a:srgbClr val="FF0000"/>
              </a:solidFill>
              <a:miter lim="800000"/>
              <a:headEnd/>
              <a:tailEnd/>
            </a:ln>
            <a:effectLst/>
          </p:spPr>
          <p:txBody>
            <a:bodyPr wrap="none" anchor="ctr"/>
            <a:lstStyle/>
            <a:p>
              <a:pPr algn="ctr" eaLnBrk="0" hangingPunct="0">
                <a:defRPr/>
              </a:pPr>
              <a:r>
                <a:rPr lang="en-US" altLang="ja-JP" b="0">
                  <a:latin typeface="Tahoma" pitchFamily="34" charset="0"/>
                  <a:ea typeface="ＭＳ Ｐゴシック" pitchFamily="50" charset="-128"/>
                  <a:cs typeface="+mn-cs"/>
                </a:rPr>
                <a:t>hits map</a:t>
              </a:r>
            </a:p>
          </p:txBody>
        </p:sp>
        <p:sp>
          <p:nvSpPr>
            <p:cNvPr id="404537" name="Line 57"/>
            <p:cNvSpPr>
              <a:spLocks noChangeShapeType="1"/>
            </p:cNvSpPr>
            <p:nvPr/>
          </p:nvSpPr>
          <p:spPr bwMode="auto">
            <a:xfrm>
              <a:off x="2208" y="3888"/>
              <a:ext cx="480" cy="0"/>
            </a:xfrm>
            <a:prstGeom prst="line">
              <a:avLst/>
            </a:prstGeom>
            <a:grpFill/>
            <a:ln w="38100">
              <a:solidFill>
                <a:srgbClr val="FF0000"/>
              </a:solidFill>
              <a:round/>
              <a:headEnd type="oval" w="med" len="med"/>
              <a:tailEnd/>
            </a:ln>
            <a:effectLst/>
          </p:spPr>
          <p:txBody>
            <a:bodyPr/>
            <a:lstStyle/>
            <a:p>
              <a:pPr eaLnBrk="0" hangingPunct="0">
                <a:defRPr/>
              </a:pPr>
              <a:endParaRPr lang="en-US">
                <a:latin typeface="Tahoma" pitchFamily="34" charset="0"/>
                <a:ea typeface="+mn-ea"/>
                <a:cs typeface="+mn-cs"/>
              </a:endParaRPr>
            </a:p>
          </p:txBody>
        </p:sp>
      </p:grpSp>
      <p:grpSp>
        <p:nvGrpSpPr>
          <p:cNvPr id="38956" name="Group 58"/>
          <p:cNvGrpSpPr>
            <a:grpSpLocks/>
          </p:cNvGrpSpPr>
          <p:nvPr/>
        </p:nvGrpSpPr>
        <p:grpSpPr bwMode="auto">
          <a:xfrm>
            <a:off x="609600" y="5562600"/>
            <a:ext cx="4876800" cy="457200"/>
            <a:chOff x="624" y="3744"/>
            <a:chExt cx="3072" cy="288"/>
          </a:xfrm>
        </p:grpSpPr>
        <p:sp>
          <p:nvSpPr>
            <p:cNvPr id="38977" name="Rectangle 59"/>
            <p:cNvSpPr>
              <a:spLocks noChangeArrowheads="1"/>
            </p:cNvSpPr>
            <p:nvPr/>
          </p:nvSpPr>
          <p:spPr bwMode="auto">
            <a:xfrm>
              <a:off x="624" y="3744"/>
              <a:ext cx="1584" cy="288"/>
            </a:xfrm>
            <a:prstGeom prst="rect">
              <a:avLst/>
            </a:prstGeom>
            <a:solidFill>
              <a:srgbClr val="FFFF00"/>
            </a:solidFill>
            <a:ln w="12700">
              <a:solidFill>
                <a:srgbClr val="FF0000"/>
              </a:solidFill>
              <a:miter lim="800000"/>
              <a:headEnd/>
              <a:tailEnd/>
            </a:ln>
          </p:spPr>
          <p:txBody>
            <a:bodyPr wrap="none" anchor="ctr"/>
            <a:lstStyle/>
            <a:p>
              <a:pPr algn="ctr" eaLnBrk="0" hangingPunct="0"/>
              <a:r>
                <a:rPr lang="en-US" altLang="ja-JP" b="0"/>
                <a:t>G4PSDoseScorer</a:t>
              </a:r>
            </a:p>
          </p:txBody>
        </p:sp>
        <p:sp>
          <p:nvSpPr>
            <p:cNvPr id="38978" name="Rectangle 60"/>
            <p:cNvSpPr>
              <a:spLocks noChangeArrowheads="1"/>
            </p:cNvSpPr>
            <p:nvPr/>
          </p:nvSpPr>
          <p:spPr bwMode="auto">
            <a:xfrm>
              <a:off x="2688" y="3744"/>
              <a:ext cx="1008" cy="288"/>
            </a:xfrm>
            <a:prstGeom prst="rect">
              <a:avLst/>
            </a:prstGeom>
            <a:solidFill>
              <a:srgbClr val="FFFF00"/>
            </a:solidFill>
            <a:ln w="12700">
              <a:solidFill>
                <a:srgbClr val="FF0000"/>
              </a:solidFill>
              <a:miter lim="800000"/>
              <a:headEnd/>
              <a:tailEnd/>
            </a:ln>
          </p:spPr>
          <p:txBody>
            <a:bodyPr wrap="none" anchor="ctr"/>
            <a:lstStyle/>
            <a:p>
              <a:pPr algn="ctr" eaLnBrk="0" hangingPunct="0"/>
              <a:r>
                <a:rPr lang="en-US" altLang="ja-JP" b="0"/>
                <a:t>hits map</a:t>
              </a:r>
            </a:p>
          </p:txBody>
        </p:sp>
        <p:sp>
          <p:nvSpPr>
            <p:cNvPr id="38979" name="Line 61"/>
            <p:cNvSpPr>
              <a:spLocks noChangeShapeType="1"/>
            </p:cNvSpPr>
            <p:nvPr/>
          </p:nvSpPr>
          <p:spPr bwMode="auto">
            <a:xfrm>
              <a:off x="2208" y="3888"/>
              <a:ext cx="480" cy="0"/>
            </a:xfrm>
            <a:prstGeom prst="line">
              <a:avLst/>
            </a:prstGeom>
            <a:noFill/>
            <a:ln w="38100">
              <a:solidFill>
                <a:srgbClr val="FF0000"/>
              </a:solidFill>
              <a:round/>
              <a:headEnd type="oval" w="med" len="med"/>
              <a:tailEnd/>
            </a:ln>
            <a:extLst>
              <a:ext uri="{909E8E84-426E-40dd-AFC4-6F175D3DCCD1}">
                <a14:hiddenFill xmlns="" xmlns:a14="http://schemas.microsoft.com/office/drawing/2010/main">
                  <a:noFill/>
                </a14:hiddenFill>
              </a:ext>
            </a:extLst>
          </p:spPr>
          <p:txBody>
            <a:bodyPr/>
            <a:lstStyle/>
            <a:p>
              <a:endParaRPr lang="en-US"/>
            </a:p>
          </p:txBody>
        </p:sp>
      </p:grpSp>
      <p:grpSp>
        <p:nvGrpSpPr>
          <p:cNvPr id="5" name="Group 62"/>
          <p:cNvGrpSpPr>
            <a:grpSpLocks/>
          </p:cNvGrpSpPr>
          <p:nvPr/>
        </p:nvGrpSpPr>
        <p:grpSpPr bwMode="auto">
          <a:xfrm>
            <a:off x="762000" y="5715000"/>
            <a:ext cx="4876800" cy="457200"/>
            <a:chOff x="624" y="3744"/>
            <a:chExt cx="3072" cy="288"/>
          </a:xfrm>
          <a:solidFill>
            <a:srgbClr val="FFFF00"/>
          </a:solidFill>
        </p:grpSpPr>
        <p:sp>
          <p:nvSpPr>
            <p:cNvPr id="404543" name="Rectangle 63"/>
            <p:cNvSpPr>
              <a:spLocks noChangeArrowheads="1"/>
            </p:cNvSpPr>
            <p:nvPr/>
          </p:nvSpPr>
          <p:spPr bwMode="auto">
            <a:xfrm>
              <a:off x="624" y="3744"/>
              <a:ext cx="1584" cy="288"/>
            </a:xfrm>
            <a:prstGeom prst="rect">
              <a:avLst/>
            </a:prstGeom>
            <a:grpFill/>
            <a:ln w="12700">
              <a:solidFill>
                <a:srgbClr val="FF0000"/>
              </a:solidFill>
              <a:miter lim="800000"/>
              <a:headEnd/>
              <a:tailEnd/>
            </a:ln>
            <a:effectLst/>
          </p:spPr>
          <p:txBody>
            <a:bodyPr wrap="none" anchor="ctr"/>
            <a:lstStyle/>
            <a:p>
              <a:pPr algn="ctr" eaLnBrk="0" hangingPunct="0">
                <a:defRPr/>
              </a:pPr>
              <a:r>
                <a:rPr lang="en-US" altLang="ja-JP" b="0">
                  <a:latin typeface="Tahoma" pitchFamily="34" charset="0"/>
                  <a:ea typeface="ＭＳ Ｐゴシック" pitchFamily="50" charset="-128"/>
                  <a:cs typeface="+mn-cs"/>
                </a:rPr>
                <a:t>G4PSDoseScorer</a:t>
              </a:r>
            </a:p>
          </p:txBody>
        </p:sp>
        <p:sp>
          <p:nvSpPr>
            <p:cNvPr id="404544" name="Rectangle 64"/>
            <p:cNvSpPr>
              <a:spLocks noChangeArrowheads="1"/>
            </p:cNvSpPr>
            <p:nvPr/>
          </p:nvSpPr>
          <p:spPr bwMode="auto">
            <a:xfrm>
              <a:off x="2688" y="3744"/>
              <a:ext cx="1008" cy="288"/>
            </a:xfrm>
            <a:prstGeom prst="rect">
              <a:avLst/>
            </a:prstGeom>
            <a:grpFill/>
            <a:ln w="12700">
              <a:solidFill>
                <a:srgbClr val="FF0000"/>
              </a:solidFill>
              <a:miter lim="800000"/>
              <a:headEnd/>
              <a:tailEnd/>
            </a:ln>
            <a:effectLst/>
          </p:spPr>
          <p:txBody>
            <a:bodyPr wrap="none" anchor="ctr"/>
            <a:lstStyle/>
            <a:p>
              <a:pPr algn="ctr" eaLnBrk="0" hangingPunct="0">
                <a:defRPr/>
              </a:pPr>
              <a:r>
                <a:rPr lang="en-US" altLang="ja-JP" b="0">
                  <a:latin typeface="Tahoma" pitchFamily="34" charset="0"/>
                  <a:ea typeface="ＭＳ Ｐゴシック" pitchFamily="50" charset="-128"/>
                  <a:cs typeface="+mn-cs"/>
                </a:rPr>
                <a:t>hits map</a:t>
              </a:r>
            </a:p>
          </p:txBody>
        </p:sp>
        <p:sp>
          <p:nvSpPr>
            <p:cNvPr id="404545" name="Line 65"/>
            <p:cNvSpPr>
              <a:spLocks noChangeShapeType="1"/>
            </p:cNvSpPr>
            <p:nvPr/>
          </p:nvSpPr>
          <p:spPr bwMode="auto">
            <a:xfrm>
              <a:off x="2208" y="3888"/>
              <a:ext cx="480" cy="0"/>
            </a:xfrm>
            <a:prstGeom prst="line">
              <a:avLst/>
            </a:prstGeom>
            <a:grpFill/>
            <a:ln w="38100">
              <a:solidFill>
                <a:srgbClr val="FF0000"/>
              </a:solidFill>
              <a:round/>
              <a:headEnd type="oval" w="med" len="med"/>
              <a:tailEnd/>
            </a:ln>
            <a:effectLst/>
          </p:spPr>
          <p:txBody>
            <a:bodyPr/>
            <a:lstStyle/>
            <a:p>
              <a:pPr eaLnBrk="0" hangingPunct="0">
                <a:defRPr/>
              </a:pPr>
              <a:endParaRPr lang="en-US">
                <a:latin typeface="Tahoma" pitchFamily="34" charset="0"/>
                <a:ea typeface="+mn-ea"/>
                <a:cs typeface="+mn-cs"/>
              </a:endParaRPr>
            </a:p>
          </p:txBody>
        </p:sp>
      </p:grpSp>
      <p:grpSp>
        <p:nvGrpSpPr>
          <p:cNvPr id="6" name="Group 66"/>
          <p:cNvGrpSpPr>
            <a:grpSpLocks/>
          </p:cNvGrpSpPr>
          <p:nvPr/>
        </p:nvGrpSpPr>
        <p:grpSpPr bwMode="auto">
          <a:xfrm>
            <a:off x="914400" y="5867400"/>
            <a:ext cx="4876800" cy="457200"/>
            <a:chOff x="624" y="3744"/>
            <a:chExt cx="3072" cy="288"/>
          </a:xfrm>
          <a:solidFill>
            <a:srgbClr val="FFFF00"/>
          </a:solidFill>
        </p:grpSpPr>
        <p:sp>
          <p:nvSpPr>
            <p:cNvPr id="404547" name="Rectangle 67"/>
            <p:cNvSpPr>
              <a:spLocks noChangeArrowheads="1"/>
            </p:cNvSpPr>
            <p:nvPr/>
          </p:nvSpPr>
          <p:spPr bwMode="auto">
            <a:xfrm>
              <a:off x="624" y="3744"/>
              <a:ext cx="1584" cy="288"/>
            </a:xfrm>
            <a:prstGeom prst="rect">
              <a:avLst/>
            </a:prstGeom>
            <a:grpFill/>
            <a:ln w="12700">
              <a:solidFill>
                <a:srgbClr val="FF0000"/>
              </a:solidFill>
              <a:miter lim="800000"/>
              <a:headEnd/>
              <a:tailEnd/>
            </a:ln>
            <a:effectLst/>
          </p:spPr>
          <p:txBody>
            <a:bodyPr wrap="none" anchor="ctr"/>
            <a:lstStyle/>
            <a:p>
              <a:pPr algn="ctr" eaLnBrk="0" hangingPunct="0">
                <a:defRPr/>
              </a:pPr>
              <a:r>
                <a:rPr lang="en-US" altLang="ja-JP" b="0">
                  <a:latin typeface="Tahoma" pitchFamily="34" charset="0"/>
                  <a:ea typeface="ＭＳ Ｐゴシック" pitchFamily="50" charset="-128"/>
                  <a:cs typeface="+mn-cs"/>
                </a:rPr>
                <a:t>G4PSDoseScorer</a:t>
              </a:r>
            </a:p>
          </p:txBody>
        </p:sp>
        <p:sp>
          <p:nvSpPr>
            <p:cNvPr id="404548" name="Rectangle 68"/>
            <p:cNvSpPr>
              <a:spLocks noChangeArrowheads="1"/>
            </p:cNvSpPr>
            <p:nvPr/>
          </p:nvSpPr>
          <p:spPr bwMode="auto">
            <a:xfrm>
              <a:off x="2688" y="3744"/>
              <a:ext cx="1008" cy="288"/>
            </a:xfrm>
            <a:prstGeom prst="rect">
              <a:avLst/>
            </a:prstGeom>
            <a:grpFill/>
            <a:ln w="12700">
              <a:solidFill>
                <a:srgbClr val="FF0000"/>
              </a:solidFill>
              <a:miter lim="800000"/>
              <a:headEnd/>
              <a:tailEnd/>
            </a:ln>
            <a:effectLst/>
          </p:spPr>
          <p:txBody>
            <a:bodyPr wrap="none" anchor="ctr"/>
            <a:lstStyle/>
            <a:p>
              <a:pPr algn="ctr" eaLnBrk="0" hangingPunct="0">
                <a:defRPr/>
              </a:pPr>
              <a:r>
                <a:rPr lang="en-US" altLang="ja-JP" b="0">
                  <a:latin typeface="Tahoma" pitchFamily="34" charset="0"/>
                  <a:ea typeface="ＭＳ Ｐゴシック" pitchFamily="50" charset="-128"/>
                  <a:cs typeface="+mn-cs"/>
                </a:rPr>
                <a:t>hits map</a:t>
              </a:r>
            </a:p>
          </p:txBody>
        </p:sp>
        <p:sp>
          <p:nvSpPr>
            <p:cNvPr id="404549" name="Line 69"/>
            <p:cNvSpPr>
              <a:spLocks noChangeShapeType="1"/>
            </p:cNvSpPr>
            <p:nvPr/>
          </p:nvSpPr>
          <p:spPr bwMode="auto">
            <a:xfrm>
              <a:off x="2208" y="3888"/>
              <a:ext cx="480" cy="0"/>
            </a:xfrm>
            <a:prstGeom prst="line">
              <a:avLst/>
            </a:prstGeom>
            <a:grpFill/>
            <a:ln w="38100">
              <a:solidFill>
                <a:srgbClr val="FF0000"/>
              </a:solidFill>
              <a:round/>
              <a:headEnd type="oval" w="med" len="med"/>
              <a:tailEnd/>
            </a:ln>
            <a:effectLst/>
          </p:spPr>
          <p:txBody>
            <a:bodyPr/>
            <a:lstStyle/>
            <a:p>
              <a:pPr eaLnBrk="0" hangingPunct="0">
                <a:defRPr/>
              </a:pPr>
              <a:endParaRPr lang="en-US">
                <a:latin typeface="Tahoma" pitchFamily="34" charset="0"/>
                <a:ea typeface="+mn-ea"/>
                <a:cs typeface="+mn-cs"/>
              </a:endParaRPr>
            </a:p>
          </p:txBody>
        </p:sp>
      </p:grpSp>
      <p:sp>
        <p:nvSpPr>
          <p:cNvPr id="38959" name="Line 70"/>
          <p:cNvSpPr>
            <a:spLocks noChangeShapeType="1"/>
          </p:cNvSpPr>
          <p:nvPr/>
        </p:nvSpPr>
        <p:spPr bwMode="auto">
          <a:xfrm flipH="1">
            <a:off x="1524000" y="4724400"/>
            <a:ext cx="0" cy="5334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8960" name="Line 71"/>
          <p:cNvSpPr>
            <a:spLocks noChangeShapeType="1"/>
          </p:cNvSpPr>
          <p:nvPr/>
        </p:nvSpPr>
        <p:spPr bwMode="auto">
          <a:xfrm flipH="1">
            <a:off x="1676400" y="4724400"/>
            <a:ext cx="0" cy="6858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8961" name="Line 72"/>
          <p:cNvSpPr>
            <a:spLocks noChangeShapeType="1"/>
          </p:cNvSpPr>
          <p:nvPr/>
        </p:nvSpPr>
        <p:spPr bwMode="auto">
          <a:xfrm flipH="1">
            <a:off x="1828800" y="4724400"/>
            <a:ext cx="0" cy="8382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8962" name="Line 73"/>
          <p:cNvSpPr>
            <a:spLocks noChangeShapeType="1"/>
          </p:cNvSpPr>
          <p:nvPr/>
        </p:nvSpPr>
        <p:spPr bwMode="auto">
          <a:xfrm flipH="1">
            <a:off x="1981200" y="4724400"/>
            <a:ext cx="0" cy="9906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8963" name="Line 74"/>
          <p:cNvSpPr>
            <a:spLocks noChangeShapeType="1"/>
          </p:cNvSpPr>
          <p:nvPr/>
        </p:nvSpPr>
        <p:spPr bwMode="auto">
          <a:xfrm flipH="1">
            <a:off x="2133600" y="4724400"/>
            <a:ext cx="0" cy="11430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8964" name="Line 75"/>
          <p:cNvSpPr>
            <a:spLocks noChangeShapeType="1"/>
          </p:cNvSpPr>
          <p:nvPr/>
        </p:nvSpPr>
        <p:spPr bwMode="auto">
          <a:xfrm>
            <a:off x="4343400" y="4724400"/>
            <a:ext cx="0" cy="6858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8965" name="Line 76"/>
          <p:cNvSpPr>
            <a:spLocks noChangeShapeType="1"/>
          </p:cNvSpPr>
          <p:nvPr/>
        </p:nvSpPr>
        <p:spPr bwMode="auto">
          <a:xfrm>
            <a:off x="4495800" y="4724400"/>
            <a:ext cx="0" cy="8382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8966" name="Line 77"/>
          <p:cNvSpPr>
            <a:spLocks noChangeShapeType="1"/>
          </p:cNvSpPr>
          <p:nvPr/>
        </p:nvSpPr>
        <p:spPr bwMode="auto">
          <a:xfrm>
            <a:off x="4648200" y="4724400"/>
            <a:ext cx="0" cy="9906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8967" name="Line 78"/>
          <p:cNvSpPr>
            <a:spLocks noChangeShapeType="1"/>
          </p:cNvSpPr>
          <p:nvPr/>
        </p:nvSpPr>
        <p:spPr bwMode="auto">
          <a:xfrm>
            <a:off x="4800600" y="4724400"/>
            <a:ext cx="0" cy="11430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8968" name="Line 79"/>
          <p:cNvSpPr>
            <a:spLocks noChangeShapeType="1"/>
          </p:cNvSpPr>
          <p:nvPr/>
        </p:nvSpPr>
        <p:spPr bwMode="auto">
          <a:xfrm>
            <a:off x="5105400" y="4495800"/>
            <a:ext cx="685800" cy="3810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8969" name="Text Box 80"/>
          <p:cNvSpPr txBox="1">
            <a:spLocks noChangeArrowheads="1"/>
          </p:cNvSpPr>
          <p:nvPr/>
        </p:nvSpPr>
        <p:spPr bwMode="auto">
          <a:xfrm>
            <a:off x="1676400" y="1828800"/>
            <a:ext cx="6096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400" b="0" i="1">
                <a:latin typeface="Comic Sans MS" charset="0"/>
              </a:rPr>
              <a:t>0..1</a:t>
            </a:r>
          </a:p>
        </p:txBody>
      </p:sp>
      <p:sp>
        <p:nvSpPr>
          <p:cNvPr id="38970" name="Text Box 81"/>
          <p:cNvSpPr txBox="1">
            <a:spLocks noChangeArrowheads="1"/>
          </p:cNvSpPr>
          <p:nvPr/>
        </p:nvSpPr>
        <p:spPr bwMode="auto">
          <a:xfrm>
            <a:off x="1905000" y="3886200"/>
            <a:ext cx="3810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b="0" i="1">
                <a:latin typeface="Comic Sans MS" charset="0"/>
              </a:rPr>
              <a:t>n</a:t>
            </a:r>
          </a:p>
        </p:txBody>
      </p:sp>
      <p:sp>
        <p:nvSpPr>
          <p:cNvPr id="38971" name="Text Box 82"/>
          <p:cNvSpPr txBox="1">
            <a:spLocks noChangeArrowheads="1"/>
          </p:cNvSpPr>
          <p:nvPr/>
        </p:nvSpPr>
        <p:spPr bwMode="auto">
          <a:xfrm>
            <a:off x="3886200" y="6172200"/>
            <a:ext cx="3810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400" b="0" i="1">
                <a:latin typeface="Comic Sans MS" charset="0"/>
              </a:rPr>
              <a:t>1</a:t>
            </a:r>
          </a:p>
        </p:txBody>
      </p:sp>
      <p:sp>
        <p:nvSpPr>
          <p:cNvPr id="38972" name="Text Box 84"/>
          <p:cNvSpPr txBox="1">
            <a:spLocks noChangeArrowheads="1"/>
          </p:cNvSpPr>
          <p:nvPr/>
        </p:nvSpPr>
        <p:spPr bwMode="auto">
          <a:xfrm>
            <a:off x="4724400" y="2286000"/>
            <a:ext cx="3810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b="0" i="1">
                <a:latin typeface="Comic Sans MS" charset="0"/>
              </a:rPr>
              <a:t>n</a:t>
            </a:r>
          </a:p>
        </p:txBody>
      </p:sp>
      <p:sp>
        <p:nvSpPr>
          <p:cNvPr id="38973" name="Text Box 85"/>
          <p:cNvSpPr txBox="1">
            <a:spLocks noChangeArrowheads="1"/>
          </p:cNvSpPr>
          <p:nvPr/>
        </p:nvSpPr>
        <p:spPr bwMode="auto">
          <a:xfrm>
            <a:off x="8077200" y="5576888"/>
            <a:ext cx="3810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b="0" i="1">
                <a:latin typeface="Comic Sans MS" charset="0"/>
              </a:rPr>
              <a:t>n</a:t>
            </a:r>
          </a:p>
        </p:txBody>
      </p:sp>
      <p:sp>
        <p:nvSpPr>
          <p:cNvPr id="38974" name="Text Box 86"/>
          <p:cNvSpPr txBox="1">
            <a:spLocks noChangeArrowheads="1"/>
          </p:cNvSpPr>
          <p:nvPr/>
        </p:nvSpPr>
        <p:spPr bwMode="auto">
          <a:xfrm>
            <a:off x="8153400" y="3519488"/>
            <a:ext cx="3810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b="0" i="1">
                <a:latin typeface="Comic Sans MS" charset="0"/>
              </a:rPr>
              <a:t>n</a:t>
            </a:r>
          </a:p>
        </p:txBody>
      </p:sp>
      <p:sp>
        <p:nvSpPr>
          <p:cNvPr id="38975" name="Text Box 87"/>
          <p:cNvSpPr txBox="1">
            <a:spLocks noChangeArrowheads="1"/>
          </p:cNvSpPr>
          <p:nvPr/>
        </p:nvSpPr>
        <p:spPr bwMode="auto">
          <a:xfrm>
            <a:off x="6324600" y="4419600"/>
            <a:ext cx="3810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b="0" i="1">
                <a:latin typeface="Comic Sans MS" charset="0"/>
              </a:rPr>
              <a:t>n</a:t>
            </a:r>
          </a:p>
        </p:txBody>
      </p:sp>
      <p:sp>
        <p:nvSpPr>
          <p:cNvPr id="38976" name="Text Box 88"/>
          <p:cNvSpPr txBox="1">
            <a:spLocks noChangeArrowheads="1"/>
          </p:cNvSpPr>
          <p:nvPr/>
        </p:nvSpPr>
        <p:spPr bwMode="auto">
          <a:xfrm>
            <a:off x="4495800" y="1524000"/>
            <a:ext cx="3810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400" b="0" i="1">
                <a:latin typeface="Comic Sans MS" charset="0"/>
              </a:rPr>
              <a:t>1</a:t>
            </a:r>
          </a:p>
        </p:txBody>
      </p:sp>
    </p:spTree>
    <p:extLst>
      <p:ext uri="{BB962C8B-B14F-4D97-AF65-F5344CB8AC3E}">
        <p14:creationId xmlns:p14="http://schemas.microsoft.com/office/powerpoint/2010/main" val="13121113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title"/>
          </p:nvPr>
        </p:nvSpPr>
        <p:spPr>
          <a:xfrm>
            <a:off x="457200" y="0"/>
            <a:ext cx="8229600" cy="762000"/>
          </a:xfrm>
        </p:spPr>
        <p:txBody>
          <a:bodyPr/>
          <a:lstStyle/>
          <a:p>
            <a:pPr eaLnBrk="1" hangingPunct="1"/>
            <a:r>
              <a:rPr lang="en-US" altLang="ja-JP">
                <a:latin typeface="Arial" charset="0"/>
              </a:rPr>
              <a:t>Keys of G4THitsMap</a:t>
            </a:r>
          </a:p>
        </p:txBody>
      </p:sp>
      <p:sp>
        <p:nvSpPr>
          <p:cNvPr id="43010" name="Rectangle 3"/>
          <p:cNvSpPr>
            <a:spLocks noGrp="1" noChangeArrowheads="1"/>
          </p:cNvSpPr>
          <p:nvPr>
            <p:ph idx="1"/>
          </p:nvPr>
        </p:nvSpPr>
        <p:spPr>
          <a:xfrm>
            <a:off x="228600" y="685800"/>
            <a:ext cx="8686800" cy="6019800"/>
          </a:xfrm>
          <a:solidFill>
            <a:schemeClr val="bg1"/>
          </a:solidFill>
        </p:spPr>
        <p:txBody>
          <a:bodyPr/>
          <a:lstStyle/>
          <a:p>
            <a:pPr eaLnBrk="1" hangingPunct="1">
              <a:lnSpc>
                <a:spcPct val="120000"/>
              </a:lnSpc>
            </a:pPr>
            <a:r>
              <a:rPr lang="en-US" altLang="ja-JP" dirty="0">
                <a:latin typeface="Arial" charset="0"/>
              </a:rPr>
              <a:t>All provided primitive scorer classes use </a:t>
            </a:r>
            <a:r>
              <a:rPr lang="en-US" altLang="ja-JP" dirty="0">
                <a:solidFill>
                  <a:srgbClr val="FF0000"/>
                </a:solidFill>
                <a:latin typeface="Arial" charset="0"/>
              </a:rPr>
              <a:t>G4THitsMap&lt;G4double&gt;</a:t>
            </a:r>
            <a:r>
              <a:rPr lang="en-US" altLang="ja-JP" dirty="0">
                <a:latin typeface="Arial" charset="0"/>
              </a:rPr>
              <a:t>.</a:t>
            </a:r>
          </a:p>
          <a:p>
            <a:pPr eaLnBrk="1" hangingPunct="1">
              <a:lnSpc>
                <a:spcPct val="120000"/>
              </a:lnSpc>
            </a:pPr>
            <a:r>
              <a:rPr lang="en-US" altLang="ja-JP" dirty="0">
                <a:latin typeface="Arial" charset="0"/>
              </a:rPr>
              <a:t>By default, the copy number is taken from the physical volume to which G4MultiFunctionalDetector is assigned.</a:t>
            </a:r>
          </a:p>
          <a:p>
            <a:pPr lvl="1" eaLnBrk="1" hangingPunct="1">
              <a:lnSpc>
                <a:spcPct val="120000"/>
              </a:lnSpc>
            </a:pPr>
            <a:r>
              <a:rPr lang="en-US" altLang="ja-JP" dirty="0">
                <a:latin typeface="Arial" charset="0"/>
                <a:cs typeface="ＭＳ Ｐゴシック" charset="0"/>
              </a:rPr>
              <a:t>If the physical volume is placed only once, but its (grand-)mother volume is replicated, use the “</a:t>
            </a:r>
            <a:r>
              <a:rPr lang="en-US" altLang="ja-JP" dirty="0">
                <a:solidFill>
                  <a:srgbClr val="FF0000"/>
                </a:solidFill>
                <a:latin typeface="Arial" charset="0"/>
                <a:cs typeface="ＭＳ Ｐゴシック" charset="0"/>
              </a:rPr>
              <a:t>depth</a:t>
            </a:r>
            <a:r>
              <a:rPr lang="en-US" altLang="ja-JP" dirty="0">
                <a:latin typeface="Arial" charset="0"/>
                <a:cs typeface="ＭＳ Ｐゴシック" charset="0"/>
              </a:rPr>
              <a:t>” argument of the constructor of the primitive scorer to indicate the level where the copy number should be taken.</a:t>
            </a:r>
          </a:p>
          <a:p>
            <a:pPr lvl="2" eaLnBrk="1" hangingPunct="1">
              <a:lnSpc>
                <a:spcPct val="120000"/>
              </a:lnSpc>
              <a:buFont typeface="Webdings" charset="0"/>
              <a:buNone/>
            </a:pPr>
            <a:r>
              <a:rPr lang="en-US" altLang="ja-JP" dirty="0">
                <a:latin typeface="Arial" charset="0"/>
                <a:cs typeface="ＭＳ Ｐゴシック" charset="0"/>
              </a:rPr>
              <a:t>e.g. G4PSCellFlux(G4String name, G4String&amp; unit, </a:t>
            </a:r>
            <a:r>
              <a:rPr lang="en-US" altLang="ja-JP" dirty="0">
                <a:solidFill>
                  <a:srgbClr val="FF0000"/>
                </a:solidFill>
                <a:latin typeface="Arial" charset="0"/>
                <a:cs typeface="ＭＳ Ｐゴシック" charset="0"/>
              </a:rPr>
              <a:t>G4int depth=0</a:t>
            </a:r>
            <a:r>
              <a:rPr lang="en-US" altLang="ja-JP" dirty="0">
                <a:latin typeface="Arial" charset="0"/>
                <a:cs typeface="ＭＳ Ｐゴシック" charset="0"/>
              </a:rPr>
              <a:t>)</a:t>
            </a:r>
          </a:p>
          <a:p>
            <a:pPr lvl="2" eaLnBrk="1" hangingPunct="1">
              <a:lnSpc>
                <a:spcPct val="120000"/>
              </a:lnSpc>
              <a:buFont typeface="Webdings" charset="0"/>
              <a:buNone/>
            </a:pPr>
            <a:r>
              <a:rPr lang="en-US" altLang="ja-JP" dirty="0">
                <a:latin typeface="Arial" charset="0"/>
                <a:cs typeface="ＭＳ Ｐゴシック" charset="0"/>
              </a:rPr>
              <a:t>							See exampleRE06</a:t>
            </a:r>
          </a:p>
          <a:p>
            <a:pPr lvl="1" eaLnBrk="1" hangingPunct="1">
              <a:lnSpc>
                <a:spcPct val="120000"/>
              </a:lnSpc>
            </a:pPr>
            <a:endParaRPr lang="en-US" altLang="ja-JP" dirty="0">
              <a:latin typeface="Arial" charset="0"/>
              <a:cs typeface="ＭＳ Ｐゴシック" charset="0"/>
            </a:endParaRPr>
          </a:p>
          <a:p>
            <a:pPr lvl="1" eaLnBrk="1" hangingPunct="1">
              <a:lnSpc>
                <a:spcPct val="120000"/>
              </a:lnSpc>
            </a:pPr>
            <a:endParaRPr lang="en-US" altLang="ja-JP" dirty="0">
              <a:latin typeface="Arial" charset="0"/>
              <a:cs typeface="ＭＳ Ｐゴシック" charset="0"/>
            </a:endParaRPr>
          </a:p>
          <a:p>
            <a:pPr lvl="1" eaLnBrk="1" hangingPunct="1">
              <a:lnSpc>
                <a:spcPct val="120000"/>
              </a:lnSpc>
            </a:pPr>
            <a:endParaRPr lang="en-US" altLang="ja-JP" dirty="0">
              <a:latin typeface="Arial" charset="0"/>
              <a:cs typeface="ＭＳ Ｐゴシック" charset="0"/>
            </a:endParaRPr>
          </a:p>
          <a:p>
            <a:pPr lvl="1" eaLnBrk="1" hangingPunct="1">
              <a:lnSpc>
                <a:spcPct val="120000"/>
              </a:lnSpc>
            </a:pPr>
            <a:endParaRPr lang="en-US" altLang="ja-JP" dirty="0">
              <a:latin typeface="Arial" charset="0"/>
              <a:cs typeface="ＭＳ Ｐゴシック" charset="0"/>
            </a:endParaRPr>
          </a:p>
          <a:p>
            <a:pPr lvl="1" eaLnBrk="1" hangingPunct="1">
              <a:lnSpc>
                <a:spcPct val="120000"/>
              </a:lnSpc>
            </a:pPr>
            <a:endParaRPr lang="en-US" altLang="ja-JP" dirty="0">
              <a:latin typeface="Arial" charset="0"/>
              <a:cs typeface="ＭＳ Ｐゴシック" charset="0"/>
            </a:endParaRPr>
          </a:p>
          <a:p>
            <a:pPr lvl="1" eaLnBrk="1" hangingPunct="1">
              <a:lnSpc>
                <a:spcPct val="120000"/>
              </a:lnSpc>
            </a:pPr>
            <a:r>
              <a:rPr lang="en-US" altLang="ja-JP" dirty="0">
                <a:latin typeface="Arial" charset="0"/>
                <a:cs typeface="ＭＳ Ｐゴシック" charset="0"/>
              </a:rPr>
              <a:t>If your indexing scheme is more complicated (e.g. utilizing copy numbers of more than one hierarchies), you can override the virtual method </a:t>
            </a:r>
            <a:r>
              <a:rPr lang="en-US" altLang="ja-JP" dirty="0" err="1">
                <a:solidFill>
                  <a:srgbClr val="FF0000"/>
                </a:solidFill>
                <a:latin typeface="Arial" charset="0"/>
                <a:cs typeface="ＭＳ Ｐゴシック" charset="0"/>
              </a:rPr>
              <a:t>GetIndex</a:t>
            </a:r>
            <a:r>
              <a:rPr lang="en-US" altLang="ja-JP" dirty="0">
                <a:solidFill>
                  <a:srgbClr val="FF0000"/>
                </a:solidFill>
                <a:latin typeface="Arial" charset="0"/>
                <a:cs typeface="ＭＳ Ｐゴシック" charset="0"/>
              </a:rPr>
              <a:t>() </a:t>
            </a:r>
            <a:r>
              <a:rPr lang="en-US" altLang="ja-JP" dirty="0">
                <a:latin typeface="Arial" charset="0"/>
                <a:cs typeface="ＭＳ Ｐゴシック" charset="0"/>
              </a:rPr>
              <a:t>provided for all the primitive scorers.</a:t>
            </a:r>
          </a:p>
        </p:txBody>
      </p:sp>
      <p:sp>
        <p:nvSpPr>
          <p:cNvPr id="43011"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43012"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D65F8986-2E08-744A-86A1-28B48A4A6FDD}" type="slidenum">
              <a:rPr lang="ja-JP" altLang="en-US" sz="1400" b="0">
                <a:solidFill>
                  <a:schemeClr val="bg1"/>
                </a:solidFill>
              </a:rPr>
              <a:pPr/>
              <a:t>24</a:t>
            </a:fld>
            <a:endParaRPr lang="en-US" altLang="ja-JP" sz="1400" b="0">
              <a:solidFill>
                <a:schemeClr val="bg1"/>
              </a:solidFill>
            </a:endParaRPr>
          </a:p>
        </p:txBody>
      </p:sp>
      <p:grpSp>
        <p:nvGrpSpPr>
          <p:cNvPr id="43013" name="Group 4"/>
          <p:cNvGrpSpPr>
            <a:grpSpLocks/>
          </p:cNvGrpSpPr>
          <p:nvPr/>
        </p:nvGrpSpPr>
        <p:grpSpPr bwMode="auto">
          <a:xfrm>
            <a:off x="2060575" y="3965575"/>
            <a:ext cx="2520950" cy="1368425"/>
            <a:chOff x="1156" y="3158"/>
            <a:chExt cx="1588" cy="862"/>
          </a:xfrm>
        </p:grpSpPr>
        <p:sp>
          <p:nvSpPr>
            <p:cNvPr id="43034" name="AutoShape 5"/>
            <p:cNvSpPr>
              <a:spLocks noChangeArrowheads="1"/>
            </p:cNvSpPr>
            <p:nvPr/>
          </p:nvSpPr>
          <p:spPr bwMode="auto">
            <a:xfrm>
              <a:off x="1156" y="3158"/>
              <a:ext cx="1588" cy="862"/>
            </a:xfrm>
            <a:prstGeom prst="cube">
              <a:avLst>
                <a:gd name="adj" fmla="val 25000"/>
              </a:avLst>
            </a:prstGeom>
            <a:noFill/>
            <a:ln w="38100">
              <a:solidFill>
                <a:srgbClr val="99FF66"/>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pPr eaLnBrk="0" hangingPunct="0"/>
              <a:endParaRPr lang="en-US"/>
            </a:p>
          </p:txBody>
        </p:sp>
        <p:grpSp>
          <p:nvGrpSpPr>
            <p:cNvPr id="43035" name="Group 6"/>
            <p:cNvGrpSpPr>
              <a:grpSpLocks/>
            </p:cNvGrpSpPr>
            <p:nvPr/>
          </p:nvGrpSpPr>
          <p:grpSpPr bwMode="auto">
            <a:xfrm>
              <a:off x="1247" y="3430"/>
              <a:ext cx="1271" cy="499"/>
              <a:chOff x="3061" y="3294"/>
              <a:chExt cx="1271" cy="499"/>
            </a:xfrm>
          </p:grpSpPr>
          <p:sp>
            <p:nvSpPr>
              <p:cNvPr id="43036" name="AutoShape 7"/>
              <p:cNvSpPr>
                <a:spLocks noChangeArrowheads="1"/>
              </p:cNvSpPr>
              <p:nvPr/>
            </p:nvSpPr>
            <p:spPr bwMode="auto">
              <a:xfrm>
                <a:off x="3061" y="3294"/>
                <a:ext cx="726" cy="499"/>
              </a:xfrm>
              <a:prstGeom prst="cube">
                <a:avLst>
                  <a:gd name="adj" fmla="val 25000"/>
                </a:avLst>
              </a:prstGeom>
              <a:solidFill>
                <a:schemeClr val="hlink"/>
              </a:solidFill>
              <a:ln w="9525">
                <a:solidFill>
                  <a:schemeClr val="tx1"/>
                </a:solidFill>
                <a:miter lim="800000"/>
                <a:headEnd/>
                <a:tailEnd/>
              </a:ln>
            </p:spPr>
            <p:txBody>
              <a:bodyPr wrap="none" anchor="ctr"/>
              <a:lstStyle/>
              <a:p>
                <a:pPr algn="ctr"/>
                <a:r>
                  <a:rPr kumimoji="1" lang="en-US" altLang="ja-JP" sz="1600">
                    <a:solidFill>
                      <a:srgbClr val="000000"/>
                    </a:solidFill>
                  </a:rPr>
                  <a:t>CopyNo</a:t>
                </a:r>
              </a:p>
              <a:p>
                <a:pPr algn="ctr"/>
                <a:r>
                  <a:rPr kumimoji="1" lang="en-US" altLang="ja-JP" sz="1600">
                    <a:solidFill>
                      <a:srgbClr val="000000"/>
                    </a:solidFill>
                  </a:rPr>
                  <a:t>0</a:t>
                </a:r>
              </a:p>
            </p:txBody>
          </p:sp>
          <p:sp>
            <p:nvSpPr>
              <p:cNvPr id="43037" name="AutoShape 8"/>
              <p:cNvSpPr>
                <a:spLocks noChangeArrowheads="1"/>
              </p:cNvSpPr>
              <p:nvPr/>
            </p:nvSpPr>
            <p:spPr bwMode="auto">
              <a:xfrm>
                <a:off x="3651" y="3294"/>
                <a:ext cx="681" cy="499"/>
              </a:xfrm>
              <a:prstGeom prst="cube">
                <a:avLst>
                  <a:gd name="adj" fmla="val 25000"/>
                </a:avLst>
              </a:prstGeom>
              <a:solidFill>
                <a:srgbClr val="FF99CC"/>
              </a:solidFill>
              <a:ln w="9525">
                <a:solidFill>
                  <a:schemeClr val="tx1"/>
                </a:solidFill>
                <a:miter lim="800000"/>
                <a:headEnd/>
                <a:tailEnd/>
              </a:ln>
            </p:spPr>
            <p:txBody>
              <a:bodyPr wrap="none" anchor="ctr"/>
              <a:lstStyle/>
              <a:p>
                <a:pPr algn="ctr"/>
                <a:r>
                  <a:rPr kumimoji="1" lang="en-US" altLang="ja-JP" sz="1600">
                    <a:solidFill>
                      <a:srgbClr val="000000"/>
                    </a:solidFill>
                  </a:rPr>
                  <a:t>Copy No</a:t>
                </a:r>
              </a:p>
              <a:p>
                <a:pPr algn="ctr"/>
                <a:r>
                  <a:rPr kumimoji="1" lang="en-US" altLang="ja-JP" sz="1600">
                    <a:solidFill>
                      <a:srgbClr val="000000"/>
                    </a:solidFill>
                  </a:rPr>
                  <a:t>0</a:t>
                </a:r>
              </a:p>
            </p:txBody>
          </p:sp>
        </p:grpSp>
      </p:grpSp>
      <p:grpSp>
        <p:nvGrpSpPr>
          <p:cNvPr id="43014" name="Group 9"/>
          <p:cNvGrpSpPr>
            <a:grpSpLocks/>
          </p:cNvGrpSpPr>
          <p:nvPr/>
        </p:nvGrpSpPr>
        <p:grpSpPr bwMode="auto">
          <a:xfrm>
            <a:off x="4221163" y="3965575"/>
            <a:ext cx="2520950" cy="1368425"/>
            <a:chOff x="1156" y="3158"/>
            <a:chExt cx="1588" cy="862"/>
          </a:xfrm>
        </p:grpSpPr>
        <p:sp>
          <p:nvSpPr>
            <p:cNvPr id="43030" name="AutoShape 10"/>
            <p:cNvSpPr>
              <a:spLocks noChangeArrowheads="1"/>
            </p:cNvSpPr>
            <p:nvPr/>
          </p:nvSpPr>
          <p:spPr bwMode="auto">
            <a:xfrm>
              <a:off x="1156" y="3158"/>
              <a:ext cx="1588" cy="862"/>
            </a:xfrm>
            <a:prstGeom prst="cube">
              <a:avLst>
                <a:gd name="adj" fmla="val 25000"/>
              </a:avLst>
            </a:prstGeom>
            <a:noFill/>
            <a:ln w="38100">
              <a:solidFill>
                <a:srgbClr val="99FF66"/>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pPr eaLnBrk="0" hangingPunct="0"/>
              <a:endParaRPr lang="en-US"/>
            </a:p>
          </p:txBody>
        </p:sp>
        <p:grpSp>
          <p:nvGrpSpPr>
            <p:cNvPr id="43031" name="Group 11"/>
            <p:cNvGrpSpPr>
              <a:grpSpLocks/>
            </p:cNvGrpSpPr>
            <p:nvPr/>
          </p:nvGrpSpPr>
          <p:grpSpPr bwMode="auto">
            <a:xfrm>
              <a:off x="1247" y="3430"/>
              <a:ext cx="1271" cy="499"/>
              <a:chOff x="3061" y="3294"/>
              <a:chExt cx="1271" cy="499"/>
            </a:xfrm>
          </p:grpSpPr>
          <p:sp>
            <p:nvSpPr>
              <p:cNvPr id="43032" name="AutoShape 12"/>
              <p:cNvSpPr>
                <a:spLocks noChangeArrowheads="1"/>
              </p:cNvSpPr>
              <p:nvPr/>
            </p:nvSpPr>
            <p:spPr bwMode="auto">
              <a:xfrm>
                <a:off x="3061" y="3294"/>
                <a:ext cx="726" cy="499"/>
              </a:xfrm>
              <a:prstGeom prst="cube">
                <a:avLst>
                  <a:gd name="adj" fmla="val 25000"/>
                </a:avLst>
              </a:prstGeom>
              <a:solidFill>
                <a:schemeClr val="hlink"/>
              </a:solidFill>
              <a:ln w="9525">
                <a:solidFill>
                  <a:schemeClr val="tx1"/>
                </a:solidFill>
                <a:miter lim="800000"/>
                <a:headEnd/>
                <a:tailEnd/>
              </a:ln>
            </p:spPr>
            <p:txBody>
              <a:bodyPr wrap="none" anchor="ctr"/>
              <a:lstStyle/>
              <a:p>
                <a:pPr algn="ctr"/>
                <a:r>
                  <a:rPr kumimoji="1" lang="en-US" altLang="ja-JP" sz="1600">
                    <a:solidFill>
                      <a:srgbClr val="000000"/>
                    </a:solidFill>
                  </a:rPr>
                  <a:t>CopyNo</a:t>
                </a:r>
              </a:p>
              <a:p>
                <a:pPr algn="ctr"/>
                <a:r>
                  <a:rPr kumimoji="1" lang="en-US" altLang="ja-JP" sz="1600">
                    <a:solidFill>
                      <a:srgbClr val="000000"/>
                    </a:solidFill>
                  </a:rPr>
                  <a:t>0</a:t>
                </a:r>
              </a:p>
            </p:txBody>
          </p:sp>
          <p:sp>
            <p:nvSpPr>
              <p:cNvPr id="43033" name="AutoShape 13"/>
              <p:cNvSpPr>
                <a:spLocks noChangeArrowheads="1"/>
              </p:cNvSpPr>
              <p:nvPr/>
            </p:nvSpPr>
            <p:spPr bwMode="auto">
              <a:xfrm>
                <a:off x="3651" y="3294"/>
                <a:ext cx="681" cy="499"/>
              </a:xfrm>
              <a:prstGeom prst="cube">
                <a:avLst>
                  <a:gd name="adj" fmla="val 25000"/>
                </a:avLst>
              </a:prstGeom>
              <a:solidFill>
                <a:srgbClr val="FF99CC"/>
              </a:solidFill>
              <a:ln w="9525">
                <a:solidFill>
                  <a:schemeClr val="tx1"/>
                </a:solidFill>
                <a:miter lim="800000"/>
                <a:headEnd/>
                <a:tailEnd/>
              </a:ln>
            </p:spPr>
            <p:txBody>
              <a:bodyPr wrap="none" anchor="ctr"/>
              <a:lstStyle/>
              <a:p>
                <a:pPr algn="ctr"/>
                <a:r>
                  <a:rPr kumimoji="1" lang="en-US" altLang="ja-JP" sz="1600">
                    <a:solidFill>
                      <a:srgbClr val="000000"/>
                    </a:solidFill>
                  </a:rPr>
                  <a:t>Copy No</a:t>
                </a:r>
              </a:p>
              <a:p>
                <a:pPr algn="ctr"/>
                <a:r>
                  <a:rPr kumimoji="1" lang="en-US" altLang="ja-JP" sz="1600">
                    <a:solidFill>
                      <a:srgbClr val="000000"/>
                    </a:solidFill>
                  </a:rPr>
                  <a:t>0</a:t>
                </a:r>
              </a:p>
            </p:txBody>
          </p:sp>
        </p:grpSp>
      </p:grpSp>
      <p:grpSp>
        <p:nvGrpSpPr>
          <p:cNvPr id="43015" name="Group 14"/>
          <p:cNvGrpSpPr>
            <a:grpSpLocks/>
          </p:cNvGrpSpPr>
          <p:nvPr/>
        </p:nvGrpSpPr>
        <p:grpSpPr bwMode="auto">
          <a:xfrm>
            <a:off x="6381750" y="3965575"/>
            <a:ext cx="2520950" cy="1368425"/>
            <a:chOff x="1156" y="3158"/>
            <a:chExt cx="1588" cy="862"/>
          </a:xfrm>
        </p:grpSpPr>
        <p:sp>
          <p:nvSpPr>
            <p:cNvPr id="43026" name="AutoShape 15"/>
            <p:cNvSpPr>
              <a:spLocks noChangeArrowheads="1"/>
            </p:cNvSpPr>
            <p:nvPr/>
          </p:nvSpPr>
          <p:spPr bwMode="auto">
            <a:xfrm>
              <a:off x="1156" y="3158"/>
              <a:ext cx="1588" cy="862"/>
            </a:xfrm>
            <a:prstGeom prst="cube">
              <a:avLst>
                <a:gd name="adj" fmla="val 25000"/>
              </a:avLst>
            </a:prstGeom>
            <a:noFill/>
            <a:ln w="38100">
              <a:solidFill>
                <a:srgbClr val="99FF66"/>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pPr eaLnBrk="0" hangingPunct="0"/>
              <a:endParaRPr lang="en-US"/>
            </a:p>
          </p:txBody>
        </p:sp>
        <p:grpSp>
          <p:nvGrpSpPr>
            <p:cNvPr id="43027" name="Group 16"/>
            <p:cNvGrpSpPr>
              <a:grpSpLocks/>
            </p:cNvGrpSpPr>
            <p:nvPr/>
          </p:nvGrpSpPr>
          <p:grpSpPr bwMode="auto">
            <a:xfrm>
              <a:off x="1247" y="3430"/>
              <a:ext cx="1271" cy="499"/>
              <a:chOff x="3061" y="3294"/>
              <a:chExt cx="1271" cy="499"/>
            </a:xfrm>
          </p:grpSpPr>
          <p:sp>
            <p:nvSpPr>
              <p:cNvPr id="43028" name="AutoShape 17"/>
              <p:cNvSpPr>
                <a:spLocks noChangeArrowheads="1"/>
              </p:cNvSpPr>
              <p:nvPr/>
            </p:nvSpPr>
            <p:spPr bwMode="auto">
              <a:xfrm>
                <a:off x="3061" y="3294"/>
                <a:ext cx="726" cy="499"/>
              </a:xfrm>
              <a:prstGeom prst="cube">
                <a:avLst>
                  <a:gd name="adj" fmla="val 25000"/>
                </a:avLst>
              </a:prstGeom>
              <a:solidFill>
                <a:schemeClr val="hlink"/>
              </a:solidFill>
              <a:ln w="9525">
                <a:solidFill>
                  <a:schemeClr val="tx1"/>
                </a:solidFill>
                <a:miter lim="800000"/>
                <a:headEnd/>
                <a:tailEnd/>
              </a:ln>
            </p:spPr>
            <p:txBody>
              <a:bodyPr wrap="none" anchor="ctr"/>
              <a:lstStyle/>
              <a:p>
                <a:pPr algn="ctr"/>
                <a:r>
                  <a:rPr kumimoji="1" lang="en-US" altLang="ja-JP" sz="1600">
                    <a:solidFill>
                      <a:srgbClr val="000000"/>
                    </a:solidFill>
                  </a:rPr>
                  <a:t>CopyNo</a:t>
                </a:r>
              </a:p>
              <a:p>
                <a:pPr algn="ctr"/>
                <a:r>
                  <a:rPr kumimoji="1" lang="en-US" altLang="ja-JP" sz="1600">
                    <a:solidFill>
                      <a:srgbClr val="000000"/>
                    </a:solidFill>
                  </a:rPr>
                  <a:t>0</a:t>
                </a:r>
              </a:p>
            </p:txBody>
          </p:sp>
          <p:sp>
            <p:nvSpPr>
              <p:cNvPr id="43029" name="AutoShape 18"/>
              <p:cNvSpPr>
                <a:spLocks noChangeArrowheads="1"/>
              </p:cNvSpPr>
              <p:nvPr/>
            </p:nvSpPr>
            <p:spPr bwMode="auto">
              <a:xfrm>
                <a:off x="3651" y="3294"/>
                <a:ext cx="681" cy="499"/>
              </a:xfrm>
              <a:prstGeom prst="cube">
                <a:avLst>
                  <a:gd name="adj" fmla="val 25000"/>
                </a:avLst>
              </a:prstGeom>
              <a:solidFill>
                <a:srgbClr val="FF99CC"/>
              </a:solidFill>
              <a:ln w="9525">
                <a:solidFill>
                  <a:schemeClr val="tx1"/>
                </a:solidFill>
                <a:miter lim="800000"/>
                <a:headEnd/>
                <a:tailEnd/>
              </a:ln>
            </p:spPr>
            <p:txBody>
              <a:bodyPr wrap="none" anchor="ctr"/>
              <a:lstStyle/>
              <a:p>
                <a:pPr algn="ctr"/>
                <a:r>
                  <a:rPr kumimoji="1" lang="en-US" altLang="ja-JP" sz="1600">
                    <a:solidFill>
                      <a:srgbClr val="000000"/>
                    </a:solidFill>
                  </a:rPr>
                  <a:t>Copy No</a:t>
                </a:r>
              </a:p>
              <a:p>
                <a:pPr algn="ctr"/>
                <a:r>
                  <a:rPr kumimoji="1" lang="en-US" altLang="ja-JP" sz="1600">
                    <a:solidFill>
                      <a:srgbClr val="000000"/>
                    </a:solidFill>
                  </a:rPr>
                  <a:t>0</a:t>
                </a:r>
              </a:p>
            </p:txBody>
          </p:sp>
        </p:grpSp>
      </p:grpSp>
      <p:sp>
        <p:nvSpPr>
          <p:cNvPr id="43016" name="Text Box 19"/>
          <p:cNvSpPr txBox="1">
            <a:spLocks noChangeArrowheads="1"/>
          </p:cNvSpPr>
          <p:nvPr/>
        </p:nvSpPr>
        <p:spPr bwMode="auto">
          <a:xfrm>
            <a:off x="2636838" y="3654425"/>
            <a:ext cx="1417637"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r>
              <a:rPr kumimoji="1" lang="en-US" altLang="ja-JP" sz="1800">
                <a:solidFill>
                  <a:srgbClr val="99FF66"/>
                </a:solidFill>
              </a:rPr>
              <a:t>Copy No  0</a:t>
            </a:r>
          </a:p>
        </p:txBody>
      </p:sp>
      <p:sp>
        <p:nvSpPr>
          <p:cNvPr id="43017" name="Text Box 20"/>
          <p:cNvSpPr txBox="1">
            <a:spLocks noChangeArrowheads="1"/>
          </p:cNvSpPr>
          <p:nvPr/>
        </p:nvSpPr>
        <p:spPr bwMode="auto">
          <a:xfrm>
            <a:off x="4725988" y="3605213"/>
            <a:ext cx="1417637"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r>
              <a:rPr kumimoji="1" lang="en-US" altLang="ja-JP" sz="1800">
                <a:solidFill>
                  <a:srgbClr val="99FF66"/>
                </a:solidFill>
              </a:rPr>
              <a:t>Copy No  1</a:t>
            </a:r>
          </a:p>
        </p:txBody>
      </p:sp>
      <p:sp>
        <p:nvSpPr>
          <p:cNvPr id="43018" name="Text Box 21"/>
          <p:cNvSpPr txBox="1">
            <a:spLocks noChangeArrowheads="1"/>
          </p:cNvSpPr>
          <p:nvPr/>
        </p:nvSpPr>
        <p:spPr bwMode="auto">
          <a:xfrm>
            <a:off x="7029450" y="3605213"/>
            <a:ext cx="1417638"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r>
              <a:rPr kumimoji="1" lang="en-US" altLang="ja-JP" sz="1800">
                <a:solidFill>
                  <a:srgbClr val="99FF66"/>
                </a:solidFill>
              </a:rPr>
              <a:t>Copy No  2</a:t>
            </a:r>
          </a:p>
        </p:txBody>
      </p:sp>
      <p:sp>
        <p:nvSpPr>
          <p:cNvPr id="43019" name="Text Box 22"/>
          <p:cNvSpPr txBox="1">
            <a:spLocks noChangeArrowheads="1"/>
          </p:cNvSpPr>
          <p:nvPr/>
        </p:nvSpPr>
        <p:spPr bwMode="auto">
          <a:xfrm>
            <a:off x="547688" y="4470400"/>
            <a:ext cx="1214437"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r>
              <a:rPr kumimoji="1" lang="en-US" altLang="ja-JP" sz="1800">
                <a:solidFill>
                  <a:srgbClr val="FF0000"/>
                </a:solidFill>
              </a:rPr>
              <a:t>Scorer  A</a:t>
            </a:r>
          </a:p>
        </p:txBody>
      </p:sp>
      <p:sp>
        <p:nvSpPr>
          <p:cNvPr id="43020" name="Line 23"/>
          <p:cNvSpPr>
            <a:spLocks noChangeShapeType="1"/>
          </p:cNvSpPr>
          <p:nvPr/>
        </p:nvSpPr>
        <p:spPr bwMode="auto">
          <a:xfrm>
            <a:off x="1771650" y="4686300"/>
            <a:ext cx="504825" cy="0"/>
          </a:xfrm>
          <a:prstGeom prst="line">
            <a:avLst/>
          </a:prstGeom>
          <a:noFill/>
          <a:ln w="38100">
            <a:solidFill>
              <a:srgbClr val="FFFF00"/>
            </a:solidFill>
            <a:round/>
            <a:headEnd type="oval" w="med" len="med"/>
            <a:tailEnd type="oval" w="med" len="med"/>
          </a:ln>
          <a:extLst>
            <a:ext uri="{909E8E84-426E-40dd-AFC4-6F175D3DCCD1}">
              <a14:hiddenFill xmlns="" xmlns:a14="http://schemas.microsoft.com/office/drawing/2010/main">
                <a:noFill/>
              </a14:hiddenFill>
            </a:ext>
          </a:extLst>
        </p:spPr>
        <p:txBody>
          <a:bodyPr/>
          <a:lstStyle/>
          <a:p>
            <a:endParaRPr lang="en-US"/>
          </a:p>
        </p:txBody>
      </p:sp>
      <p:sp>
        <p:nvSpPr>
          <p:cNvPr id="43021" name="Text Box 24"/>
          <p:cNvSpPr txBox="1">
            <a:spLocks noChangeArrowheads="1"/>
          </p:cNvSpPr>
          <p:nvPr/>
        </p:nvSpPr>
        <p:spPr bwMode="auto">
          <a:xfrm>
            <a:off x="547688" y="4830763"/>
            <a:ext cx="1214437"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r>
              <a:rPr kumimoji="1" lang="en-US" altLang="ja-JP" sz="1800">
                <a:solidFill>
                  <a:srgbClr val="FF0000"/>
                </a:solidFill>
              </a:rPr>
              <a:t>Scorer  B</a:t>
            </a:r>
          </a:p>
        </p:txBody>
      </p:sp>
      <p:sp>
        <p:nvSpPr>
          <p:cNvPr id="43022" name="Line 25"/>
          <p:cNvSpPr>
            <a:spLocks noChangeShapeType="1"/>
          </p:cNvSpPr>
          <p:nvPr/>
        </p:nvSpPr>
        <p:spPr bwMode="auto">
          <a:xfrm>
            <a:off x="1771650" y="5046663"/>
            <a:ext cx="1512888" cy="0"/>
          </a:xfrm>
          <a:prstGeom prst="line">
            <a:avLst/>
          </a:prstGeom>
          <a:noFill/>
          <a:ln w="38100">
            <a:solidFill>
              <a:srgbClr val="FFFF00"/>
            </a:solidFill>
            <a:round/>
            <a:headEnd type="oval" w="med" len="med"/>
            <a:tailEnd type="oval" w="med" len="med"/>
          </a:ln>
          <a:extLst>
            <a:ext uri="{909E8E84-426E-40dd-AFC4-6F175D3DCCD1}">
              <a14:hiddenFill xmlns="" xmlns:a14="http://schemas.microsoft.com/office/drawing/2010/main">
                <a:noFill/>
              </a14:hiddenFill>
            </a:ext>
          </a:extLst>
        </p:spPr>
        <p:txBody>
          <a:bodyPr/>
          <a:lstStyle/>
          <a:p>
            <a:endParaRPr lang="en-US"/>
          </a:p>
        </p:txBody>
      </p:sp>
      <p:sp>
        <p:nvSpPr>
          <p:cNvPr id="43023" name="Text Box 26"/>
          <p:cNvSpPr txBox="1">
            <a:spLocks noChangeArrowheads="1"/>
          </p:cNvSpPr>
          <p:nvPr/>
        </p:nvSpPr>
        <p:spPr bwMode="auto">
          <a:xfrm>
            <a:off x="152400" y="3352800"/>
            <a:ext cx="2362200"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r>
              <a:rPr kumimoji="1" lang="en-US" altLang="ja-JP" sz="1600">
                <a:solidFill>
                  <a:srgbClr val="FF0000"/>
                </a:solidFill>
              </a:rPr>
              <a:t>Key should be taken from upper geometry hierarchy</a:t>
            </a:r>
          </a:p>
        </p:txBody>
      </p:sp>
      <p:sp>
        <p:nvSpPr>
          <p:cNvPr id="43024" name="Line 27"/>
          <p:cNvSpPr>
            <a:spLocks noChangeShapeType="1"/>
          </p:cNvSpPr>
          <p:nvPr/>
        </p:nvSpPr>
        <p:spPr bwMode="auto">
          <a:xfrm>
            <a:off x="2462212" y="3581400"/>
            <a:ext cx="280988" cy="152400"/>
          </a:xfrm>
          <a:prstGeom prst="line">
            <a:avLst/>
          </a:prstGeom>
          <a:noFill/>
          <a:ln w="57150">
            <a:solidFill>
              <a:srgbClr val="99FF66"/>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8689929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3"/>
          <p:cNvSpPr>
            <a:spLocks noGrp="1" noChangeArrowheads="1"/>
          </p:cNvSpPr>
          <p:nvPr>
            <p:ph type="title"/>
          </p:nvPr>
        </p:nvSpPr>
        <p:spPr>
          <a:xfrm>
            <a:off x="152400" y="0"/>
            <a:ext cx="7924800" cy="762000"/>
          </a:xfrm>
        </p:spPr>
        <p:txBody>
          <a:bodyPr/>
          <a:lstStyle/>
          <a:p>
            <a:pPr eaLnBrk="1" hangingPunct="1"/>
            <a:r>
              <a:rPr lang="en-US" altLang="ja-JP">
                <a:latin typeface="Arial" charset="0"/>
              </a:rPr>
              <a:t>G4VSDFilter</a:t>
            </a:r>
          </a:p>
        </p:txBody>
      </p:sp>
      <p:sp>
        <p:nvSpPr>
          <p:cNvPr id="45058" name="Rectangle 4"/>
          <p:cNvSpPr>
            <a:spLocks noGrp="1" noChangeArrowheads="1"/>
          </p:cNvSpPr>
          <p:nvPr>
            <p:ph idx="1"/>
          </p:nvPr>
        </p:nvSpPr>
        <p:spPr>
          <a:xfrm>
            <a:off x="0" y="609600"/>
            <a:ext cx="8991600" cy="2057400"/>
          </a:xfrm>
        </p:spPr>
        <p:txBody>
          <a:bodyPr/>
          <a:lstStyle/>
          <a:p>
            <a:pPr eaLnBrk="1" hangingPunct="1">
              <a:lnSpc>
                <a:spcPct val="150000"/>
              </a:lnSpc>
            </a:pPr>
            <a:r>
              <a:rPr lang="en-US" altLang="ja-JP">
                <a:solidFill>
                  <a:srgbClr val="FF0000"/>
                </a:solidFill>
                <a:latin typeface="Arial" charset="0"/>
              </a:rPr>
              <a:t>G4VSDFilter </a:t>
            </a:r>
            <a:r>
              <a:rPr lang="en-US" altLang="ja-JP">
                <a:latin typeface="Arial" charset="0"/>
              </a:rPr>
              <a:t>can be attached to G4VSensitiveDetector and/or G4VPrimitiveSensitivity to define which kinds of tracks are to be scored. </a:t>
            </a:r>
          </a:p>
          <a:p>
            <a:pPr lvl="1" eaLnBrk="1" hangingPunct="1">
              <a:lnSpc>
                <a:spcPct val="150000"/>
              </a:lnSpc>
            </a:pPr>
            <a:r>
              <a:rPr lang="en-US" altLang="ja-JP">
                <a:latin typeface="Arial" charset="0"/>
                <a:cs typeface="ＭＳ Ｐゴシック" charset="0"/>
              </a:rPr>
              <a:t>E.g., surface flux of protons can be scored by </a:t>
            </a:r>
            <a:r>
              <a:rPr lang="en-US" altLang="ja-JP">
                <a:solidFill>
                  <a:srgbClr val="FF0000"/>
                </a:solidFill>
                <a:latin typeface="Arial" charset="0"/>
                <a:cs typeface="ＭＳ Ｐゴシック" charset="0"/>
              </a:rPr>
              <a:t>G4PSFlatSurfaceFlux</a:t>
            </a:r>
            <a:r>
              <a:rPr lang="en-US" altLang="ja-JP" i="1">
                <a:solidFill>
                  <a:srgbClr val="FFFF00"/>
                </a:solidFill>
                <a:latin typeface="Arial" charset="0"/>
                <a:cs typeface="ＭＳ Ｐゴシック" charset="0"/>
              </a:rPr>
              <a:t> </a:t>
            </a:r>
            <a:r>
              <a:rPr lang="en-US" altLang="ja-JP">
                <a:latin typeface="Arial" charset="0"/>
                <a:cs typeface="ＭＳ Ｐゴシック" charset="0"/>
              </a:rPr>
              <a:t>with a filter that accepts protons only.</a:t>
            </a:r>
          </a:p>
        </p:txBody>
      </p:sp>
      <p:sp>
        <p:nvSpPr>
          <p:cNvPr id="45059"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45060"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E71A9C41-61CE-724F-8C94-BE8059450F9C}" type="slidenum">
              <a:rPr lang="ja-JP" altLang="en-US" sz="1400" b="0">
                <a:solidFill>
                  <a:schemeClr val="bg1"/>
                </a:solidFill>
              </a:rPr>
              <a:pPr/>
              <a:t>25</a:t>
            </a:fld>
            <a:endParaRPr lang="en-US" altLang="ja-JP" sz="1400" b="0">
              <a:solidFill>
                <a:schemeClr val="bg1"/>
              </a:solidFill>
            </a:endParaRPr>
          </a:p>
        </p:txBody>
      </p:sp>
      <p:sp>
        <p:nvSpPr>
          <p:cNvPr id="45061" name="Line 17"/>
          <p:cNvSpPr>
            <a:spLocks noChangeShapeType="1"/>
          </p:cNvSpPr>
          <p:nvPr/>
        </p:nvSpPr>
        <p:spPr bwMode="auto">
          <a:xfrm flipH="1">
            <a:off x="2667000" y="4724400"/>
            <a:ext cx="76200" cy="609600"/>
          </a:xfrm>
          <a:prstGeom prst="line">
            <a:avLst/>
          </a:prstGeom>
          <a:noFill/>
          <a:ln w="57150">
            <a:solidFill>
              <a:schemeClr val="tx1"/>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45062" name="Line 2"/>
          <p:cNvSpPr>
            <a:spLocks noChangeShapeType="1"/>
          </p:cNvSpPr>
          <p:nvPr/>
        </p:nvSpPr>
        <p:spPr bwMode="auto">
          <a:xfrm flipH="1">
            <a:off x="6019800" y="3429000"/>
            <a:ext cx="914400" cy="1219200"/>
          </a:xfrm>
          <a:prstGeom prst="line">
            <a:avLst/>
          </a:prstGeom>
          <a:noFill/>
          <a:ln w="57150">
            <a:solidFill>
              <a:schemeClr val="tx1"/>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45063" name="Rectangle 5"/>
          <p:cNvSpPr>
            <a:spLocks noChangeArrowheads="1"/>
          </p:cNvSpPr>
          <p:nvPr/>
        </p:nvSpPr>
        <p:spPr bwMode="auto">
          <a:xfrm>
            <a:off x="1752600" y="2514600"/>
            <a:ext cx="2743200" cy="457200"/>
          </a:xfrm>
          <a:prstGeom prst="rect">
            <a:avLst/>
          </a:prstGeom>
          <a:solidFill>
            <a:srgbClr val="92D050"/>
          </a:solidFill>
          <a:ln w="9525">
            <a:solidFill>
              <a:schemeClr val="tx1"/>
            </a:solidFill>
            <a:miter lim="800000"/>
            <a:headEnd/>
            <a:tailEnd/>
          </a:ln>
        </p:spPr>
        <p:txBody>
          <a:bodyPr wrap="none" anchor="ctr"/>
          <a:lstStyle/>
          <a:p>
            <a:pPr algn="ctr" eaLnBrk="0" hangingPunct="0"/>
            <a:r>
              <a:rPr lang="en-US" altLang="ja-JP" b="0"/>
              <a:t>G4VSensitiveDetector</a:t>
            </a:r>
          </a:p>
        </p:txBody>
      </p:sp>
      <p:sp>
        <p:nvSpPr>
          <p:cNvPr id="45064" name="Rectangle 6"/>
          <p:cNvSpPr>
            <a:spLocks noChangeArrowheads="1"/>
          </p:cNvSpPr>
          <p:nvPr/>
        </p:nvSpPr>
        <p:spPr bwMode="auto">
          <a:xfrm>
            <a:off x="2819400" y="3505200"/>
            <a:ext cx="2895600" cy="457200"/>
          </a:xfrm>
          <a:prstGeom prst="rect">
            <a:avLst/>
          </a:prstGeom>
          <a:solidFill>
            <a:srgbClr val="FFFF00"/>
          </a:solidFill>
          <a:ln w="9525">
            <a:solidFill>
              <a:schemeClr val="tx1"/>
            </a:solidFill>
            <a:miter lim="800000"/>
            <a:headEnd/>
            <a:tailEnd/>
          </a:ln>
        </p:spPr>
        <p:txBody>
          <a:bodyPr wrap="none" anchor="ctr"/>
          <a:lstStyle/>
          <a:p>
            <a:pPr algn="ctr" eaLnBrk="0" hangingPunct="0"/>
            <a:r>
              <a:rPr lang="en-US" altLang="ja-JP" b="0"/>
              <a:t>G4MultiFunctionalDetector</a:t>
            </a:r>
          </a:p>
        </p:txBody>
      </p:sp>
      <p:sp>
        <p:nvSpPr>
          <p:cNvPr id="45065" name="Line 7"/>
          <p:cNvSpPr>
            <a:spLocks noChangeShapeType="1"/>
          </p:cNvSpPr>
          <p:nvPr/>
        </p:nvSpPr>
        <p:spPr bwMode="auto">
          <a:xfrm>
            <a:off x="3657600" y="2971800"/>
            <a:ext cx="228600" cy="533400"/>
          </a:xfrm>
          <a:prstGeom prst="line">
            <a:avLst/>
          </a:prstGeom>
          <a:noFill/>
          <a:ln w="57150">
            <a:solidFill>
              <a:schemeClr val="tx1"/>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45066" name="Rectangle 8"/>
          <p:cNvSpPr>
            <a:spLocks noChangeArrowheads="1"/>
          </p:cNvSpPr>
          <p:nvPr/>
        </p:nvSpPr>
        <p:spPr bwMode="auto">
          <a:xfrm>
            <a:off x="228600" y="3505200"/>
            <a:ext cx="2438400" cy="457200"/>
          </a:xfrm>
          <a:prstGeom prst="rect">
            <a:avLst/>
          </a:prstGeom>
          <a:solidFill>
            <a:srgbClr val="996633"/>
          </a:solidFill>
          <a:ln w="9525">
            <a:solidFill>
              <a:schemeClr val="tx1"/>
            </a:solidFill>
            <a:miter lim="800000"/>
            <a:headEnd/>
            <a:tailEnd/>
          </a:ln>
        </p:spPr>
        <p:txBody>
          <a:bodyPr wrap="none" anchor="ctr"/>
          <a:lstStyle/>
          <a:p>
            <a:pPr algn="ctr" eaLnBrk="0" hangingPunct="0"/>
            <a:r>
              <a:rPr lang="en-US" altLang="ja-JP" b="0"/>
              <a:t>userSensitiveDetector</a:t>
            </a:r>
          </a:p>
        </p:txBody>
      </p:sp>
      <p:sp>
        <p:nvSpPr>
          <p:cNvPr id="45067" name="Line 9"/>
          <p:cNvSpPr>
            <a:spLocks noChangeShapeType="1"/>
          </p:cNvSpPr>
          <p:nvPr/>
        </p:nvSpPr>
        <p:spPr bwMode="auto">
          <a:xfrm>
            <a:off x="7467600" y="3429000"/>
            <a:ext cx="533400" cy="2057400"/>
          </a:xfrm>
          <a:prstGeom prst="line">
            <a:avLst/>
          </a:prstGeom>
          <a:noFill/>
          <a:ln w="57150">
            <a:solidFill>
              <a:schemeClr val="tx1"/>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45068" name="Rectangle 10"/>
          <p:cNvSpPr>
            <a:spLocks noChangeArrowheads="1"/>
          </p:cNvSpPr>
          <p:nvPr/>
        </p:nvSpPr>
        <p:spPr bwMode="auto">
          <a:xfrm>
            <a:off x="1447800" y="4267200"/>
            <a:ext cx="2514600" cy="457200"/>
          </a:xfrm>
          <a:prstGeom prst="rect">
            <a:avLst/>
          </a:prstGeom>
          <a:solidFill>
            <a:srgbClr val="92D050"/>
          </a:solidFill>
          <a:ln w="9525">
            <a:solidFill>
              <a:schemeClr val="tx1"/>
            </a:solidFill>
            <a:miter lim="800000"/>
            <a:headEnd/>
            <a:tailEnd/>
          </a:ln>
        </p:spPr>
        <p:txBody>
          <a:bodyPr wrap="none" anchor="ctr"/>
          <a:lstStyle/>
          <a:p>
            <a:pPr algn="ctr" eaLnBrk="0" hangingPunct="0"/>
            <a:r>
              <a:rPr lang="en-US" altLang="ja-JP" b="0"/>
              <a:t>G4VPrimitiveSensitivity</a:t>
            </a:r>
          </a:p>
        </p:txBody>
      </p:sp>
      <p:sp>
        <p:nvSpPr>
          <p:cNvPr id="45069" name="Line 11"/>
          <p:cNvSpPr>
            <a:spLocks noChangeShapeType="1"/>
          </p:cNvSpPr>
          <p:nvPr/>
        </p:nvSpPr>
        <p:spPr bwMode="auto">
          <a:xfrm flipH="1">
            <a:off x="2743200" y="3962400"/>
            <a:ext cx="1143000" cy="304800"/>
          </a:xfrm>
          <a:prstGeom prst="line">
            <a:avLst/>
          </a:prstGeom>
          <a:noFill/>
          <a:ln w="57150">
            <a:solidFill>
              <a:schemeClr val="tx1"/>
            </a:solidFill>
            <a:round/>
            <a:headEnd type="oval" w="med" len="med"/>
            <a:tailEnd/>
          </a:ln>
          <a:extLst>
            <a:ext uri="{909E8E84-426E-40dd-AFC4-6F175D3DCCD1}">
              <a14:hiddenFill xmlns="" xmlns:a14="http://schemas.microsoft.com/office/drawing/2010/main">
                <a:noFill/>
              </a14:hiddenFill>
            </a:ext>
          </a:extLst>
        </p:spPr>
        <p:txBody>
          <a:bodyPr/>
          <a:lstStyle/>
          <a:p>
            <a:endParaRPr lang="en-US"/>
          </a:p>
        </p:txBody>
      </p:sp>
      <p:sp>
        <p:nvSpPr>
          <p:cNvPr id="45070" name="Rectangle 12"/>
          <p:cNvSpPr>
            <a:spLocks noChangeArrowheads="1"/>
          </p:cNvSpPr>
          <p:nvPr/>
        </p:nvSpPr>
        <p:spPr bwMode="auto">
          <a:xfrm>
            <a:off x="1371600" y="5257800"/>
            <a:ext cx="2514600" cy="457200"/>
          </a:xfrm>
          <a:prstGeom prst="rect">
            <a:avLst/>
          </a:prstGeom>
          <a:solidFill>
            <a:srgbClr val="FFFF00"/>
          </a:solidFill>
          <a:ln w="9525">
            <a:solidFill>
              <a:schemeClr val="tx1"/>
            </a:solidFill>
            <a:miter lim="800000"/>
            <a:headEnd/>
            <a:tailEnd/>
          </a:ln>
        </p:spPr>
        <p:txBody>
          <a:bodyPr wrap="none" anchor="ctr"/>
          <a:lstStyle/>
          <a:p>
            <a:pPr algn="ctr" eaLnBrk="0" hangingPunct="0"/>
            <a:r>
              <a:rPr lang="en-US" altLang="ja-JP" b="0"/>
              <a:t>G4PSDoseScorer</a:t>
            </a:r>
          </a:p>
        </p:txBody>
      </p:sp>
      <p:sp>
        <p:nvSpPr>
          <p:cNvPr id="45071" name="Rectangle 13"/>
          <p:cNvSpPr>
            <a:spLocks noChangeArrowheads="1"/>
          </p:cNvSpPr>
          <p:nvPr/>
        </p:nvSpPr>
        <p:spPr bwMode="auto">
          <a:xfrm>
            <a:off x="1524000" y="5410200"/>
            <a:ext cx="2514600" cy="457200"/>
          </a:xfrm>
          <a:prstGeom prst="rect">
            <a:avLst/>
          </a:prstGeom>
          <a:solidFill>
            <a:srgbClr val="FFFF00"/>
          </a:solidFill>
          <a:ln w="9525">
            <a:solidFill>
              <a:schemeClr val="tx1"/>
            </a:solidFill>
            <a:miter lim="800000"/>
            <a:headEnd/>
            <a:tailEnd/>
          </a:ln>
        </p:spPr>
        <p:txBody>
          <a:bodyPr wrap="none" anchor="ctr"/>
          <a:lstStyle/>
          <a:p>
            <a:pPr algn="ctr" eaLnBrk="0" hangingPunct="0"/>
            <a:r>
              <a:rPr lang="en-US" altLang="ja-JP" b="0"/>
              <a:t>G4PSDoseScorer</a:t>
            </a:r>
          </a:p>
        </p:txBody>
      </p:sp>
      <p:sp>
        <p:nvSpPr>
          <p:cNvPr id="45072" name="Rectangle 14"/>
          <p:cNvSpPr>
            <a:spLocks noChangeArrowheads="1"/>
          </p:cNvSpPr>
          <p:nvPr/>
        </p:nvSpPr>
        <p:spPr bwMode="auto">
          <a:xfrm>
            <a:off x="1676400" y="5562600"/>
            <a:ext cx="2514600" cy="457200"/>
          </a:xfrm>
          <a:prstGeom prst="rect">
            <a:avLst/>
          </a:prstGeom>
          <a:solidFill>
            <a:srgbClr val="FFFF00"/>
          </a:solidFill>
          <a:ln w="9525">
            <a:solidFill>
              <a:schemeClr val="tx1"/>
            </a:solidFill>
            <a:miter lim="800000"/>
            <a:headEnd/>
            <a:tailEnd/>
          </a:ln>
        </p:spPr>
        <p:txBody>
          <a:bodyPr wrap="none" anchor="ctr"/>
          <a:lstStyle/>
          <a:p>
            <a:pPr algn="ctr" eaLnBrk="0" hangingPunct="0"/>
            <a:r>
              <a:rPr lang="en-US" altLang="ja-JP" b="0"/>
              <a:t>G4PSDoseScorer</a:t>
            </a:r>
          </a:p>
        </p:txBody>
      </p:sp>
      <p:sp>
        <p:nvSpPr>
          <p:cNvPr id="45073" name="Rectangle 15"/>
          <p:cNvSpPr>
            <a:spLocks noChangeArrowheads="1"/>
          </p:cNvSpPr>
          <p:nvPr/>
        </p:nvSpPr>
        <p:spPr bwMode="auto">
          <a:xfrm>
            <a:off x="1828800" y="5715000"/>
            <a:ext cx="2514600" cy="457200"/>
          </a:xfrm>
          <a:prstGeom prst="rect">
            <a:avLst/>
          </a:prstGeom>
          <a:solidFill>
            <a:srgbClr val="FFFF00"/>
          </a:solidFill>
          <a:ln w="9525">
            <a:solidFill>
              <a:schemeClr val="tx1"/>
            </a:solidFill>
            <a:miter lim="800000"/>
            <a:headEnd/>
            <a:tailEnd/>
          </a:ln>
        </p:spPr>
        <p:txBody>
          <a:bodyPr wrap="none" anchor="ctr"/>
          <a:lstStyle/>
          <a:p>
            <a:pPr algn="ctr" eaLnBrk="0" hangingPunct="0"/>
            <a:r>
              <a:rPr lang="en-US" altLang="ja-JP" b="0"/>
              <a:t>G4PSDoseScorer</a:t>
            </a:r>
          </a:p>
        </p:txBody>
      </p:sp>
      <p:sp>
        <p:nvSpPr>
          <p:cNvPr id="45074" name="Rectangle 16"/>
          <p:cNvSpPr>
            <a:spLocks noChangeArrowheads="1"/>
          </p:cNvSpPr>
          <p:nvPr/>
        </p:nvSpPr>
        <p:spPr bwMode="auto">
          <a:xfrm>
            <a:off x="1981200" y="5867400"/>
            <a:ext cx="2514600" cy="457200"/>
          </a:xfrm>
          <a:prstGeom prst="rect">
            <a:avLst/>
          </a:prstGeom>
          <a:solidFill>
            <a:srgbClr val="FFFF00"/>
          </a:solidFill>
          <a:ln w="9525">
            <a:solidFill>
              <a:schemeClr val="tx1"/>
            </a:solidFill>
            <a:miter lim="800000"/>
            <a:headEnd/>
            <a:tailEnd/>
          </a:ln>
        </p:spPr>
        <p:txBody>
          <a:bodyPr wrap="none" anchor="ctr"/>
          <a:lstStyle/>
          <a:p>
            <a:pPr algn="ctr" eaLnBrk="0" hangingPunct="0"/>
            <a:r>
              <a:rPr lang="en-US" altLang="ja-JP" b="0"/>
              <a:t>G4PSDoseScorer</a:t>
            </a:r>
          </a:p>
        </p:txBody>
      </p:sp>
      <p:sp>
        <p:nvSpPr>
          <p:cNvPr id="45075" name="Line 18"/>
          <p:cNvSpPr>
            <a:spLocks noChangeShapeType="1"/>
          </p:cNvSpPr>
          <p:nvPr/>
        </p:nvSpPr>
        <p:spPr bwMode="auto">
          <a:xfrm>
            <a:off x="4495800" y="2743200"/>
            <a:ext cx="1828800" cy="381000"/>
          </a:xfrm>
          <a:prstGeom prst="line">
            <a:avLst/>
          </a:prstGeom>
          <a:noFill/>
          <a:ln w="57150">
            <a:solidFill>
              <a:schemeClr val="tx1"/>
            </a:solidFill>
            <a:round/>
            <a:headEnd type="oval" w="med" len="med"/>
            <a:tailEnd/>
          </a:ln>
          <a:extLst>
            <a:ext uri="{909E8E84-426E-40dd-AFC4-6F175D3DCCD1}">
              <a14:hiddenFill xmlns="" xmlns:a14="http://schemas.microsoft.com/office/drawing/2010/main">
                <a:noFill/>
              </a14:hiddenFill>
            </a:ext>
          </a:extLst>
        </p:spPr>
        <p:txBody>
          <a:bodyPr/>
          <a:lstStyle/>
          <a:p>
            <a:endParaRPr lang="en-US"/>
          </a:p>
        </p:txBody>
      </p:sp>
      <p:sp>
        <p:nvSpPr>
          <p:cNvPr id="45076" name="Line 19"/>
          <p:cNvSpPr>
            <a:spLocks noChangeShapeType="1"/>
          </p:cNvSpPr>
          <p:nvPr/>
        </p:nvSpPr>
        <p:spPr bwMode="auto">
          <a:xfrm flipH="1">
            <a:off x="1600200" y="2971800"/>
            <a:ext cx="1447800" cy="533400"/>
          </a:xfrm>
          <a:prstGeom prst="line">
            <a:avLst/>
          </a:prstGeom>
          <a:noFill/>
          <a:ln w="57150">
            <a:solidFill>
              <a:schemeClr val="tx1"/>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45077" name="Line 20"/>
          <p:cNvSpPr>
            <a:spLocks noChangeShapeType="1"/>
          </p:cNvSpPr>
          <p:nvPr/>
        </p:nvSpPr>
        <p:spPr bwMode="auto">
          <a:xfrm flipV="1">
            <a:off x="3962400" y="4114800"/>
            <a:ext cx="1828800" cy="381000"/>
          </a:xfrm>
          <a:prstGeom prst="line">
            <a:avLst/>
          </a:prstGeom>
          <a:noFill/>
          <a:ln w="57150">
            <a:solidFill>
              <a:schemeClr val="tx1"/>
            </a:solidFill>
            <a:round/>
            <a:headEnd type="oval" w="med" len="med"/>
            <a:tailEnd/>
          </a:ln>
          <a:extLst>
            <a:ext uri="{909E8E84-426E-40dd-AFC4-6F175D3DCCD1}">
              <a14:hiddenFill xmlns="" xmlns:a14="http://schemas.microsoft.com/office/drawing/2010/main">
                <a:noFill/>
              </a14:hiddenFill>
            </a:ext>
          </a:extLst>
        </p:spPr>
        <p:txBody>
          <a:bodyPr/>
          <a:lstStyle/>
          <a:p>
            <a:endParaRPr lang="en-US"/>
          </a:p>
        </p:txBody>
      </p:sp>
      <p:sp>
        <p:nvSpPr>
          <p:cNvPr id="45078" name="Line 21"/>
          <p:cNvSpPr>
            <a:spLocks noChangeShapeType="1"/>
          </p:cNvSpPr>
          <p:nvPr/>
        </p:nvSpPr>
        <p:spPr bwMode="auto">
          <a:xfrm flipV="1">
            <a:off x="5791200" y="3352800"/>
            <a:ext cx="533400" cy="76200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45079" name="Rectangle 22"/>
          <p:cNvSpPr>
            <a:spLocks noChangeArrowheads="1"/>
          </p:cNvSpPr>
          <p:nvPr/>
        </p:nvSpPr>
        <p:spPr bwMode="auto">
          <a:xfrm>
            <a:off x="6324600" y="2971800"/>
            <a:ext cx="1752600" cy="457200"/>
          </a:xfrm>
          <a:prstGeom prst="rect">
            <a:avLst/>
          </a:prstGeom>
          <a:solidFill>
            <a:srgbClr val="92D050"/>
          </a:solidFill>
          <a:ln w="38100">
            <a:solidFill>
              <a:srgbClr val="FF0000"/>
            </a:solidFill>
            <a:miter lim="800000"/>
            <a:headEnd/>
            <a:tailEnd/>
          </a:ln>
        </p:spPr>
        <p:txBody>
          <a:bodyPr wrap="none" anchor="ctr"/>
          <a:lstStyle/>
          <a:p>
            <a:pPr algn="ctr" eaLnBrk="0" hangingPunct="0"/>
            <a:r>
              <a:rPr lang="en-US" altLang="ja-JP" b="0"/>
              <a:t>G4VSDFilter</a:t>
            </a:r>
          </a:p>
        </p:txBody>
      </p:sp>
      <p:sp>
        <p:nvSpPr>
          <p:cNvPr id="45080" name="Rectangle 23"/>
          <p:cNvSpPr>
            <a:spLocks noChangeArrowheads="1"/>
          </p:cNvSpPr>
          <p:nvPr/>
        </p:nvSpPr>
        <p:spPr bwMode="auto">
          <a:xfrm>
            <a:off x="6553200" y="5486400"/>
            <a:ext cx="2133600" cy="457200"/>
          </a:xfrm>
          <a:prstGeom prst="rect">
            <a:avLst/>
          </a:prstGeom>
          <a:solidFill>
            <a:srgbClr val="996633"/>
          </a:solidFill>
          <a:ln w="6350">
            <a:solidFill>
              <a:srgbClr val="FFFF00"/>
            </a:solidFill>
            <a:miter lim="800000"/>
            <a:headEnd/>
            <a:tailEnd/>
          </a:ln>
        </p:spPr>
        <p:txBody>
          <a:bodyPr wrap="none" anchor="ctr"/>
          <a:lstStyle/>
          <a:p>
            <a:pPr algn="ctr" eaLnBrk="0" hangingPunct="0"/>
            <a:r>
              <a:rPr lang="en-US" altLang="ja-JP" b="0"/>
              <a:t>G4SDParticleFilter</a:t>
            </a:r>
          </a:p>
        </p:txBody>
      </p:sp>
      <p:sp>
        <p:nvSpPr>
          <p:cNvPr id="45081" name="Rectangle 24"/>
          <p:cNvSpPr>
            <a:spLocks noChangeArrowheads="1"/>
          </p:cNvSpPr>
          <p:nvPr/>
        </p:nvSpPr>
        <p:spPr bwMode="auto">
          <a:xfrm>
            <a:off x="6705600" y="5638800"/>
            <a:ext cx="2133600" cy="457200"/>
          </a:xfrm>
          <a:prstGeom prst="rect">
            <a:avLst/>
          </a:prstGeom>
          <a:solidFill>
            <a:srgbClr val="996633"/>
          </a:solidFill>
          <a:ln w="6350">
            <a:solidFill>
              <a:srgbClr val="FFFF00"/>
            </a:solidFill>
            <a:miter lim="800000"/>
            <a:headEnd/>
            <a:tailEnd/>
          </a:ln>
        </p:spPr>
        <p:txBody>
          <a:bodyPr wrap="none" anchor="ctr"/>
          <a:lstStyle/>
          <a:p>
            <a:pPr algn="ctr" eaLnBrk="0" hangingPunct="0"/>
            <a:r>
              <a:rPr lang="en-US" altLang="ja-JP" b="0"/>
              <a:t>G4SDParticleFilter</a:t>
            </a:r>
          </a:p>
        </p:txBody>
      </p:sp>
      <p:sp>
        <p:nvSpPr>
          <p:cNvPr id="45082" name="Rectangle 25"/>
          <p:cNvSpPr>
            <a:spLocks noChangeArrowheads="1"/>
          </p:cNvSpPr>
          <p:nvPr/>
        </p:nvSpPr>
        <p:spPr bwMode="auto">
          <a:xfrm>
            <a:off x="6858000" y="5791200"/>
            <a:ext cx="2133600" cy="457200"/>
          </a:xfrm>
          <a:prstGeom prst="rect">
            <a:avLst/>
          </a:prstGeom>
          <a:solidFill>
            <a:srgbClr val="996633"/>
          </a:solidFill>
          <a:ln w="6350">
            <a:solidFill>
              <a:srgbClr val="FFFF00"/>
            </a:solidFill>
            <a:miter lim="800000"/>
            <a:headEnd/>
            <a:tailEnd/>
          </a:ln>
        </p:spPr>
        <p:txBody>
          <a:bodyPr wrap="none" anchor="ctr"/>
          <a:lstStyle/>
          <a:p>
            <a:pPr algn="ctr" eaLnBrk="0" hangingPunct="0"/>
            <a:r>
              <a:rPr lang="en-US" altLang="ja-JP" b="0"/>
              <a:t>userFilter</a:t>
            </a:r>
          </a:p>
        </p:txBody>
      </p:sp>
      <p:sp>
        <p:nvSpPr>
          <p:cNvPr id="45083" name="Rectangle 26"/>
          <p:cNvSpPr>
            <a:spLocks noChangeArrowheads="1"/>
          </p:cNvSpPr>
          <p:nvPr/>
        </p:nvSpPr>
        <p:spPr bwMode="auto">
          <a:xfrm>
            <a:off x="4876800" y="4495800"/>
            <a:ext cx="2133600" cy="457200"/>
          </a:xfrm>
          <a:prstGeom prst="rect">
            <a:avLst/>
          </a:prstGeom>
          <a:solidFill>
            <a:srgbClr val="FFFF00"/>
          </a:solidFill>
          <a:ln w="38100">
            <a:solidFill>
              <a:srgbClr val="FF0000"/>
            </a:solidFill>
            <a:miter lim="800000"/>
            <a:headEnd/>
            <a:tailEnd/>
          </a:ln>
        </p:spPr>
        <p:txBody>
          <a:bodyPr wrap="none" anchor="ctr"/>
          <a:lstStyle/>
          <a:p>
            <a:pPr algn="ctr" eaLnBrk="0" hangingPunct="0"/>
            <a:r>
              <a:rPr lang="en-US" altLang="ja-JP" b="0"/>
              <a:t>G4SDParticleFilter</a:t>
            </a:r>
          </a:p>
        </p:txBody>
      </p:sp>
      <p:sp>
        <p:nvSpPr>
          <p:cNvPr id="45084" name="Rectangle 27"/>
          <p:cNvSpPr>
            <a:spLocks noChangeArrowheads="1"/>
          </p:cNvSpPr>
          <p:nvPr/>
        </p:nvSpPr>
        <p:spPr bwMode="auto">
          <a:xfrm>
            <a:off x="5029200" y="4648200"/>
            <a:ext cx="2133600" cy="457200"/>
          </a:xfrm>
          <a:prstGeom prst="rect">
            <a:avLst/>
          </a:prstGeom>
          <a:solidFill>
            <a:srgbClr val="FFFF00"/>
          </a:solidFill>
          <a:ln w="38100">
            <a:solidFill>
              <a:srgbClr val="FF0000"/>
            </a:solidFill>
            <a:miter lim="800000"/>
            <a:headEnd/>
            <a:tailEnd/>
          </a:ln>
        </p:spPr>
        <p:txBody>
          <a:bodyPr wrap="none" anchor="ctr"/>
          <a:lstStyle/>
          <a:p>
            <a:pPr algn="ctr" eaLnBrk="0" hangingPunct="0"/>
            <a:r>
              <a:rPr lang="en-US" altLang="ja-JP" b="0"/>
              <a:t>G4SDParticleFilter</a:t>
            </a:r>
          </a:p>
        </p:txBody>
      </p:sp>
      <p:sp>
        <p:nvSpPr>
          <p:cNvPr id="45085" name="Rectangle 28"/>
          <p:cNvSpPr>
            <a:spLocks noChangeArrowheads="1"/>
          </p:cNvSpPr>
          <p:nvPr/>
        </p:nvSpPr>
        <p:spPr bwMode="auto">
          <a:xfrm>
            <a:off x="5181600" y="4800600"/>
            <a:ext cx="2133600" cy="457200"/>
          </a:xfrm>
          <a:prstGeom prst="rect">
            <a:avLst/>
          </a:prstGeom>
          <a:solidFill>
            <a:srgbClr val="FFFF00"/>
          </a:solidFill>
          <a:ln w="38100">
            <a:solidFill>
              <a:srgbClr val="FF0000"/>
            </a:solidFill>
            <a:miter lim="800000"/>
            <a:headEnd/>
            <a:tailEnd/>
          </a:ln>
        </p:spPr>
        <p:txBody>
          <a:bodyPr wrap="none" anchor="ctr"/>
          <a:lstStyle/>
          <a:p>
            <a:pPr algn="ctr" eaLnBrk="0" hangingPunct="0"/>
            <a:r>
              <a:rPr lang="en-US" altLang="ja-JP" b="0"/>
              <a:t>G4SDParticleFilter</a:t>
            </a:r>
          </a:p>
        </p:txBody>
      </p:sp>
      <p:sp>
        <p:nvSpPr>
          <p:cNvPr id="45086" name="Rectangle 29"/>
          <p:cNvSpPr>
            <a:spLocks noChangeArrowheads="1"/>
          </p:cNvSpPr>
          <p:nvPr/>
        </p:nvSpPr>
        <p:spPr bwMode="auto">
          <a:xfrm>
            <a:off x="5334000" y="4953000"/>
            <a:ext cx="2133600" cy="457200"/>
          </a:xfrm>
          <a:prstGeom prst="rect">
            <a:avLst/>
          </a:prstGeom>
          <a:solidFill>
            <a:srgbClr val="FFFF00"/>
          </a:solidFill>
          <a:ln w="38100">
            <a:solidFill>
              <a:srgbClr val="FF0000"/>
            </a:solidFill>
            <a:miter lim="800000"/>
            <a:headEnd/>
            <a:tailEnd/>
          </a:ln>
        </p:spPr>
        <p:txBody>
          <a:bodyPr wrap="none" anchor="ctr"/>
          <a:lstStyle/>
          <a:p>
            <a:pPr algn="ctr" eaLnBrk="0" hangingPunct="0"/>
            <a:r>
              <a:rPr lang="en-US" altLang="ja-JP" b="0"/>
              <a:t>G4SDParticleFilter</a:t>
            </a:r>
          </a:p>
        </p:txBody>
      </p:sp>
    </p:spTree>
    <p:extLst>
      <p:ext uri="{BB962C8B-B14F-4D97-AF65-F5344CB8AC3E}">
        <p14:creationId xmlns:p14="http://schemas.microsoft.com/office/powerpoint/2010/main" val="197927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a:xfrm>
            <a:off x="152400" y="0"/>
            <a:ext cx="7086600" cy="762000"/>
          </a:xfrm>
        </p:spPr>
        <p:txBody>
          <a:bodyPr/>
          <a:lstStyle/>
          <a:p>
            <a:pPr eaLnBrk="1" hangingPunct="1"/>
            <a:r>
              <a:rPr lang="en-US" altLang="ja-JP">
                <a:latin typeface="Arial" charset="0"/>
              </a:rPr>
              <a:t>example…</a:t>
            </a:r>
          </a:p>
        </p:txBody>
      </p:sp>
      <p:sp>
        <p:nvSpPr>
          <p:cNvPr id="457731" name="Rectangle 3"/>
          <p:cNvSpPr>
            <a:spLocks noGrp="1" noChangeArrowheads="1"/>
          </p:cNvSpPr>
          <p:nvPr>
            <p:ph idx="1"/>
          </p:nvPr>
        </p:nvSpPr>
        <p:spPr>
          <a:xfrm>
            <a:off x="228600" y="914400"/>
            <a:ext cx="8686800" cy="5562600"/>
          </a:xfrm>
        </p:spPr>
        <p:txBody>
          <a:bodyPr/>
          <a:lstStyle/>
          <a:p>
            <a:pPr eaLnBrk="1" hangingPunct="1">
              <a:lnSpc>
                <a:spcPct val="120000"/>
              </a:lnSpc>
              <a:buFont typeface="Webdings" charset="0"/>
              <a:buNone/>
            </a:pPr>
            <a:r>
              <a:rPr lang="en-US" altLang="ja-JP" sz="1600" dirty="0" err="1">
                <a:latin typeface="Arial" charset="0"/>
              </a:rPr>
              <a:t>MyDetectorConstruction</a:t>
            </a:r>
            <a:r>
              <a:rPr lang="en-US" altLang="ja-JP" sz="1600" dirty="0">
                <a:latin typeface="Arial" charset="0"/>
              </a:rPr>
              <a:t>::</a:t>
            </a:r>
            <a:r>
              <a:rPr lang="en-US" altLang="ja-JP" sz="1600" dirty="0" err="1">
                <a:latin typeface="Arial" charset="0"/>
              </a:rPr>
              <a:t>ConstructSDandField</a:t>
            </a:r>
            <a:r>
              <a:rPr lang="en-US" altLang="ja-JP" sz="1600" dirty="0">
                <a:latin typeface="Arial" charset="0"/>
              </a:rPr>
              <a:t>()</a:t>
            </a:r>
          </a:p>
          <a:p>
            <a:pPr eaLnBrk="1" hangingPunct="1">
              <a:lnSpc>
                <a:spcPct val="120000"/>
              </a:lnSpc>
              <a:buFont typeface="Webdings" charset="0"/>
              <a:buNone/>
            </a:pPr>
            <a:r>
              <a:rPr lang="en-US" altLang="ja-JP" sz="1600" dirty="0">
                <a:latin typeface="Arial" charset="0"/>
              </a:rPr>
              <a:t>{ </a:t>
            </a:r>
          </a:p>
          <a:p>
            <a:pPr lvl="1" eaLnBrk="1" hangingPunct="1">
              <a:lnSpc>
                <a:spcPct val="120000"/>
              </a:lnSpc>
              <a:buFont typeface="Webdings" charset="0"/>
              <a:buNone/>
            </a:pPr>
            <a:r>
              <a:rPr lang="en-US" altLang="ja-JP" sz="1600" dirty="0">
                <a:solidFill>
                  <a:srgbClr val="000000"/>
                </a:solidFill>
                <a:latin typeface="Arial" charset="0"/>
                <a:cs typeface="ＭＳ Ｐゴシック" charset="0"/>
              </a:rPr>
              <a:t>G4MultiFunctionalDetector* </a:t>
            </a:r>
            <a:r>
              <a:rPr lang="en-US" altLang="ja-JP" sz="1600" dirty="0" err="1">
                <a:solidFill>
                  <a:srgbClr val="000000"/>
                </a:solidFill>
                <a:latin typeface="Arial" charset="0"/>
                <a:cs typeface="ＭＳ Ｐゴシック" charset="0"/>
              </a:rPr>
              <a:t>myScorer</a:t>
            </a:r>
            <a:r>
              <a:rPr lang="en-US" altLang="ja-JP" sz="1600" dirty="0">
                <a:solidFill>
                  <a:srgbClr val="000000"/>
                </a:solidFill>
                <a:latin typeface="Arial" charset="0"/>
                <a:cs typeface="ＭＳ Ｐゴシック" charset="0"/>
              </a:rPr>
              <a:t> = new </a:t>
            </a:r>
            <a:r>
              <a:rPr lang="en-US" altLang="ja-JP" sz="1600" dirty="0">
                <a:solidFill>
                  <a:srgbClr val="FF0000"/>
                </a:solidFill>
                <a:latin typeface="Arial" charset="0"/>
                <a:cs typeface="ＭＳ Ｐゴシック" charset="0"/>
              </a:rPr>
              <a:t>G4MultiFunctionalDetector</a:t>
            </a:r>
            <a:r>
              <a:rPr lang="en-US" altLang="ja-JP" sz="1600" dirty="0">
                <a:solidFill>
                  <a:srgbClr val="000000"/>
                </a:solidFill>
                <a:latin typeface="Arial" charset="0"/>
                <a:cs typeface="ＭＳ Ｐゴシック" charset="0"/>
              </a:rPr>
              <a:t>(“</a:t>
            </a:r>
            <a:r>
              <a:rPr lang="en-US" altLang="ja-JP" sz="1600" dirty="0" err="1">
                <a:solidFill>
                  <a:srgbClr val="000000"/>
                </a:solidFill>
                <a:latin typeface="Arial" charset="0"/>
                <a:cs typeface="ＭＳ Ｐゴシック" charset="0"/>
              </a:rPr>
              <a:t>myCellScorer</a:t>
            </a:r>
            <a:r>
              <a:rPr lang="en-US" altLang="ja-JP" sz="1600" dirty="0">
                <a:solidFill>
                  <a:srgbClr val="000000"/>
                </a:solidFill>
                <a:latin typeface="Arial" charset="0"/>
                <a:cs typeface="ＭＳ Ｐゴシック" charset="0"/>
              </a:rPr>
              <a:t>”);</a:t>
            </a:r>
          </a:p>
          <a:p>
            <a:pPr lvl="1" eaLnBrk="1" hangingPunct="1">
              <a:lnSpc>
                <a:spcPct val="120000"/>
              </a:lnSpc>
              <a:buFont typeface="Webdings" charset="0"/>
              <a:buNone/>
            </a:pPr>
            <a:r>
              <a:rPr lang="en-US" altLang="ja-JP" sz="1600" dirty="0">
                <a:solidFill>
                  <a:srgbClr val="000000"/>
                </a:solidFill>
                <a:latin typeface="Arial" charset="0"/>
                <a:cs typeface="ＭＳ Ｐゴシック" charset="0"/>
              </a:rPr>
              <a:t>G4VPrimitiveSensitivity* </a:t>
            </a:r>
            <a:r>
              <a:rPr lang="en-US" altLang="ja-JP" sz="1600" dirty="0" err="1">
                <a:solidFill>
                  <a:srgbClr val="000000"/>
                </a:solidFill>
                <a:latin typeface="Arial" charset="0"/>
                <a:cs typeface="ＭＳ Ｐゴシック" charset="0"/>
              </a:rPr>
              <a:t>totalSurfFlux</a:t>
            </a:r>
            <a:r>
              <a:rPr lang="en-US" altLang="ja-JP" sz="1600" dirty="0">
                <a:solidFill>
                  <a:srgbClr val="000000"/>
                </a:solidFill>
                <a:latin typeface="Arial" charset="0"/>
                <a:cs typeface="ＭＳ Ｐゴシック" charset="0"/>
              </a:rPr>
              <a:t> = new </a:t>
            </a:r>
            <a:r>
              <a:rPr lang="en-US" altLang="ja-JP" sz="1600" dirty="0">
                <a:solidFill>
                  <a:srgbClr val="FF0000"/>
                </a:solidFill>
                <a:latin typeface="Arial" charset="0"/>
                <a:cs typeface="ＭＳ Ｐゴシック" charset="0"/>
              </a:rPr>
              <a:t>G4PSFlatSurfaceFlux</a:t>
            </a:r>
            <a:r>
              <a:rPr lang="en-US" altLang="ja-JP" sz="1600" dirty="0">
                <a:solidFill>
                  <a:srgbClr val="000000"/>
                </a:solidFill>
                <a:latin typeface="Arial" charset="0"/>
                <a:cs typeface="ＭＳ Ｐゴシック" charset="0"/>
              </a:rPr>
              <a:t>(“</a:t>
            </a:r>
            <a:r>
              <a:rPr lang="en-US" altLang="ja-JP" sz="1600" dirty="0" err="1">
                <a:solidFill>
                  <a:srgbClr val="000000"/>
                </a:solidFill>
                <a:latin typeface="Arial" charset="0"/>
                <a:cs typeface="ＭＳ Ｐゴシック" charset="0"/>
              </a:rPr>
              <a:t>TotalSurfFlux</a:t>
            </a:r>
            <a:r>
              <a:rPr lang="en-US" altLang="ja-JP" sz="1600" dirty="0">
                <a:solidFill>
                  <a:srgbClr val="000000"/>
                </a:solidFill>
                <a:latin typeface="Arial" charset="0"/>
                <a:cs typeface="ＭＳ Ｐゴシック" charset="0"/>
              </a:rPr>
              <a:t>”);</a:t>
            </a:r>
          </a:p>
          <a:p>
            <a:pPr lvl="1" eaLnBrk="1" hangingPunct="1">
              <a:lnSpc>
                <a:spcPct val="120000"/>
              </a:lnSpc>
              <a:buFont typeface="Webdings" charset="0"/>
              <a:buNone/>
            </a:pPr>
            <a:r>
              <a:rPr lang="en-US" altLang="ja-JP" sz="1600" dirty="0" err="1">
                <a:solidFill>
                  <a:srgbClr val="000000"/>
                </a:solidFill>
                <a:latin typeface="Arial" charset="0"/>
                <a:cs typeface="ＭＳ Ｐゴシック" charset="0"/>
              </a:rPr>
              <a:t>myScorer</a:t>
            </a:r>
            <a:r>
              <a:rPr lang="en-US" altLang="ja-JP" sz="1600" dirty="0">
                <a:solidFill>
                  <a:srgbClr val="000000"/>
                </a:solidFill>
                <a:latin typeface="Arial" charset="0"/>
                <a:cs typeface="ＭＳ Ｐゴシック" charset="0"/>
              </a:rPr>
              <a:t>-&gt;</a:t>
            </a:r>
            <a:r>
              <a:rPr lang="en-US" altLang="ja-JP" sz="1600" dirty="0">
                <a:solidFill>
                  <a:srgbClr val="FF0000"/>
                </a:solidFill>
                <a:latin typeface="Arial" charset="0"/>
                <a:cs typeface="ＭＳ Ｐゴシック" charset="0"/>
              </a:rPr>
              <a:t>Register</a:t>
            </a:r>
            <a:r>
              <a:rPr lang="en-US" altLang="ja-JP" sz="1600" dirty="0">
                <a:solidFill>
                  <a:srgbClr val="000000"/>
                </a:solidFill>
                <a:latin typeface="Arial" charset="0"/>
                <a:cs typeface="ＭＳ Ｐゴシック" charset="0"/>
              </a:rPr>
              <a:t>(</a:t>
            </a:r>
            <a:r>
              <a:rPr lang="en-US" altLang="ja-JP" sz="1600" dirty="0" err="1">
                <a:solidFill>
                  <a:srgbClr val="000000"/>
                </a:solidFill>
                <a:latin typeface="Arial" charset="0"/>
                <a:cs typeface="ＭＳ Ｐゴシック" charset="0"/>
              </a:rPr>
              <a:t>totalSurfFlux</a:t>
            </a:r>
            <a:r>
              <a:rPr lang="en-US" altLang="ja-JP" sz="1600" dirty="0">
                <a:solidFill>
                  <a:srgbClr val="000000"/>
                </a:solidFill>
                <a:latin typeface="Arial" charset="0"/>
                <a:cs typeface="ＭＳ Ｐゴシック" charset="0"/>
              </a:rPr>
              <a:t>); </a:t>
            </a:r>
          </a:p>
          <a:p>
            <a:pPr lvl="1" eaLnBrk="1" hangingPunct="1">
              <a:lnSpc>
                <a:spcPct val="120000"/>
              </a:lnSpc>
              <a:buFont typeface="Webdings" charset="0"/>
              <a:buNone/>
            </a:pPr>
            <a:r>
              <a:rPr lang="en-US" altLang="ja-JP" sz="1600" dirty="0">
                <a:solidFill>
                  <a:srgbClr val="000000"/>
                </a:solidFill>
                <a:latin typeface="Arial" charset="0"/>
                <a:cs typeface="ＭＳ Ｐゴシック" charset="0"/>
              </a:rPr>
              <a:t>G4VPrimitiveSensitivity* </a:t>
            </a:r>
            <a:r>
              <a:rPr lang="en-US" altLang="ja-JP" sz="1600" dirty="0" err="1">
                <a:solidFill>
                  <a:srgbClr val="000000"/>
                </a:solidFill>
                <a:latin typeface="Arial" charset="0"/>
                <a:cs typeface="ＭＳ Ｐゴシック" charset="0"/>
              </a:rPr>
              <a:t>protonSufFlux</a:t>
            </a:r>
            <a:r>
              <a:rPr lang="en-US" altLang="ja-JP" sz="1600" dirty="0">
                <a:solidFill>
                  <a:srgbClr val="000000"/>
                </a:solidFill>
                <a:latin typeface="Arial" charset="0"/>
                <a:cs typeface="ＭＳ Ｐゴシック" charset="0"/>
              </a:rPr>
              <a:t> = new </a:t>
            </a:r>
            <a:r>
              <a:rPr lang="en-US" altLang="ja-JP" sz="1600" dirty="0">
                <a:solidFill>
                  <a:srgbClr val="FF0000"/>
                </a:solidFill>
                <a:latin typeface="Arial" charset="0"/>
                <a:cs typeface="ＭＳ Ｐゴシック" charset="0"/>
              </a:rPr>
              <a:t>G4PSFlatSurfaceFlux</a:t>
            </a:r>
            <a:r>
              <a:rPr lang="en-US" altLang="ja-JP" sz="1600" dirty="0">
                <a:solidFill>
                  <a:srgbClr val="000000"/>
                </a:solidFill>
                <a:latin typeface="Arial" charset="0"/>
                <a:cs typeface="ＭＳ Ｐゴシック" charset="0"/>
              </a:rPr>
              <a:t>(“</a:t>
            </a:r>
            <a:r>
              <a:rPr lang="en-US" altLang="ja-JP" sz="1600" dirty="0" err="1">
                <a:solidFill>
                  <a:srgbClr val="000000"/>
                </a:solidFill>
                <a:latin typeface="Arial" charset="0"/>
                <a:cs typeface="ＭＳ Ｐゴシック" charset="0"/>
              </a:rPr>
              <a:t>ProtonSurfFlux</a:t>
            </a:r>
            <a:r>
              <a:rPr lang="en-US" altLang="ja-JP" sz="1600" dirty="0">
                <a:solidFill>
                  <a:srgbClr val="000000"/>
                </a:solidFill>
                <a:latin typeface="Arial" charset="0"/>
                <a:cs typeface="ＭＳ Ｐゴシック" charset="0"/>
              </a:rPr>
              <a:t>”);</a:t>
            </a:r>
          </a:p>
          <a:p>
            <a:pPr lvl="1" eaLnBrk="1" hangingPunct="1">
              <a:lnSpc>
                <a:spcPct val="120000"/>
              </a:lnSpc>
              <a:buFont typeface="Webdings" charset="0"/>
              <a:buNone/>
            </a:pPr>
            <a:r>
              <a:rPr lang="en-US" altLang="ja-JP" sz="1600" dirty="0">
                <a:solidFill>
                  <a:srgbClr val="000000"/>
                </a:solidFill>
                <a:latin typeface="Arial" charset="0"/>
                <a:cs typeface="ＭＳ Ｐゴシック" charset="0"/>
              </a:rPr>
              <a:t>G4VSDFilter* </a:t>
            </a:r>
            <a:r>
              <a:rPr lang="en-US" altLang="ja-JP" sz="1600" dirty="0" err="1">
                <a:solidFill>
                  <a:srgbClr val="000000"/>
                </a:solidFill>
                <a:latin typeface="Arial" charset="0"/>
                <a:cs typeface="ＭＳ Ｐゴシック" charset="0"/>
              </a:rPr>
              <a:t>protonFilter</a:t>
            </a:r>
            <a:r>
              <a:rPr lang="en-US" altLang="ja-JP" sz="1600" dirty="0">
                <a:solidFill>
                  <a:srgbClr val="000000"/>
                </a:solidFill>
                <a:latin typeface="Arial" charset="0"/>
                <a:cs typeface="ＭＳ Ｐゴシック" charset="0"/>
              </a:rPr>
              <a:t> = new </a:t>
            </a:r>
            <a:r>
              <a:rPr lang="en-US" altLang="ja-JP" sz="1600" dirty="0">
                <a:solidFill>
                  <a:srgbClr val="FF0000"/>
                </a:solidFill>
                <a:latin typeface="Arial" charset="0"/>
                <a:cs typeface="ＭＳ Ｐゴシック" charset="0"/>
              </a:rPr>
              <a:t>G4SDParticleFilter</a:t>
            </a:r>
            <a:r>
              <a:rPr lang="en-US" altLang="ja-JP" sz="1600" dirty="0">
                <a:solidFill>
                  <a:srgbClr val="000000"/>
                </a:solidFill>
                <a:latin typeface="Arial" charset="0"/>
                <a:cs typeface="ＭＳ Ｐゴシック" charset="0"/>
              </a:rPr>
              <a:t>(“</a:t>
            </a:r>
            <a:r>
              <a:rPr lang="en-US" altLang="ja-JP" sz="1600" dirty="0" err="1">
                <a:solidFill>
                  <a:srgbClr val="000000"/>
                </a:solidFill>
                <a:latin typeface="Arial" charset="0"/>
                <a:cs typeface="ＭＳ Ｐゴシック" charset="0"/>
              </a:rPr>
              <a:t>protonFilter</a:t>
            </a:r>
            <a:r>
              <a:rPr lang="en-US" altLang="ja-JP" sz="1600" dirty="0">
                <a:solidFill>
                  <a:srgbClr val="000000"/>
                </a:solidFill>
                <a:latin typeface="Arial" charset="0"/>
                <a:cs typeface="ＭＳ Ｐゴシック" charset="0"/>
              </a:rPr>
              <a:t>”);</a:t>
            </a:r>
          </a:p>
          <a:p>
            <a:pPr lvl="1" eaLnBrk="1" hangingPunct="1">
              <a:lnSpc>
                <a:spcPct val="120000"/>
              </a:lnSpc>
              <a:buFont typeface="Webdings" charset="0"/>
              <a:buNone/>
            </a:pPr>
            <a:r>
              <a:rPr lang="en-US" altLang="ja-JP" sz="1600" dirty="0" err="1">
                <a:solidFill>
                  <a:srgbClr val="000000"/>
                </a:solidFill>
                <a:latin typeface="Arial" charset="0"/>
                <a:cs typeface="ＭＳ Ｐゴシック" charset="0"/>
              </a:rPr>
              <a:t>protonFilter</a:t>
            </a:r>
            <a:r>
              <a:rPr lang="en-US" altLang="ja-JP" sz="1600" dirty="0">
                <a:solidFill>
                  <a:srgbClr val="000000"/>
                </a:solidFill>
                <a:latin typeface="Arial" charset="0"/>
                <a:cs typeface="ＭＳ Ｐゴシック" charset="0"/>
              </a:rPr>
              <a:t>-&gt;</a:t>
            </a:r>
            <a:r>
              <a:rPr lang="en-US" altLang="ja-JP" sz="1600" dirty="0">
                <a:solidFill>
                  <a:srgbClr val="FF0000"/>
                </a:solidFill>
                <a:latin typeface="Arial" charset="0"/>
                <a:cs typeface="ＭＳ Ｐゴシック" charset="0"/>
              </a:rPr>
              <a:t>Add</a:t>
            </a:r>
            <a:r>
              <a:rPr lang="en-US" altLang="ja-JP" sz="1600" dirty="0">
                <a:solidFill>
                  <a:srgbClr val="000000"/>
                </a:solidFill>
                <a:latin typeface="Arial" charset="0"/>
                <a:cs typeface="ＭＳ Ｐゴシック" charset="0"/>
              </a:rPr>
              <a:t>(“proton”);</a:t>
            </a:r>
          </a:p>
          <a:p>
            <a:pPr lvl="1" eaLnBrk="1" hangingPunct="1">
              <a:lnSpc>
                <a:spcPct val="120000"/>
              </a:lnSpc>
              <a:buFont typeface="Webdings" charset="0"/>
              <a:buNone/>
            </a:pPr>
            <a:r>
              <a:rPr lang="en-US" altLang="ja-JP" sz="1600" dirty="0" err="1">
                <a:solidFill>
                  <a:srgbClr val="000000"/>
                </a:solidFill>
                <a:latin typeface="Arial" charset="0"/>
                <a:cs typeface="ＭＳ Ｐゴシック" charset="0"/>
              </a:rPr>
              <a:t>protonSurfFlux</a:t>
            </a:r>
            <a:r>
              <a:rPr lang="en-US" altLang="ja-JP" sz="1600" dirty="0">
                <a:solidFill>
                  <a:srgbClr val="000000"/>
                </a:solidFill>
                <a:latin typeface="Arial" charset="0"/>
                <a:cs typeface="ＭＳ Ｐゴシック" charset="0"/>
              </a:rPr>
              <a:t>-&gt;</a:t>
            </a:r>
            <a:r>
              <a:rPr lang="en-US" altLang="ja-JP" sz="1600" dirty="0" err="1">
                <a:solidFill>
                  <a:srgbClr val="FF0000"/>
                </a:solidFill>
                <a:latin typeface="Arial" charset="0"/>
                <a:cs typeface="ＭＳ Ｐゴシック" charset="0"/>
              </a:rPr>
              <a:t>SetFilter</a:t>
            </a:r>
            <a:r>
              <a:rPr lang="en-US" altLang="ja-JP" sz="1600" dirty="0">
                <a:solidFill>
                  <a:srgbClr val="000000"/>
                </a:solidFill>
                <a:latin typeface="Arial" charset="0"/>
                <a:cs typeface="ＭＳ Ｐゴシック" charset="0"/>
              </a:rPr>
              <a:t>(</a:t>
            </a:r>
            <a:r>
              <a:rPr lang="en-US" altLang="ja-JP" sz="1600" dirty="0" err="1">
                <a:solidFill>
                  <a:srgbClr val="000000"/>
                </a:solidFill>
                <a:latin typeface="Arial" charset="0"/>
                <a:cs typeface="ＭＳ Ｐゴシック" charset="0"/>
              </a:rPr>
              <a:t>protonFilter</a:t>
            </a:r>
            <a:r>
              <a:rPr lang="en-US" altLang="ja-JP" sz="1600" dirty="0">
                <a:solidFill>
                  <a:srgbClr val="000000"/>
                </a:solidFill>
                <a:latin typeface="Arial" charset="0"/>
                <a:cs typeface="ＭＳ Ｐゴシック" charset="0"/>
              </a:rPr>
              <a:t>);</a:t>
            </a:r>
          </a:p>
          <a:p>
            <a:pPr lvl="1" eaLnBrk="1" hangingPunct="1">
              <a:lnSpc>
                <a:spcPct val="120000"/>
              </a:lnSpc>
              <a:buFont typeface="Webdings" charset="0"/>
              <a:buNone/>
            </a:pPr>
            <a:r>
              <a:rPr lang="en-US" altLang="ja-JP" sz="1600" dirty="0" err="1">
                <a:solidFill>
                  <a:srgbClr val="000000"/>
                </a:solidFill>
                <a:latin typeface="Arial" charset="0"/>
                <a:cs typeface="ＭＳ Ｐゴシック" charset="0"/>
              </a:rPr>
              <a:t>myScorer</a:t>
            </a:r>
            <a:r>
              <a:rPr lang="en-US" altLang="ja-JP" sz="1600" dirty="0">
                <a:solidFill>
                  <a:srgbClr val="000000"/>
                </a:solidFill>
                <a:latin typeface="Arial" charset="0"/>
                <a:cs typeface="ＭＳ Ｐゴシック" charset="0"/>
              </a:rPr>
              <a:t>-&gt;</a:t>
            </a:r>
            <a:r>
              <a:rPr lang="en-US" altLang="ja-JP" sz="1600" dirty="0">
                <a:solidFill>
                  <a:srgbClr val="FF0000"/>
                </a:solidFill>
                <a:latin typeface="Arial" charset="0"/>
                <a:cs typeface="ＭＳ Ｐゴシック" charset="0"/>
              </a:rPr>
              <a:t>Register</a:t>
            </a:r>
            <a:r>
              <a:rPr lang="en-US" altLang="ja-JP" sz="1600" dirty="0">
                <a:solidFill>
                  <a:srgbClr val="000000"/>
                </a:solidFill>
                <a:latin typeface="Arial" charset="0"/>
                <a:cs typeface="ＭＳ Ｐゴシック" charset="0"/>
              </a:rPr>
              <a:t>(</a:t>
            </a:r>
            <a:r>
              <a:rPr lang="en-US" altLang="ja-JP" sz="1600" dirty="0" err="1">
                <a:solidFill>
                  <a:srgbClr val="000000"/>
                </a:solidFill>
                <a:latin typeface="Arial" charset="0"/>
                <a:cs typeface="ＭＳ Ｐゴシック" charset="0"/>
              </a:rPr>
              <a:t>protonSurfFlux</a:t>
            </a:r>
            <a:r>
              <a:rPr lang="en-US" altLang="ja-JP" sz="1600" dirty="0">
                <a:solidFill>
                  <a:srgbClr val="000000"/>
                </a:solidFill>
                <a:latin typeface="Arial" charset="0"/>
                <a:cs typeface="ＭＳ Ｐゴシック" charset="0"/>
              </a:rPr>
              <a:t>);</a:t>
            </a:r>
          </a:p>
          <a:p>
            <a:pPr lvl="1" eaLnBrk="1" hangingPunct="1">
              <a:lnSpc>
                <a:spcPct val="120000"/>
              </a:lnSpc>
              <a:buFont typeface="Webdings" charset="0"/>
              <a:buNone/>
            </a:pPr>
            <a:endParaRPr lang="en-US" altLang="ja-JP" sz="1600" dirty="0">
              <a:solidFill>
                <a:srgbClr val="000000"/>
              </a:solidFill>
              <a:latin typeface="Arial" charset="0"/>
              <a:cs typeface="ＭＳ Ｐゴシック" charset="0"/>
            </a:endParaRPr>
          </a:p>
          <a:p>
            <a:pPr lvl="1" eaLnBrk="1" hangingPunct="1">
              <a:lnSpc>
                <a:spcPct val="120000"/>
              </a:lnSpc>
              <a:buFont typeface="Webdings" charset="0"/>
              <a:buNone/>
            </a:pPr>
            <a:r>
              <a:rPr lang="en-US" altLang="ja-JP" sz="1600" dirty="0">
                <a:solidFill>
                  <a:srgbClr val="FF0000"/>
                </a:solidFill>
                <a:latin typeface="Arial" charset="0"/>
                <a:cs typeface="ＭＳ Ｐゴシック" charset="0"/>
              </a:rPr>
              <a:t>G4SDManager::</a:t>
            </a:r>
            <a:r>
              <a:rPr lang="en-US" altLang="ja-JP" sz="1600" dirty="0" err="1">
                <a:solidFill>
                  <a:srgbClr val="FF0000"/>
                </a:solidFill>
                <a:latin typeface="Arial" charset="0"/>
                <a:cs typeface="ＭＳ Ｐゴシック" charset="0"/>
              </a:rPr>
              <a:t>GetSDMpointer</a:t>
            </a:r>
            <a:r>
              <a:rPr lang="en-US" altLang="ja-JP" sz="1600" dirty="0">
                <a:solidFill>
                  <a:srgbClr val="FF0000"/>
                </a:solidFill>
                <a:latin typeface="Arial" charset="0"/>
                <a:cs typeface="ＭＳ Ｐゴシック" charset="0"/>
              </a:rPr>
              <a:t>()-&gt;</a:t>
            </a:r>
            <a:r>
              <a:rPr lang="en-US" altLang="ja-JP" sz="1600" dirty="0" err="1">
                <a:solidFill>
                  <a:srgbClr val="FF0000"/>
                </a:solidFill>
                <a:latin typeface="Arial" charset="0"/>
                <a:cs typeface="ＭＳ Ｐゴシック" charset="0"/>
              </a:rPr>
              <a:t>AddNewDetector</a:t>
            </a:r>
            <a:r>
              <a:rPr lang="en-US" altLang="ja-JP" sz="1600" dirty="0">
                <a:solidFill>
                  <a:srgbClr val="000000"/>
                </a:solidFill>
                <a:latin typeface="Arial" charset="0"/>
                <a:cs typeface="ＭＳ Ｐゴシック" charset="0"/>
              </a:rPr>
              <a:t>(</a:t>
            </a:r>
            <a:r>
              <a:rPr lang="en-US" altLang="ja-JP" sz="1600" dirty="0" err="1">
                <a:solidFill>
                  <a:srgbClr val="000000"/>
                </a:solidFill>
                <a:latin typeface="Arial" charset="0"/>
                <a:cs typeface="ＭＳ Ｐゴシック" charset="0"/>
              </a:rPr>
              <a:t>myScorer</a:t>
            </a:r>
            <a:r>
              <a:rPr lang="en-US" altLang="ja-JP" sz="1600" dirty="0">
                <a:solidFill>
                  <a:srgbClr val="000000"/>
                </a:solidFill>
                <a:latin typeface="Arial" charset="0"/>
                <a:cs typeface="ＭＳ Ｐゴシック" charset="0"/>
              </a:rPr>
              <a:t>);</a:t>
            </a:r>
          </a:p>
          <a:p>
            <a:pPr lvl="1" eaLnBrk="1" hangingPunct="1">
              <a:lnSpc>
                <a:spcPct val="120000"/>
              </a:lnSpc>
              <a:buFont typeface="Webdings" charset="0"/>
              <a:buNone/>
            </a:pPr>
            <a:r>
              <a:rPr lang="en-US" altLang="ja-JP" sz="1600" dirty="0" err="1">
                <a:solidFill>
                  <a:srgbClr val="FF0000"/>
                </a:solidFill>
                <a:latin typeface="Arial" charset="0"/>
                <a:cs typeface="ＭＳ Ｐゴシック" charset="0"/>
              </a:rPr>
              <a:t>SetSensitiveDetector</a:t>
            </a:r>
            <a:r>
              <a:rPr lang="en-US" altLang="ja-JP" sz="1600" dirty="0">
                <a:solidFill>
                  <a:srgbClr val="000000"/>
                </a:solidFill>
                <a:latin typeface="Arial" charset="0"/>
                <a:cs typeface="ＭＳ Ｐゴシック" charset="0"/>
              </a:rPr>
              <a:t>(“</a:t>
            </a:r>
            <a:r>
              <a:rPr lang="en-US" altLang="ja-JP" sz="1600" dirty="0" err="1">
                <a:solidFill>
                  <a:srgbClr val="000000"/>
                </a:solidFill>
                <a:latin typeface="Arial" charset="0"/>
                <a:cs typeface="ＭＳ Ｐゴシック" charset="0"/>
              </a:rPr>
              <a:t>myLogVol</a:t>
            </a:r>
            <a:r>
              <a:rPr lang="en-US" altLang="ja-JP" sz="1600" dirty="0">
                <a:solidFill>
                  <a:srgbClr val="000000"/>
                </a:solidFill>
                <a:latin typeface="Arial" charset="0"/>
                <a:cs typeface="ＭＳ Ｐゴシック" charset="0"/>
              </a:rPr>
              <a:t>”,</a:t>
            </a:r>
            <a:r>
              <a:rPr lang="en-US" altLang="ja-JP" sz="1600" dirty="0" err="1">
                <a:solidFill>
                  <a:srgbClr val="000000"/>
                </a:solidFill>
                <a:latin typeface="Arial" charset="0"/>
                <a:cs typeface="ＭＳ Ｐゴシック" charset="0"/>
              </a:rPr>
              <a:t>myScorer</a:t>
            </a:r>
            <a:r>
              <a:rPr lang="en-US" altLang="ja-JP" sz="1600" dirty="0">
                <a:solidFill>
                  <a:srgbClr val="000000"/>
                </a:solidFill>
                <a:latin typeface="Arial" charset="0"/>
                <a:cs typeface="ＭＳ Ｐゴシック" charset="0"/>
              </a:rPr>
              <a:t>);</a:t>
            </a:r>
          </a:p>
          <a:p>
            <a:pPr eaLnBrk="1" hangingPunct="1">
              <a:lnSpc>
                <a:spcPct val="120000"/>
              </a:lnSpc>
              <a:buFont typeface="Webdings" charset="0"/>
              <a:buNone/>
            </a:pPr>
            <a:r>
              <a:rPr lang="en-US" altLang="ja-JP" sz="1600" dirty="0">
                <a:latin typeface="Arial" charset="0"/>
              </a:rPr>
              <a:t>}</a:t>
            </a:r>
          </a:p>
        </p:txBody>
      </p:sp>
      <p:sp>
        <p:nvSpPr>
          <p:cNvPr id="47107"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47108"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FE666FF0-D876-6C4B-AA71-9082ABAB0603}" type="slidenum">
              <a:rPr lang="ja-JP" altLang="en-US" sz="1400" b="0">
                <a:solidFill>
                  <a:schemeClr val="bg1"/>
                </a:solidFill>
              </a:rPr>
              <a:pPr/>
              <a:t>26</a:t>
            </a:fld>
            <a:endParaRPr lang="en-US" altLang="ja-JP" sz="1400" b="0">
              <a:solidFill>
                <a:schemeClr val="bg1"/>
              </a:solidFill>
            </a:endParaRPr>
          </a:p>
        </p:txBody>
      </p:sp>
    </p:spTree>
    <p:extLst>
      <p:ext uri="{BB962C8B-B14F-4D97-AF65-F5344CB8AC3E}">
        <p14:creationId xmlns:p14="http://schemas.microsoft.com/office/powerpoint/2010/main" val="22266972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2" presetClass="entr" presetSubtype="4" fill="hold" nodeType="afterEffect">
                                  <p:stCondLst>
                                    <p:cond delay="0"/>
                                  </p:stCondLst>
                                  <p:childTnLst>
                                    <p:set>
                                      <p:cBhvr>
                                        <p:cTn id="6" dur="1" fill="hold">
                                          <p:stCondLst>
                                            <p:cond delay="0"/>
                                          </p:stCondLst>
                                        </p:cTn>
                                        <p:tgtEl>
                                          <p:spTgt spid="457731">
                                            <p:txEl>
                                              <p:pRg st="3" end="3"/>
                                            </p:txEl>
                                          </p:spTgt>
                                        </p:tgtEl>
                                        <p:attrNameLst>
                                          <p:attrName>style.visibility</p:attrName>
                                        </p:attrNameLst>
                                      </p:cBhvr>
                                      <p:to>
                                        <p:strVal val="visible"/>
                                      </p:to>
                                    </p:set>
                                    <p:animEffect transition="in" filter="slide(fromBottom)">
                                      <p:cBhvr>
                                        <p:cTn id="7" dur="500"/>
                                        <p:tgtEl>
                                          <p:spTgt spid="457731">
                                            <p:txEl>
                                              <p:pRg st="3" end="3"/>
                                            </p:txEl>
                                          </p:spTgt>
                                        </p:tgtEl>
                                      </p:cBhvr>
                                    </p:animEffect>
                                  </p:childTnLst>
                                </p:cTn>
                              </p:par>
                              <p:par>
                                <p:cTn id="8" presetID="12" presetClass="entr" presetSubtype="4" fill="hold" nodeType="withEffect">
                                  <p:stCondLst>
                                    <p:cond delay="0"/>
                                  </p:stCondLst>
                                  <p:childTnLst>
                                    <p:set>
                                      <p:cBhvr>
                                        <p:cTn id="9" dur="1" fill="hold">
                                          <p:stCondLst>
                                            <p:cond delay="0"/>
                                          </p:stCondLst>
                                        </p:cTn>
                                        <p:tgtEl>
                                          <p:spTgt spid="457731">
                                            <p:txEl>
                                              <p:pRg st="4" end="4"/>
                                            </p:txEl>
                                          </p:spTgt>
                                        </p:tgtEl>
                                        <p:attrNameLst>
                                          <p:attrName>style.visibility</p:attrName>
                                        </p:attrNameLst>
                                      </p:cBhvr>
                                      <p:to>
                                        <p:strVal val="visible"/>
                                      </p:to>
                                    </p:set>
                                    <p:animEffect transition="in" filter="slide(fromBottom)">
                                      <p:cBhvr>
                                        <p:cTn id="10" dur="500"/>
                                        <p:tgtEl>
                                          <p:spTgt spid="457731">
                                            <p:txEl>
                                              <p:pRg st="4" end="4"/>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mph" presetSubtype="0" nodeType="clickEffect">
                                  <p:stCondLst>
                                    <p:cond delay="0"/>
                                  </p:stCondLst>
                                  <p:childTnLst>
                                    <p:set>
                                      <p:cBhvr override="childStyle">
                                        <p:cTn id="14" dur="indefinite"/>
                                        <p:tgtEl>
                                          <p:spTgt spid="457731">
                                            <p:txEl>
                                              <p:pRg st="3" end="3"/>
                                            </p:txEl>
                                          </p:spTgt>
                                        </p:tgtEl>
                                        <p:attrNameLst>
                                          <p:attrName>style.fontFamily</p:attrName>
                                        </p:attrNameLst>
                                      </p:cBhvr>
                                      <p:to>
                                        <p:strVal val="Tahoma"/>
                                      </p:to>
                                    </p:set>
                                  </p:childTnLst>
                                  <p:subTnLst>
                                    <p:animClr clrSpc="rgb" dir="cw">
                                      <p:cBhvr override="childStyle">
                                        <p:cTn dur="1" fill="hold" display="0" masterRel="nextClick" afterEffect="1"/>
                                        <p:tgtEl>
                                          <p:spTgt spid="457731">
                                            <p:txEl>
                                              <p:pRg st="3" end="3"/>
                                            </p:txEl>
                                          </p:spTgt>
                                        </p:tgtEl>
                                        <p:attrNameLst>
                                          <p:attrName>ppt_c</p:attrName>
                                        </p:attrNameLst>
                                      </p:cBhvr>
                                      <p:to>
                                        <a:schemeClr val="tx1"/>
                                      </p:to>
                                    </p:animClr>
                                  </p:subTnLst>
                                </p:cTn>
                              </p:par>
                              <p:par>
                                <p:cTn id="15" presetID="2" presetClass="emph" presetSubtype="0" nodeType="withEffect">
                                  <p:stCondLst>
                                    <p:cond delay="0"/>
                                  </p:stCondLst>
                                  <p:childTnLst>
                                    <p:set>
                                      <p:cBhvr override="childStyle">
                                        <p:cTn id="16" dur="indefinite"/>
                                        <p:tgtEl>
                                          <p:spTgt spid="457731">
                                            <p:txEl>
                                              <p:pRg st="4" end="4"/>
                                            </p:txEl>
                                          </p:spTgt>
                                        </p:tgtEl>
                                        <p:attrNameLst>
                                          <p:attrName>style.fontFamily</p:attrName>
                                        </p:attrNameLst>
                                      </p:cBhvr>
                                      <p:to>
                                        <p:strVal val="Tahoma"/>
                                      </p:to>
                                    </p:set>
                                  </p:childTnLst>
                                  <p:subTnLst>
                                    <p:animClr clrSpc="rgb" dir="cw">
                                      <p:cBhvr override="childStyle">
                                        <p:cTn dur="1" fill="hold" display="0" masterRel="nextClick" afterEffect="1"/>
                                        <p:tgtEl>
                                          <p:spTgt spid="457731">
                                            <p:txEl>
                                              <p:pRg st="4" end="4"/>
                                            </p:txEl>
                                          </p:spTgt>
                                        </p:tgtEl>
                                        <p:attrNameLst>
                                          <p:attrName>ppt_c</p:attrName>
                                        </p:attrNameLst>
                                      </p:cBhvr>
                                      <p:to>
                                        <a:schemeClr val="tx1"/>
                                      </p:to>
                                    </p:animClr>
                                  </p:subTnLst>
                                </p:cTn>
                              </p:par>
                            </p:childTnLst>
                          </p:cTn>
                        </p:par>
                        <p:par>
                          <p:cTn id="17" fill="hold" nodeType="afterGroup">
                            <p:stCondLst>
                              <p:cond delay="0"/>
                            </p:stCondLst>
                            <p:childTnLst>
                              <p:par>
                                <p:cTn id="18" presetID="12" presetClass="entr" presetSubtype="4" fill="hold" nodeType="afterEffect">
                                  <p:stCondLst>
                                    <p:cond delay="0"/>
                                  </p:stCondLst>
                                  <p:childTnLst>
                                    <p:set>
                                      <p:cBhvr>
                                        <p:cTn id="19" dur="1" fill="hold">
                                          <p:stCondLst>
                                            <p:cond delay="0"/>
                                          </p:stCondLst>
                                        </p:cTn>
                                        <p:tgtEl>
                                          <p:spTgt spid="457731">
                                            <p:txEl>
                                              <p:pRg st="5" end="5"/>
                                            </p:txEl>
                                          </p:spTgt>
                                        </p:tgtEl>
                                        <p:attrNameLst>
                                          <p:attrName>style.visibility</p:attrName>
                                        </p:attrNameLst>
                                      </p:cBhvr>
                                      <p:to>
                                        <p:strVal val="visible"/>
                                      </p:to>
                                    </p:set>
                                    <p:animEffect transition="in" filter="slide(fromBottom)">
                                      <p:cBhvr>
                                        <p:cTn id="20" dur="500"/>
                                        <p:tgtEl>
                                          <p:spTgt spid="457731">
                                            <p:txEl>
                                              <p:pRg st="5" end="5"/>
                                            </p:txEl>
                                          </p:spTgt>
                                        </p:tgtEl>
                                      </p:cBhvr>
                                    </p:animEffect>
                                  </p:childTnLst>
                                </p:cTn>
                              </p:par>
                              <p:par>
                                <p:cTn id="21" presetID="12" presetClass="entr" presetSubtype="4" fill="hold" nodeType="withEffect">
                                  <p:stCondLst>
                                    <p:cond delay="0"/>
                                  </p:stCondLst>
                                  <p:childTnLst>
                                    <p:set>
                                      <p:cBhvr>
                                        <p:cTn id="22" dur="1" fill="hold">
                                          <p:stCondLst>
                                            <p:cond delay="0"/>
                                          </p:stCondLst>
                                        </p:cTn>
                                        <p:tgtEl>
                                          <p:spTgt spid="457731">
                                            <p:txEl>
                                              <p:pRg st="6" end="6"/>
                                            </p:txEl>
                                          </p:spTgt>
                                        </p:tgtEl>
                                        <p:attrNameLst>
                                          <p:attrName>style.visibility</p:attrName>
                                        </p:attrNameLst>
                                      </p:cBhvr>
                                      <p:to>
                                        <p:strVal val="visible"/>
                                      </p:to>
                                    </p:set>
                                    <p:animEffect transition="in" filter="slide(fromBottom)">
                                      <p:cBhvr>
                                        <p:cTn id="23" dur="500"/>
                                        <p:tgtEl>
                                          <p:spTgt spid="457731">
                                            <p:txEl>
                                              <p:pRg st="6" end="6"/>
                                            </p:txEl>
                                          </p:spTgt>
                                        </p:tgtEl>
                                      </p:cBhvr>
                                    </p:animEffect>
                                  </p:childTnLst>
                                </p:cTn>
                              </p:par>
                              <p:par>
                                <p:cTn id="24" presetID="12" presetClass="entr" presetSubtype="4" fill="hold" nodeType="withEffect">
                                  <p:stCondLst>
                                    <p:cond delay="0"/>
                                  </p:stCondLst>
                                  <p:childTnLst>
                                    <p:set>
                                      <p:cBhvr>
                                        <p:cTn id="25" dur="1" fill="hold">
                                          <p:stCondLst>
                                            <p:cond delay="0"/>
                                          </p:stCondLst>
                                        </p:cTn>
                                        <p:tgtEl>
                                          <p:spTgt spid="457731">
                                            <p:txEl>
                                              <p:pRg st="7" end="7"/>
                                            </p:txEl>
                                          </p:spTgt>
                                        </p:tgtEl>
                                        <p:attrNameLst>
                                          <p:attrName>style.visibility</p:attrName>
                                        </p:attrNameLst>
                                      </p:cBhvr>
                                      <p:to>
                                        <p:strVal val="visible"/>
                                      </p:to>
                                    </p:set>
                                    <p:animEffect transition="in" filter="slide(fromBottom)">
                                      <p:cBhvr>
                                        <p:cTn id="26" dur="500"/>
                                        <p:tgtEl>
                                          <p:spTgt spid="457731">
                                            <p:txEl>
                                              <p:pRg st="7" end="7"/>
                                            </p:txEl>
                                          </p:spTgt>
                                        </p:tgtEl>
                                      </p:cBhvr>
                                    </p:animEffect>
                                  </p:childTnLst>
                                </p:cTn>
                              </p:par>
                              <p:par>
                                <p:cTn id="27" presetID="12" presetClass="entr" presetSubtype="4" fill="hold" nodeType="withEffect">
                                  <p:stCondLst>
                                    <p:cond delay="0"/>
                                  </p:stCondLst>
                                  <p:childTnLst>
                                    <p:set>
                                      <p:cBhvr>
                                        <p:cTn id="28" dur="1" fill="hold">
                                          <p:stCondLst>
                                            <p:cond delay="0"/>
                                          </p:stCondLst>
                                        </p:cTn>
                                        <p:tgtEl>
                                          <p:spTgt spid="457731">
                                            <p:txEl>
                                              <p:pRg st="8" end="8"/>
                                            </p:txEl>
                                          </p:spTgt>
                                        </p:tgtEl>
                                        <p:attrNameLst>
                                          <p:attrName>style.visibility</p:attrName>
                                        </p:attrNameLst>
                                      </p:cBhvr>
                                      <p:to>
                                        <p:strVal val="visible"/>
                                      </p:to>
                                    </p:set>
                                    <p:animEffect transition="in" filter="slide(fromBottom)">
                                      <p:cBhvr>
                                        <p:cTn id="29" dur="500"/>
                                        <p:tgtEl>
                                          <p:spTgt spid="457731">
                                            <p:txEl>
                                              <p:pRg st="8" end="8"/>
                                            </p:txEl>
                                          </p:spTgt>
                                        </p:tgtEl>
                                      </p:cBhvr>
                                    </p:animEffect>
                                  </p:childTnLst>
                                </p:cTn>
                              </p:par>
                              <p:par>
                                <p:cTn id="30" presetID="12" presetClass="entr" presetSubtype="4" fill="hold" nodeType="withEffect">
                                  <p:stCondLst>
                                    <p:cond delay="0"/>
                                  </p:stCondLst>
                                  <p:childTnLst>
                                    <p:set>
                                      <p:cBhvr>
                                        <p:cTn id="31" dur="1" fill="hold">
                                          <p:stCondLst>
                                            <p:cond delay="0"/>
                                          </p:stCondLst>
                                        </p:cTn>
                                        <p:tgtEl>
                                          <p:spTgt spid="457731">
                                            <p:txEl>
                                              <p:pRg st="9" end="9"/>
                                            </p:txEl>
                                          </p:spTgt>
                                        </p:tgtEl>
                                        <p:attrNameLst>
                                          <p:attrName>style.visibility</p:attrName>
                                        </p:attrNameLst>
                                      </p:cBhvr>
                                      <p:to>
                                        <p:strVal val="visible"/>
                                      </p:to>
                                    </p:set>
                                    <p:animEffect transition="in" filter="slide(fromBottom)">
                                      <p:cBhvr>
                                        <p:cTn id="32" dur="500"/>
                                        <p:tgtEl>
                                          <p:spTgt spid="457731">
                                            <p:txEl>
                                              <p:pRg st="9" end="9"/>
                                            </p:txEl>
                                          </p:spTgt>
                                        </p:tgtEl>
                                      </p:cBhvr>
                                    </p:animEffect>
                                  </p:childTnLst>
                                </p:cTn>
                              </p:par>
                              <p:par>
                                <p:cTn id="33" presetID="12" presetClass="entr" presetSubtype="4" fill="hold" nodeType="withEffect">
                                  <p:stCondLst>
                                    <p:cond delay="0"/>
                                  </p:stCondLst>
                                  <p:childTnLst>
                                    <p:set>
                                      <p:cBhvr>
                                        <p:cTn id="34" dur="1" fill="hold">
                                          <p:stCondLst>
                                            <p:cond delay="0"/>
                                          </p:stCondLst>
                                        </p:cTn>
                                        <p:tgtEl>
                                          <p:spTgt spid="457731">
                                            <p:txEl>
                                              <p:pRg st="11" end="11"/>
                                            </p:txEl>
                                          </p:spTgt>
                                        </p:tgtEl>
                                        <p:attrNameLst>
                                          <p:attrName>style.visibility</p:attrName>
                                        </p:attrNameLst>
                                      </p:cBhvr>
                                      <p:to>
                                        <p:strVal val="visible"/>
                                      </p:to>
                                    </p:set>
                                    <p:animEffect transition="in" filter="slide(fromBottom)">
                                      <p:cBhvr>
                                        <p:cTn id="35" dur="500"/>
                                        <p:tgtEl>
                                          <p:spTgt spid="457731">
                                            <p:txEl>
                                              <p:pRg st="11" end="11"/>
                                            </p:txEl>
                                          </p:spTgt>
                                        </p:tgtEl>
                                      </p:cBhvr>
                                    </p:animEffect>
                                  </p:childTnLst>
                                </p:cTn>
                              </p:par>
                              <p:par>
                                <p:cTn id="36" presetID="12" presetClass="entr" presetSubtype="4" fill="hold" nodeType="withEffect">
                                  <p:stCondLst>
                                    <p:cond delay="0"/>
                                  </p:stCondLst>
                                  <p:childTnLst>
                                    <p:set>
                                      <p:cBhvr>
                                        <p:cTn id="37" dur="1" fill="hold">
                                          <p:stCondLst>
                                            <p:cond delay="0"/>
                                          </p:stCondLst>
                                        </p:cTn>
                                        <p:tgtEl>
                                          <p:spTgt spid="457731">
                                            <p:txEl>
                                              <p:pRg st="12" end="12"/>
                                            </p:txEl>
                                          </p:spTgt>
                                        </p:tgtEl>
                                        <p:attrNameLst>
                                          <p:attrName>style.visibility</p:attrName>
                                        </p:attrNameLst>
                                      </p:cBhvr>
                                      <p:to>
                                        <p:strVal val="visible"/>
                                      </p:to>
                                    </p:set>
                                    <p:animEffect transition="in" filter="slide(fromBottom)">
                                      <p:cBhvr>
                                        <p:cTn id="38" dur="500"/>
                                        <p:tgtEl>
                                          <p:spTgt spid="457731">
                                            <p:txEl>
                                              <p:pRg st="12" end="12"/>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mph" presetSubtype="0" nodeType="clickEffect">
                                  <p:stCondLst>
                                    <p:cond delay="0"/>
                                  </p:stCondLst>
                                  <p:childTnLst>
                                    <p:set>
                                      <p:cBhvr override="childStyle">
                                        <p:cTn id="42" dur="indefinite"/>
                                        <p:tgtEl>
                                          <p:spTgt spid="457731">
                                            <p:txEl>
                                              <p:pRg st="5" end="5"/>
                                            </p:txEl>
                                          </p:spTgt>
                                        </p:tgtEl>
                                        <p:attrNameLst>
                                          <p:attrName>style.fontFamily</p:attrName>
                                        </p:attrNameLst>
                                      </p:cBhvr>
                                      <p:to>
                                        <p:strVal val="Tahoma"/>
                                      </p:to>
                                    </p:set>
                                  </p:childTnLst>
                                  <p:subTnLst>
                                    <p:animClr clrSpc="rgb" dir="cw">
                                      <p:cBhvr override="childStyle">
                                        <p:cTn dur="1" fill="hold" display="0" masterRel="nextClick" afterEffect="1"/>
                                        <p:tgtEl>
                                          <p:spTgt spid="457731">
                                            <p:txEl>
                                              <p:pRg st="5" end="5"/>
                                            </p:txEl>
                                          </p:spTgt>
                                        </p:tgtEl>
                                        <p:attrNameLst>
                                          <p:attrName>ppt_c</p:attrName>
                                        </p:attrNameLst>
                                      </p:cBhvr>
                                      <p:to>
                                        <a:schemeClr val="tx1"/>
                                      </p:to>
                                    </p:animClr>
                                  </p:subTnLst>
                                </p:cTn>
                              </p:par>
                              <p:par>
                                <p:cTn id="43" presetID="2" presetClass="emph" presetSubtype="0" nodeType="withEffect">
                                  <p:stCondLst>
                                    <p:cond delay="0"/>
                                  </p:stCondLst>
                                  <p:childTnLst>
                                    <p:set>
                                      <p:cBhvr override="childStyle">
                                        <p:cTn id="44" dur="indefinite"/>
                                        <p:tgtEl>
                                          <p:spTgt spid="457731">
                                            <p:txEl>
                                              <p:pRg st="6" end="6"/>
                                            </p:txEl>
                                          </p:spTgt>
                                        </p:tgtEl>
                                        <p:attrNameLst>
                                          <p:attrName>style.fontFamily</p:attrName>
                                        </p:attrNameLst>
                                      </p:cBhvr>
                                      <p:to>
                                        <p:strVal val="Tahoma"/>
                                      </p:to>
                                    </p:set>
                                  </p:childTnLst>
                                  <p:subTnLst>
                                    <p:animClr clrSpc="rgb" dir="cw">
                                      <p:cBhvr override="childStyle">
                                        <p:cTn dur="1" fill="hold" display="0" masterRel="nextClick" afterEffect="1"/>
                                        <p:tgtEl>
                                          <p:spTgt spid="457731">
                                            <p:txEl>
                                              <p:pRg st="6" end="6"/>
                                            </p:txEl>
                                          </p:spTgt>
                                        </p:tgtEl>
                                        <p:attrNameLst>
                                          <p:attrName>ppt_c</p:attrName>
                                        </p:attrNameLst>
                                      </p:cBhvr>
                                      <p:to>
                                        <a:schemeClr val="tx1"/>
                                      </p:to>
                                    </p:animClr>
                                  </p:subTnLst>
                                </p:cTn>
                              </p:par>
                              <p:par>
                                <p:cTn id="45" presetID="2" presetClass="emph" presetSubtype="0" nodeType="withEffect">
                                  <p:stCondLst>
                                    <p:cond delay="0"/>
                                  </p:stCondLst>
                                  <p:childTnLst>
                                    <p:set>
                                      <p:cBhvr override="childStyle">
                                        <p:cTn id="46" dur="indefinite"/>
                                        <p:tgtEl>
                                          <p:spTgt spid="457731">
                                            <p:txEl>
                                              <p:pRg st="7" end="7"/>
                                            </p:txEl>
                                          </p:spTgt>
                                        </p:tgtEl>
                                        <p:attrNameLst>
                                          <p:attrName>style.fontFamily</p:attrName>
                                        </p:attrNameLst>
                                      </p:cBhvr>
                                      <p:to>
                                        <p:strVal val="Tahoma"/>
                                      </p:to>
                                    </p:set>
                                  </p:childTnLst>
                                  <p:subTnLst>
                                    <p:animClr clrSpc="rgb" dir="cw">
                                      <p:cBhvr override="childStyle">
                                        <p:cTn dur="1" fill="hold" display="0" masterRel="nextClick" afterEffect="1"/>
                                        <p:tgtEl>
                                          <p:spTgt spid="457731">
                                            <p:txEl>
                                              <p:pRg st="7" end="7"/>
                                            </p:txEl>
                                          </p:spTgt>
                                        </p:tgtEl>
                                        <p:attrNameLst>
                                          <p:attrName>ppt_c</p:attrName>
                                        </p:attrNameLst>
                                      </p:cBhvr>
                                      <p:to>
                                        <a:schemeClr val="tx1"/>
                                      </p:to>
                                    </p:animClr>
                                  </p:subTnLst>
                                </p:cTn>
                              </p:par>
                              <p:par>
                                <p:cTn id="47" presetID="2" presetClass="emph" presetSubtype="0" nodeType="withEffect">
                                  <p:stCondLst>
                                    <p:cond delay="0"/>
                                  </p:stCondLst>
                                  <p:childTnLst>
                                    <p:set>
                                      <p:cBhvr override="childStyle">
                                        <p:cTn id="48" dur="indefinite"/>
                                        <p:tgtEl>
                                          <p:spTgt spid="457731">
                                            <p:txEl>
                                              <p:pRg st="8" end="8"/>
                                            </p:txEl>
                                          </p:spTgt>
                                        </p:tgtEl>
                                        <p:attrNameLst>
                                          <p:attrName>style.fontFamily</p:attrName>
                                        </p:attrNameLst>
                                      </p:cBhvr>
                                      <p:to>
                                        <p:strVal val="Tahoma"/>
                                      </p:to>
                                    </p:set>
                                  </p:childTnLst>
                                  <p:subTnLst>
                                    <p:animClr clrSpc="rgb" dir="cw">
                                      <p:cBhvr override="childStyle">
                                        <p:cTn dur="1" fill="hold" display="0" masterRel="nextClick" afterEffect="1"/>
                                        <p:tgtEl>
                                          <p:spTgt spid="457731">
                                            <p:txEl>
                                              <p:pRg st="8" end="8"/>
                                            </p:txEl>
                                          </p:spTgt>
                                        </p:tgtEl>
                                        <p:attrNameLst>
                                          <p:attrName>ppt_c</p:attrName>
                                        </p:attrNameLst>
                                      </p:cBhvr>
                                      <p:to>
                                        <a:schemeClr val="tx1"/>
                                      </p:to>
                                    </p:animClr>
                                  </p:subTnLst>
                                </p:cTn>
                              </p:par>
                              <p:par>
                                <p:cTn id="49" presetID="2" presetClass="emph" presetSubtype="0" nodeType="withEffect">
                                  <p:stCondLst>
                                    <p:cond delay="0"/>
                                  </p:stCondLst>
                                  <p:childTnLst>
                                    <p:set>
                                      <p:cBhvr override="childStyle">
                                        <p:cTn id="50" dur="indefinite"/>
                                        <p:tgtEl>
                                          <p:spTgt spid="457731">
                                            <p:txEl>
                                              <p:pRg st="9" end="9"/>
                                            </p:txEl>
                                          </p:spTgt>
                                        </p:tgtEl>
                                        <p:attrNameLst>
                                          <p:attrName>style.fontFamily</p:attrName>
                                        </p:attrNameLst>
                                      </p:cBhvr>
                                      <p:to>
                                        <p:strVal val="Tahoma"/>
                                      </p:to>
                                    </p:set>
                                  </p:childTnLst>
                                  <p:subTnLst>
                                    <p:animClr clrSpc="rgb" dir="cw">
                                      <p:cBhvr override="childStyle">
                                        <p:cTn dur="1" fill="hold" display="0" masterRel="nextClick" afterEffect="1"/>
                                        <p:tgtEl>
                                          <p:spTgt spid="457731">
                                            <p:txEl>
                                              <p:pRg st="9" end="9"/>
                                            </p:txEl>
                                          </p:spTgt>
                                        </p:tgtEl>
                                        <p:attrNameLst>
                                          <p:attrName>ppt_c</p:attrName>
                                        </p:attrNameLst>
                                      </p:cBhvr>
                                      <p:to>
                                        <a:schemeClr val="tx1"/>
                                      </p:to>
                                    </p:animClr>
                                  </p:subTnLst>
                                </p:cTn>
                              </p:par>
                              <p:par>
                                <p:cTn id="51" presetID="2" presetClass="emph" presetSubtype="0" nodeType="withEffect">
                                  <p:stCondLst>
                                    <p:cond delay="0"/>
                                  </p:stCondLst>
                                  <p:childTnLst>
                                    <p:set>
                                      <p:cBhvr override="childStyle">
                                        <p:cTn id="52" dur="indefinite"/>
                                        <p:tgtEl>
                                          <p:spTgt spid="457731">
                                            <p:txEl>
                                              <p:pRg st="11" end="11"/>
                                            </p:txEl>
                                          </p:spTgt>
                                        </p:tgtEl>
                                        <p:attrNameLst>
                                          <p:attrName>style.fontFamily</p:attrName>
                                        </p:attrNameLst>
                                      </p:cBhvr>
                                      <p:to>
                                        <p:strVal val="Tahoma"/>
                                      </p:to>
                                    </p:set>
                                  </p:childTnLst>
                                  <p:subTnLst>
                                    <p:animClr clrSpc="rgb" dir="cw">
                                      <p:cBhvr override="childStyle">
                                        <p:cTn dur="1" fill="hold" display="0" masterRel="nextClick" afterEffect="1"/>
                                        <p:tgtEl>
                                          <p:spTgt spid="457731">
                                            <p:txEl>
                                              <p:pRg st="11" end="11"/>
                                            </p:txEl>
                                          </p:spTgt>
                                        </p:tgtEl>
                                        <p:attrNameLst>
                                          <p:attrName>ppt_c</p:attrName>
                                        </p:attrNameLst>
                                      </p:cBhvr>
                                      <p:to>
                                        <a:schemeClr val="tx1"/>
                                      </p:to>
                                    </p:animClr>
                                  </p:subTnLst>
                                </p:cTn>
                              </p:par>
                              <p:par>
                                <p:cTn id="53" presetID="2" presetClass="emph" presetSubtype="0" nodeType="withEffect">
                                  <p:stCondLst>
                                    <p:cond delay="0"/>
                                  </p:stCondLst>
                                  <p:childTnLst>
                                    <p:set>
                                      <p:cBhvr override="childStyle">
                                        <p:cTn id="54" dur="indefinite"/>
                                        <p:tgtEl>
                                          <p:spTgt spid="457731">
                                            <p:txEl>
                                              <p:pRg st="12" end="12"/>
                                            </p:txEl>
                                          </p:spTgt>
                                        </p:tgtEl>
                                        <p:attrNameLst>
                                          <p:attrName>style.fontFamily</p:attrName>
                                        </p:attrNameLst>
                                      </p:cBhvr>
                                      <p:to>
                                        <p:strVal val="Tahoma"/>
                                      </p:to>
                                    </p:set>
                                  </p:childTnLst>
                                  <p:subTnLst>
                                    <p:animClr clrSpc="rgb" dir="cw">
                                      <p:cBhvr override="childStyle">
                                        <p:cTn dur="1" fill="hold" display="0" masterRel="nextClick" afterEffect="1"/>
                                        <p:tgtEl>
                                          <p:spTgt spid="457731">
                                            <p:txEl>
                                              <p:pRg st="12" end="12"/>
                                            </p:txEl>
                                          </p:spTgt>
                                        </p:tgtEl>
                                        <p:attrNameLst>
                                          <p:attrName>ppt_c</p:attrName>
                                        </p:attrNameLst>
                                      </p:cBhvr>
                                      <p:to>
                                        <a:schemeClr val="tx1"/>
                                      </p:to>
                                    </p:animClr>
                                  </p:subTnLst>
                                </p:cTn>
                              </p:par>
                              <p:par>
                                <p:cTn id="55" presetID="12" presetClass="entr" presetSubtype="4" fill="hold" nodeType="withEffect">
                                  <p:stCondLst>
                                    <p:cond delay="0"/>
                                  </p:stCondLst>
                                  <p:childTnLst>
                                    <p:set>
                                      <p:cBhvr>
                                        <p:cTn id="56" dur="1" fill="hold">
                                          <p:stCondLst>
                                            <p:cond delay="0"/>
                                          </p:stCondLst>
                                        </p:cTn>
                                        <p:tgtEl>
                                          <p:spTgt spid="457731">
                                            <p:txEl>
                                              <p:pRg st="13" end="13"/>
                                            </p:txEl>
                                          </p:spTgt>
                                        </p:tgtEl>
                                        <p:attrNameLst>
                                          <p:attrName>style.visibility</p:attrName>
                                        </p:attrNameLst>
                                      </p:cBhvr>
                                      <p:to>
                                        <p:strVal val="visible"/>
                                      </p:to>
                                    </p:set>
                                    <p:animEffect transition="in" filter="slide(fromBottom)">
                                      <p:cBhvr>
                                        <p:cTn id="57" dur="500"/>
                                        <p:tgtEl>
                                          <p:spTgt spid="457731">
                                            <p:txEl>
                                              <p:pRg st="13" end="13"/>
                                            </p:txEl>
                                          </p:spTgt>
                                        </p:tgtEl>
                                      </p:cBhvr>
                                    </p:animEffect>
                                  </p:childTnLst>
                                </p:cTn>
                              </p:par>
                              <p:par>
                                <p:cTn id="58" presetID="2" presetClass="emph" presetSubtype="0" nodeType="withEffect">
                                  <p:stCondLst>
                                    <p:cond delay="0"/>
                                  </p:stCondLst>
                                  <p:childTnLst>
                                    <p:set>
                                      <p:cBhvr override="childStyle">
                                        <p:cTn id="59" dur="indefinite"/>
                                        <p:tgtEl>
                                          <p:spTgt spid="457731">
                                            <p:txEl>
                                              <p:pRg st="13" end="13"/>
                                            </p:txEl>
                                          </p:spTgt>
                                        </p:tgtEl>
                                        <p:attrNameLst>
                                          <p:attrName>style.fontFamily</p:attrName>
                                        </p:attrNameLst>
                                      </p:cBhvr>
                                      <p:to>
                                        <p:strVal val="Tahoma"/>
                                      </p:to>
                                    </p:set>
                                  </p:childTnLst>
                                  <p:subTnLst>
                                    <p:animClr clrSpc="rgb" dir="cw">
                                      <p:cBhvr override="childStyle">
                                        <p:cTn dur="1" fill="hold" display="0" masterRel="nextClick" afterEffect="1"/>
                                        <p:tgtEl>
                                          <p:spTgt spid="457731">
                                            <p:txEl>
                                              <p:pRg st="13" end="13"/>
                                            </p:txEl>
                                          </p:spTgt>
                                        </p:tgtEl>
                                        <p:attrNameLst>
                                          <p:attrName>ppt_c</p:attrName>
                                        </p:attrNameLst>
                                      </p:cBhvr>
                                      <p:to>
                                        <a:schemeClr val="tx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ctrTitle"/>
          </p:nvPr>
        </p:nvSpPr>
        <p:spPr>
          <a:xfrm>
            <a:off x="685800" y="1219200"/>
            <a:ext cx="7772400" cy="2286000"/>
          </a:xfrm>
        </p:spPr>
        <p:txBody>
          <a:bodyPr/>
          <a:lstStyle/>
          <a:p>
            <a:pPr eaLnBrk="1" hangingPunct="1"/>
            <a:r>
              <a:rPr lang="en-US" altLang="ja-JP">
                <a:latin typeface="Arial" charset="0"/>
              </a:rPr>
              <a:t>Accumulate scores for a run</a:t>
            </a:r>
          </a:p>
        </p:txBody>
      </p:sp>
      <p:sp>
        <p:nvSpPr>
          <p:cNvPr id="48130" name="Rectangle 3"/>
          <p:cNvSpPr>
            <a:spLocks noGrp="1" noChangeArrowheads="1"/>
          </p:cNvSpPr>
          <p:nvPr>
            <p:ph type="subTitle" idx="1"/>
          </p:nvPr>
        </p:nvSpPr>
        <p:spPr/>
        <p:txBody>
          <a:bodyPr/>
          <a:lstStyle/>
          <a:p>
            <a:pPr eaLnBrk="1" hangingPunct="1"/>
            <a:endParaRPr lang="ja-JP" altLang="en-US">
              <a:latin typeface="Arial" charset="0"/>
            </a:endParaRPr>
          </a:p>
        </p:txBody>
      </p:sp>
    </p:spTree>
    <p:extLst>
      <p:ext uri="{BB962C8B-B14F-4D97-AF65-F5344CB8AC3E}">
        <p14:creationId xmlns:p14="http://schemas.microsoft.com/office/powerpoint/2010/main" val="1766992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p:nvPr>
        </p:nvSpPr>
        <p:spPr>
          <a:xfrm>
            <a:off x="0" y="76200"/>
            <a:ext cx="4038600" cy="762000"/>
          </a:xfrm>
        </p:spPr>
        <p:txBody>
          <a:bodyPr/>
          <a:lstStyle/>
          <a:p>
            <a:pPr eaLnBrk="1" hangingPunct="1"/>
            <a:r>
              <a:rPr lang="en-US" altLang="ja-JP">
                <a:latin typeface="Arial" charset="0"/>
              </a:rPr>
              <a:t>Class diagram</a:t>
            </a:r>
          </a:p>
        </p:txBody>
      </p:sp>
      <p:sp>
        <p:nvSpPr>
          <p:cNvPr id="50178" name="Footer Placeholder 2"/>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50179" name="Slide Number Placeholder 3"/>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0DC48F37-FD96-BE44-B2B8-A70FC61F0523}" type="slidenum">
              <a:rPr lang="ja-JP" altLang="en-US" sz="1400" b="0">
                <a:solidFill>
                  <a:schemeClr val="bg1"/>
                </a:solidFill>
              </a:rPr>
              <a:pPr/>
              <a:t>28</a:t>
            </a:fld>
            <a:endParaRPr lang="en-US" altLang="ja-JP" sz="1400" b="0">
              <a:solidFill>
                <a:schemeClr val="bg1"/>
              </a:solidFill>
            </a:endParaRPr>
          </a:p>
        </p:txBody>
      </p:sp>
      <p:sp>
        <p:nvSpPr>
          <p:cNvPr id="50180" name="Rectangle 3"/>
          <p:cNvSpPr>
            <a:spLocks noChangeArrowheads="1"/>
          </p:cNvSpPr>
          <p:nvPr/>
        </p:nvSpPr>
        <p:spPr bwMode="auto">
          <a:xfrm>
            <a:off x="533400" y="990600"/>
            <a:ext cx="1905000" cy="457200"/>
          </a:xfrm>
          <a:prstGeom prst="rect">
            <a:avLst/>
          </a:prstGeom>
          <a:solidFill>
            <a:srgbClr val="FFFF00"/>
          </a:solidFill>
          <a:ln w="12700">
            <a:solidFill>
              <a:srgbClr val="FF0000"/>
            </a:solidFill>
            <a:miter lim="800000"/>
            <a:headEnd/>
            <a:tailEnd/>
          </a:ln>
        </p:spPr>
        <p:txBody>
          <a:bodyPr wrap="none" anchor="ctr"/>
          <a:lstStyle/>
          <a:p>
            <a:pPr algn="ctr" eaLnBrk="0" hangingPunct="0"/>
            <a:r>
              <a:rPr lang="en-US" altLang="ja-JP" b="0"/>
              <a:t>G4LogicalVolume</a:t>
            </a:r>
          </a:p>
        </p:txBody>
      </p:sp>
      <p:sp>
        <p:nvSpPr>
          <p:cNvPr id="50181" name="Rectangle 4"/>
          <p:cNvSpPr>
            <a:spLocks noChangeArrowheads="1"/>
          </p:cNvSpPr>
          <p:nvPr/>
        </p:nvSpPr>
        <p:spPr bwMode="auto">
          <a:xfrm>
            <a:off x="533400" y="2133600"/>
            <a:ext cx="2362200" cy="457200"/>
          </a:xfrm>
          <a:prstGeom prst="rect">
            <a:avLst/>
          </a:prstGeom>
          <a:solidFill>
            <a:srgbClr val="92D050"/>
          </a:solidFill>
          <a:ln w="12700">
            <a:solidFill>
              <a:srgbClr val="FF0000"/>
            </a:solidFill>
            <a:miter lim="800000"/>
            <a:headEnd/>
            <a:tailEnd/>
          </a:ln>
        </p:spPr>
        <p:txBody>
          <a:bodyPr wrap="none" anchor="ctr"/>
          <a:lstStyle/>
          <a:p>
            <a:pPr algn="ctr" eaLnBrk="0" hangingPunct="0"/>
            <a:r>
              <a:rPr lang="en-US" altLang="ja-JP" b="0"/>
              <a:t>G4VSensitiveDetector</a:t>
            </a:r>
          </a:p>
        </p:txBody>
      </p:sp>
      <p:sp>
        <p:nvSpPr>
          <p:cNvPr id="50182" name="Line 5"/>
          <p:cNvSpPr>
            <a:spLocks noChangeShapeType="1"/>
          </p:cNvSpPr>
          <p:nvPr/>
        </p:nvSpPr>
        <p:spPr bwMode="auto">
          <a:xfrm>
            <a:off x="1447800" y="1447800"/>
            <a:ext cx="228600" cy="685800"/>
          </a:xfrm>
          <a:prstGeom prst="line">
            <a:avLst/>
          </a:prstGeom>
          <a:noFill/>
          <a:ln w="38100">
            <a:solidFill>
              <a:srgbClr val="FF0000"/>
            </a:solidFill>
            <a:round/>
            <a:headEnd type="oval" w="med" len="med"/>
            <a:tailEnd/>
          </a:ln>
          <a:extLst>
            <a:ext uri="{909E8E84-426E-40dd-AFC4-6F175D3DCCD1}">
              <a14:hiddenFill xmlns="" xmlns:a14="http://schemas.microsoft.com/office/drawing/2010/main">
                <a:noFill/>
              </a14:hiddenFill>
            </a:ext>
          </a:extLst>
        </p:spPr>
        <p:txBody>
          <a:bodyPr/>
          <a:lstStyle/>
          <a:p>
            <a:endParaRPr lang="en-US"/>
          </a:p>
        </p:txBody>
      </p:sp>
      <p:sp>
        <p:nvSpPr>
          <p:cNvPr id="50183" name="Rectangle 6"/>
          <p:cNvSpPr>
            <a:spLocks noChangeArrowheads="1"/>
          </p:cNvSpPr>
          <p:nvPr/>
        </p:nvSpPr>
        <p:spPr bwMode="auto">
          <a:xfrm>
            <a:off x="228600" y="3200400"/>
            <a:ext cx="2895600" cy="457200"/>
          </a:xfrm>
          <a:prstGeom prst="rect">
            <a:avLst/>
          </a:prstGeom>
          <a:solidFill>
            <a:srgbClr val="FFFF00"/>
          </a:solidFill>
          <a:ln w="12700">
            <a:solidFill>
              <a:srgbClr val="FF0000"/>
            </a:solidFill>
            <a:miter lim="800000"/>
            <a:headEnd/>
            <a:tailEnd/>
          </a:ln>
        </p:spPr>
        <p:txBody>
          <a:bodyPr wrap="none" anchor="ctr"/>
          <a:lstStyle/>
          <a:p>
            <a:pPr algn="ctr" eaLnBrk="0" hangingPunct="0"/>
            <a:r>
              <a:rPr lang="en-US" altLang="ja-JP" b="0"/>
              <a:t>G4MultiFunctionalDetector</a:t>
            </a:r>
          </a:p>
        </p:txBody>
      </p:sp>
      <p:sp>
        <p:nvSpPr>
          <p:cNvPr id="50184" name="Line 7"/>
          <p:cNvSpPr>
            <a:spLocks noChangeShapeType="1"/>
          </p:cNvSpPr>
          <p:nvPr/>
        </p:nvSpPr>
        <p:spPr bwMode="auto">
          <a:xfrm flipH="1">
            <a:off x="1524000" y="2590800"/>
            <a:ext cx="76200" cy="6096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50185" name="Rectangle 8"/>
          <p:cNvSpPr>
            <a:spLocks noChangeArrowheads="1"/>
          </p:cNvSpPr>
          <p:nvPr/>
        </p:nvSpPr>
        <p:spPr bwMode="auto">
          <a:xfrm>
            <a:off x="4343400" y="3505200"/>
            <a:ext cx="2438400" cy="457200"/>
          </a:xfrm>
          <a:prstGeom prst="rect">
            <a:avLst/>
          </a:prstGeom>
          <a:solidFill>
            <a:srgbClr val="996633"/>
          </a:solidFill>
          <a:ln w="12700">
            <a:solidFill>
              <a:srgbClr val="FF0000"/>
            </a:solidFill>
            <a:miter lim="800000"/>
            <a:headEnd/>
            <a:tailEnd/>
          </a:ln>
        </p:spPr>
        <p:txBody>
          <a:bodyPr wrap="none" anchor="ctr"/>
          <a:lstStyle/>
          <a:p>
            <a:pPr algn="ctr" eaLnBrk="0" hangingPunct="0"/>
            <a:r>
              <a:rPr lang="en-US" altLang="ja-JP" b="0"/>
              <a:t>userSensitiveDetector</a:t>
            </a:r>
          </a:p>
        </p:txBody>
      </p:sp>
      <p:sp>
        <p:nvSpPr>
          <p:cNvPr id="50186" name="Line 9"/>
          <p:cNvSpPr>
            <a:spLocks noChangeShapeType="1"/>
          </p:cNvSpPr>
          <p:nvPr/>
        </p:nvSpPr>
        <p:spPr bwMode="auto">
          <a:xfrm>
            <a:off x="2667000" y="2590800"/>
            <a:ext cx="1676400" cy="10668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50187" name="Rectangle 10"/>
          <p:cNvSpPr>
            <a:spLocks noChangeArrowheads="1"/>
          </p:cNvSpPr>
          <p:nvPr/>
        </p:nvSpPr>
        <p:spPr bwMode="auto">
          <a:xfrm>
            <a:off x="2743200" y="990600"/>
            <a:ext cx="1371600" cy="457200"/>
          </a:xfrm>
          <a:prstGeom prst="rect">
            <a:avLst/>
          </a:prstGeom>
          <a:solidFill>
            <a:srgbClr val="FFFF00"/>
          </a:solidFill>
          <a:ln w="12700">
            <a:solidFill>
              <a:srgbClr val="FF0000"/>
            </a:solidFill>
            <a:miter lim="800000"/>
            <a:headEnd/>
            <a:tailEnd/>
          </a:ln>
        </p:spPr>
        <p:txBody>
          <a:bodyPr wrap="none" anchor="ctr"/>
          <a:lstStyle/>
          <a:p>
            <a:pPr algn="ctr" eaLnBrk="0" hangingPunct="0"/>
            <a:r>
              <a:rPr lang="en-US" altLang="ja-JP" b="0"/>
              <a:t>G4Event</a:t>
            </a:r>
          </a:p>
        </p:txBody>
      </p:sp>
      <p:sp>
        <p:nvSpPr>
          <p:cNvPr id="50188" name="Rectangle 11"/>
          <p:cNvSpPr>
            <a:spLocks noChangeArrowheads="1"/>
          </p:cNvSpPr>
          <p:nvPr/>
        </p:nvSpPr>
        <p:spPr bwMode="auto">
          <a:xfrm>
            <a:off x="3429000" y="1752600"/>
            <a:ext cx="2209800" cy="457200"/>
          </a:xfrm>
          <a:prstGeom prst="rect">
            <a:avLst/>
          </a:prstGeom>
          <a:solidFill>
            <a:srgbClr val="FFFF00"/>
          </a:solidFill>
          <a:ln w="12700">
            <a:solidFill>
              <a:srgbClr val="FF0000"/>
            </a:solidFill>
            <a:miter lim="800000"/>
            <a:headEnd/>
            <a:tailEnd/>
          </a:ln>
        </p:spPr>
        <p:txBody>
          <a:bodyPr wrap="none" anchor="ctr"/>
          <a:lstStyle/>
          <a:p>
            <a:pPr algn="ctr" eaLnBrk="0" hangingPunct="0"/>
            <a:r>
              <a:rPr lang="en-US" altLang="ja-JP" b="0"/>
              <a:t>G4HCofThisEvent</a:t>
            </a:r>
          </a:p>
        </p:txBody>
      </p:sp>
      <p:sp>
        <p:nvSpPr>
          <p:cNvPr id="50189" name="Rectangle 12"/>
          <p:cNvSpPr>
            <a:spLocks noChangeArrowheads="1"/>
          </p:cNvSpPr>
          <p:nvPr/>
        </p:nvSpPr>
        <p:spPr bwMode="auto">
          <a:xfrm>
            <a:off x="3733800" y="2590800"/>
            <a:ext cx="2362200" cy="457200"/>
          </a:xfrm>
          <a:prstGeom prst="rect">
            <a:avLst/>
          </a:prstGeom>
          <a:solidFill>
            <a:srgbClr val="92D050"/>
          </a:solidFill>
          <a:ln w="12700">
            <a:solidFill>
              <a:srgbClr val="FF0000"/>
            </a:solidFill>
            <a:miter lim="800000"/>
            <a:headEnd/>
            <a:tailEnd/>
          </a:ln>
        </p:spPr>
        <p:txBody>
          <a:bodyPr wrap="none" anchor="ctr"/>
          <a:lstStyle/>
          <a:p>
            <a:pPr algn="ctr" eaLnBrk="0" hangingPunct="0"/>
            <a:r>
              <a:rPr lang="en-US" altLang="ja-JP" b="0"/>
              <a:t>G4VHitsCollection</a:t>
            </a:r>
          </a:p>
        </p:txBody>
      </p:sp>
      <p:sp>
        <p:nvSpPr>
          <p:cNvPr id="50190" name="Line 13"/>
          <p:cNvSpPr>
            <a:spLocks noChangeShapeType="1"/>
          </p:cNvSpPr>
          <p:nvPr/>
        </p:nvSpPr>
        <p:spPr bwMode="auto">
          <a:xfrm>
            <a:off x="4114800" y="1295400"/>
            <a:ext cx="457200" cy="457200"/>
          </a:xfrm>
          <a:prstGeom prst="line">
            <a:avLst/>
          </a:prstGeom>
          <a:noFill/>
          <a:ln w="38100">
            <a:solidFill>
              <a:srgbClr val="FF0000"/>
            </a:solidFill>
            <a:round/>
            <a:headEnd type="oval" w="med" len="med"/>
            <a:tailEnd/>
          </a:ln>
          <a:extLst>
            <a:ext uri="{909E8E84-426E-40dd-AFC4-6F175D3DCCD1}">
              <a14:hiddenFill xmlns="" xmlns:a14="http://schemas.microsoft.com/office/drawing/2010/main">
                <a:noFill/>
              </a14:hiddenFill>
            </a:ext>
          </a:extLst>
        </p:spPr>
        <p:txBody>
          <a:bodyPr/>
          <a:lstStyle/>
          <a:p>
            <a:endParaRPr lang="en-US"/>
          </a:p>
        </p:txBody>
      </p:sp>
      <p:sp>
        <p:nvSpPr>
          <p:cNvPr id="50191" name="Rectangle 14"/>
          <p:cNvSpPr>
            <a:spLocks noChangeArrowheads="1"/>
          </p:cNvSpPr>
          <p:nvPr/>
        </p:nvSpPr>
        <p:spPr bwMode="auto">
          <a:xfrm>
            <a:off x="6629400" y="2819400"/>
            <a:ext cx="2209800" cy="457200"/>
          </a:xfrm>
          <a:prstGeom prst="rect">
            <a:avLst/>
          </a:prstGeom>
          <a:solidFill>
            <a:srgbClr val="CC00CC"/>
          </a:solidFill>
          <a:ln w="12700">
            <a:solidFill>
              <a:srgbClr val="FF0000"/>
            </a:solidFill>
            <a:miter lim="800000"/>
            <a:headEnd/>
            <a:tailEnd/>
          </a:ln>
        </p:spPr>
        <p:txBody>
          <a:bodyPr wrap="none" anchor="ctr"/>
          <a:lstStyle/>
          <a:p>
            <a:pPr algn="ctr" eaLnBrk="0" hangingPunct="0"/>
            <a:r>
              <a:rPr lang="en-US" altLang="ja-JP" b="0"/>
              <a:t>G4THitsCollection</a:t>
            </a:r>
          </a:p>
        </p:txBody>
      </p:sp>
      <p:sp>
        <p:nvSpPr>
          <p:cNvPr id="50192" name="Line 15"/>
          <p:cNvSpPr>
            <a:spLocks noChangeShapeType="1"/>
          </p:cNvSpPr>
          <p:nvPr/>
        </p:nvSpPr>
        <p:spPr bwMode="auto">
          <a:xfrm>
            <a:off x="6096000" y="2895600"/>
            <a:ext cx="533400" cy="1524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50193" name="Line 16"/>
          <p:cNvSpPr>
            <a:spLocks noChangeShapeType="1"/>
          </p:cNvSpPr>
          <p:nvPr/>
        </p:nvSpPr>
        <p:spPr bwMode="auto">
          <a:xfrm flipH="1">
            <a:off x="3886200" y="3048000"/>
            <a:ext cx="457200" cy="6858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50194" name="Rectangle 17"/>
          <p:cNvSpPr>
            <a:spLocks noChangeArrowheads="1"/>
          </p:cNvSpPr>
          <p:nvPr/>
        </p:nvSpPr>
        <p:spPr bwMode="auto">
          <a:xfrm>
            <a:off x="3505200" y="4267200"/>
            <a:ext cx="1600200" cy="457200"/>
          </a:xfrm>
          <a:prstGeom prst="rect">
            <a:avLst/>
          </a:prstGeom>
          <a:solidFill>
            <a:srgbClr val="CC00CC"/>
          </a:solidFill>
          <a:ln w="12700">
            <a:solidFill>
              <a:srgbClr val="FF0000"/>
            </a:solidFill>
            <a:miter lim="800000"/>
            <a:headEnd/>
            <a:tailEnd/>
          </a:ln>
        </p:spPr>
        <p:txBody>
          <a:bodyPr wrap="none" anchor="ctr"/>
          <a:lstStyle/>
          <a:p>
            <a:pPr algn="ctr" eaLnBrk="0" hangingPunct="0"/>
            <a:r>
              <a:rPr lang="en-US" altLang="ja-JP" b="0"/>
              <a:t>G4THitsMap</a:t>
            </a:r>
          </a:p>
        </p:txBody>
      </p:sp>
      <p:sp>
        <p:nvSpPr>
          <p:cNvPr id="50195" name="Rectangle 18"/>
          <p:cNvSpPr>
            <a:spLocks noChangeArrowheads="1"/>
          </p:cNvSpPr>
          <p:nvPr/>
        </p:nvSpPr>
        <p:spPr bwMode="auto">
          <a:xfrm>
            <a:off x="5791200" y="4724400"/>
            <a:ext cx="2209800" cy="762000"/>
          </a:xfrm>
          <a:prstGeom prst="rect">
            <a:avLst/>
          </a:prstGeom>
          <a:solidFill>
            <a:srgbClr val="996633"/>
          </a:solidFill>
          <a:ln w="12700">
            <a:solidFill>
              <a:srgbClr val="FF0000"/>
            </a:solidFill>
            <a:miter lim="800000"/>
            <a:headEnd/>
            <a:tailEnd/>
          </a:ln>
        </p:spPr>
        <p:txBody>
          <a:bodyPr wrap="none" anchor="ctr"/>
          <a:lstStyle/>
          <a:p>
            <a:pPr algn="ctr" eaLnBrk="0" hangingPunct="0"/>
            <a:r>
              <a:rPr lang="en-US" altLang="ja-JP" b="0"/>
              <a:t>userHitsCollection</a:t>
            </a:r>
            <a:br>
              <a:rPr lang="en-US" altLang="ja-JP" b="0"/>
            </a:br>
            <a:r>
              <a:rPr lang="en-US" altLang="ja-JP" b="0"/>
              <a:t>or  userHitsMap</a:t>
            </a:r>
          </a:p>
        </p:txBody>
      </p:sp>
      <p:sp>
        <p:nvSpPr>
          <p:cNvPr id="50196" name="Line 19"/>
          <p:cNvSpPr>
            <a:spLocks noChangeShapeType="1"/>
          </p:cNvSpPr>
          <p:nvPr/>
        </p:nvSpPr>
        <p:spPr bwMode="auto">
          <a:xfrm flipH="1">
            <a:off x="7010400" y="3276600"/>
            <a:ext cx="457200" cy="14478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50197" name="Line 20"/>
          <p:cNvSpPr>
            <a:spLocks noChangeShapeType="1"/>
          </p:cNvSpPr>
          <p:nvPr/>
        </p:nvSpPr>
        <p:spPr bwMode="auto">
          <a:xfrm>
            <a:off x="7924800" y="3276600"/>
            <a:ext cx="304800" cy="533400"/>
          </a:xfrm>
          <a:prstGeom prst="line">
            <a:avLst/>
          </a:prstGeom>
          <a:noFill/>
          <a:ln w="38100">
            <a:solidFill>
              <a:srgbClr val="FF0000"/>
            </a:solidFill>
            <a:round/>
            <a:headEnd type="oval" w="med" len="med"/>
            <a:tailEnd/>
          </a:ln>
          <a:extLst>
            <a:ext uri="{909E8E84-426E-40dd-AFC4-6F175D3DCCD1}">
              <a14:hiddenFill xmlns="" xmlns:a14="http://schemas.microsoft.com/office/drawing/2010/main">
                <a:noFill/>
              </a14:hiddenFill>
            </a:ext>
          </a:extLst>
        </p:spPr>
        <p:txBody>
          <a:bodyPr/>
          <a:lstStyle/>
          <a:p>
            <a:endParaRPr lang="en-US"/>
          </a:p>
        </p:txBody>
      </p:sp>
      <p:sp>
        <p:nvSpPr>
          <p:cNvPr id="50198" name="Rectangle 21"/>
          <p:cNvSpPr>
            <a:spLocks noChangeArrowheads="1"/>
          </p:cNvSpPr>
          <p:nvPr/>
        </p:nvSpPr>
        <p:spPr bwMode="auto">
          <a:xfrm>
            <a:off x="7620000" y="3810000"/>
            <a:ext cx="1219200" cy="457200"/>
          </a:xfrm>
          <a:prstGeom prst="rect">
            <a:avLst/>
          </a:prstGeom>
          <a:solidFill>
            <a:srgbClr val="92D050"/>
          </a:solidFill>
          <a:ln w="12700">
            <a:solidFill>
              <a:srgbClr val="FF0000"/>
            </a:solidFill>
            <a:miter lim="800000"/>
            <a:headEnd/>
            <a:tailEnd/>
          </a:ln>
        </p:spPr>
        <p:txBody>
          <a:bodyPr wrap="none" anchor="ctr"/>
          <a:lstStyle/>
          <a:p>
            <a:pPr algn="ctr" eaLnBrk="0" hangingPunct="0"/>
            <a:r>
              <a:rPr lang="en-US" altLang="ja-JP" b="0"/>
              <a:t>G4VHit</a:t>
            </a:r>
          </a:p>
        </p:txBody>
      </p:sp>
      <p:sp>
        <p:nvSpPr>
          <p:cNvPr id="50199" name="Rectangle 22"/>
          <p:cNvSpPr>
            <a:spLocks noChangeArrowheads="1"/>
          </p:cNvSpPr>
          <p:nvPr/>
        </p:nvSpPr>
        <p:spPr bwMode="auto">
          <a:xfrm>
            <a:off x="7696200" y="5943600"/>
            <a:ext cx="1219200" cy="457200"/>
          </a:xfrm>
          <a:prstGeom prst="rect">
            <a:avLst/>
          </a:prstGeom>
          <a:solidFill>
            <a:srgbClr val="996633"/>
          </a:solidFill>
          <a:ln w="12700">
            <a:solidFill>
              <a:srgbClr val="FF0000"/>
            </a:solidFill>
            <a:miter lim="800000"/>
            <a:headEnd/>
            <a:tailEnd/>
          </a:ln>
        </p:spPr>
        <p:txBody>
          <a:bodyPr wrap="none" anchor="ctr"/>
          <a:lstStyle/>
          <a:p>
            <a:pPr algn="ctr" eaLnBrk="0" hangingPunct="0"/>
            <a:r>
              <a:rPr lang="en-US" altLang="ja-JP" b="0"/>
              <a:t>userHit</a:t>
            </a:r>
          </a:p>
        </p:txBody>
      </p:sp>
      <p:sp>
        <p:nvSpPr>
          <p:cNvPr id="50200" name="Line 23"/>
          <p:cNvSpPr>
            <a:spLocks noChangeShapeType="1"/>
          </p:cNvSpPr>
          <p:nvPr/>
        </p:nvSpPr>
        <p:spPr bwMode="auto">
          <a:xfrm>
            <a:off x="7391400" y="5486400"/>
            <a:ext cx="838200" cy="457200"/>
          </a:xfrm>
          <a:prstGeom prst="line">
            <a:avLst/>
          </a:prstGeom>
          <a:noFill/>
          <a:ln w="38100">
            <a:solidFill>
              <a:srgbClr val="FF0000"/>
            </a:solidFill>
            <a:round/>
            <a:headEnd type="oval" w="med" len="med"/>
            <a:tailEnd/>
          </a:ln>
          <a:extLst>
            <a:ext uri="{909E8E84-426E-40dd-AFC4-6F175D3DCCD1}">
              <a14:hiddenFill xmlns="" xmlns:a14="http://schemas.microsoft.com/office/drawing/2010/main">
                <a:noFill/>
              </a14:hiddenFill>
            </a:ext>
          </a:extLst>
        </p:spPr>
        <p:txBody>
          <a:bodyPr/>
          <a:lstStyle/>
          <a:p>
            <a:endParaRPr lang="en-US"/>
          </a:p>
        </p:txBody>
      </p:sp>
      <p:sp>
        <p:nvSpPr>
          <p:cNvPr id="50201" name="Line 24"/>
          <p:cNvSpPr>
            <a:spLocks noChangeShapeType="1"/>
          </p:cNvSpPr>
          <p:nvPr/>
        </p:nvSpPr>
        <p:spPr bwMode="auto">
          <a:xfrm>
            <a:off x="8305800" y="4267200"/>
            <a:ext cx="76200" cy="16764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50202" name="Rectangle 25"/>
          <p:cNvSpPr>
            <a:spLocks noChangeArrowheads="1"/>
          </p:cNvSpPr>
          <p:nvPr/>
        </p:nvSpPr>
        <p:spPr bwMode="auto">
          <a:xfrm>
            <a:off x="685800" y="4267200"/>
            <a:ext cx="2514600" cy="457200"/>
          </a:xfrm>
          <a:prstGeom prst="rect">
            <a:avLst/>
          </a:prstGeom>
          <a:solidFill>
            <a:srgbClr val="92D050"/>
          </a:solidFill>
          <a:ln w="12700">
            <a:solidFill>
              <a:srgbClr val="FF0000"/>
            </a:solidFill>
            <a:miter lim="800000"/>
            <a:headEnd/>
            <a:tailEnd/>
          </a:ln>
        </p:spPr>
        <p:txBody>
          <a:bodyPr wrap="none" anchor="ctr"/>
          <a:lstStyle/>
          <a:p>
            <a:pPr algn="ctr" eaLnBrk="0" hangingPunct="0"/>
            <a:r>
              <a:rPr lang="en-US" altLang="ja-JP" b="0"/>
              <a:t>G4VPrimitiveSensitivity</a:t>
            </a:r>
          </a:p>
        </p:txBody>
      </p:sp>
      <p:sp>
        <p:nvSpPr>
          <p:cNvPr id="50203" name="Line 26"/>
          <p:cNvSpPr>
            <a:spLocks noChangeShapeType="1"/>
          </p:cNvSpPr>
          <p:nvPr/>
        </p:nvSpPr>
        <p:spPr bwMode="auto">
          <a:xfrm>
            <a:off x="1600200" y="3657600"/>
            <a:ext cx="304800" cy="609600"/>
          </a:xfrm>
          <a:prstGeom prst="line">
            <a:avLst/>
          </a:prstGeom>
          <a:noFill/>
          <a:ln w="38100">
            <a:solidFill>
              <a:srgbClr val="FF0000"/>
            </a:solidFill>
            <a:round/>
            <a:headEnd type="oval" w="med" len="med"/>
            <a:tailEnd/>
          </a:ln>
          <a:extLst>
            <a:ext uri="{909E8E84-426E-40dd-AFC4-6F175D3DCCD1}">
              <a14:hiddenFill xmlns="" xmlns:a14="http://schemas.microsoft.com/office/drawing/2010/main">
                <a:noFill/>
              </a14:hiddenFill>
            </a:ext>
          </a:extLst>
        </p:spPr>
        <p:txBody>
          <a:bodyPr/>
          <a:lstStyle/>
          <a:p>
            <a:endParaRPr lang="en-US"/>
          </a:p>
        </p:txBody>
      </p:sp>
      <p:sp>
        <p:nvSpPr>
          <p:cNvPr id="50204" name="Line 27"/>
          <p:cNvSpPr>
            <a:spLocks noChangeShapeType="1"/>
          </p:cNvSpPr>
          <p:nvPr/>
        </p:nvSpPr>
        <p:spPr bwMode="auto">
          <a:xfrm>
            <a:off x="3886200" y="3733800"/>
            <a:ext cx="76200" cy="533400"/>
          </a:xfrm>
          <a:prstGeom prst="line">
            <a:avLst/>
          </a:prstGeom>
          <a:noFill/>
          <a:ln w="38100">
            <a:solidFill>
              <a:srgbClr val="FF0000"/>
            </a:solidFill>
            <a:round/>
            <a:headEnd type="none" w="lg" len="lg"/>
            <a:tailEnd/>
          </a:ln>
          <a:extLst>
            <a:ext uri="{909E8E84-426E-40dd-AFC4-6F175D3DCCD1}">
              <a14:hiddenFill xmlns="" xmlns:a14="http://schemas.microsoft.com/office/drawing/2010/main">
                <a:noFill/>
              </a14:hiddenFill>
            </a:ext>
          </a:extLst>
        </p:spPr>
        <p:txBody>
          <a:bodyPr/>
          <a:lstStyle/>
          <a:p>
            <a:endParaRPr lang="en-US"/>
          </a:p>
        </p:txBody>
      </p:sp>
      <p:sp>
        <p:nvSpPr>
          <p:cNvPr id="50205" name="Line 34"/>
          <p:cNvSpPr>
            <a:spLocks noChangeShapeType="1"/>
          </p:cNvSpPr>
          <p:nvPr/>
        </p:nvSpPr>
        <p:spPr bwMode="auto">
          <a:xfrm>
            <a:off x="5638800" y="3962400"/>
            <a:ext cx="762000" cy="762000"/>
          </a:xfrm>
          <a:prstGeom prst="line">
            <a:avLst/>
          </a:prstGeom>
          <a:noFill/>
          <a:ln w="38100">
            <a:solidFill>
              <a:srgbClr val="FF0000"/>
            </a:solidFill>
            <a:round/>
            <a:headEnd type="oval" w="med" len="med"/>
            <a:tailEnd/>
          </a:ln>
          <a:extLst>
            <a:ext uri="{909E8E84-426E-40dd-AFC4-6F175D3DCCD1}">
              <a14:hiddenFill xmlns="" xmlns:a14="http://schemas.microsoft.com/office/drawing/2010/main">
                <a:noFill/>
              </a14:hiddenFill>
            </a:ext>
          </a:extLst>
        </p:spPr>
        <p:txBody>
          <a:bodyPr/>
          <a:lstStyle/>
          <a:p>
            <a:endParaRPr lang="en-US"/>
          </a:p>
        </p:txBody>
      </p:sp>
      <p:sp>
        <p:nvSpPr>
          <p:cNvPr id="50206" name="Line 36"/>
          <p:cNvSpPr>
            <a:spLocks noChangeShapeType="1"/>
          </p:cNvSpPr>
          <p:nvPr/>
        </p:nvSpPr>
        <p:spPr bwMode="auto">
          <a:xfrm>
            <a:off x="4572000" y="2209800"/>
            <a:ext cx="152400" cy="381000"/>
          </a:xfrm>
          <a:prstGeom prst="line">
            <a:avLst/>
          </a:prstGeom>
          <a:noFill/>
          <a:ln w="38100">
            <a:solidFill>
              <a:srgbClr val="FF0000"/>
            </a:solidFill>
            <a:round/>
            <a:headEnd type="oval" w="med" len="med"/>
            <a:tailEnd/>
          </a:ln>
          <a:extLst>
            <a:ext uri="{909E8E84-426E-40dd-AFC4-6F175D3DCCD1}">
              <a14:hiddenFill xmlns="" xmlns:a14="http://schemas.microsoft.com/office/drawing/2010/main">
                <a:noFill/>
              </a14:hiddenFill>
            </a:ext>
          </a:extLst>
        </p:spPr>
        <p:txBody>
          <a:bodyPr/>
          <a:lstStyle/>
          <a:p>
            <a:endParaRPr lang="en-US"/>
          </a:p>
        </p:txBody>
      </p:sp>
      <p:sp>
        <p:nvSpPr>
          <p:cNvPr id="50207" name="Rectangle 37"/>
          <p:cNvSpPr>
            <a:spLocks noChangeArrowheads="1"/>
          </p:cNvSpPr>
          <p:nvPr/>
        </p:nvSpPr>
        <p:spPr bwMode="auto">
          <a:xfrm>
            <a:off x="4724400" y="152400"/>
            <a:ext cx="609600" cy="228600"/>
          </a:xfrm>
          <a:prstGeom prst="rect">
            <a:avLst/>
          </a:prstGeom>
          <a:solidFill>
            <a:srgbClr val="FFFF00"/>
          </a:solidFill>
          <a:ln w="12700">
            <a:solidFill>
              <a:srgbClr val="FF0000"/>
            </a:solidFill>
            <a:miter lim="800000"/>
            <a:headEnd/>
            <a:tailEnd/>
          </a:ln>
        </p:spPr>
        <p:txBody>
          <a:bodyPr wrap="none" anchor="ctr"/>
          <a:lstStyle/>
          <a:p>
            <a:pPr algn="ctr" eaLnBrk="0" hangingPunct="0"/>
            <a:endParaRPr lang="en-US" altLang="ja-JP" b="0"/>
          </a:p>
        </p:txBody>
      </p:sp>
      <p:sp>
        <p:nvSpPr>
          <p:cNvPr id="50208" name="Text Box 38"/>
          <p:cNvSpPr txBox="1">
            <a:spLocks noChangeArrowheads="1"/>
          </p:cNvSpPr>
          <p:nvPr/>
        </p:nvSpPr>
        <p:spPr bwMode="auto">
          <a:xfrm>
            <a:off x="5410200" y="76200"/>
            <a:ext cx="3429000" cy="33655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600">
                <a:latin typeface="Comic Sans MS" charset="0"/>
              </a:rPr>
              <a:t>Concrete class provided by G4</a:t>
            </a:r>
          </a:p>
        </p:txBody>
      </p:sp>
      <p:sp>
        <p:nvSpPr>
          <p:cNvPr id="50209" name="Rectangle 39"/>
          <p:cNvSpPr>
            <a:spLocks noChangeArrowheads="1"/>
          </p:cNvSpPr>
          <p:nvPr/>
        </p:nvSpPr>
        <p:spPr bwMode="auto">
          <a:xfrm>
            <a:off x="4724400" y="501650"/>
            <a:ext cx="609600" cy="228600"/>
          </a:xfrm>
          <a:prstGeom prst="rect">
            <a:avLst/>
          </a:prstGeom>
          <a:solidFill>
            <a:srgbClr val="92D050"/>
          </a:solidFill>
          <a:ln w="12700">
            <a:solidFill>
              <a:srgbClr val="FF0000"/>
            </a:solidFill>
            <a:miter lim="800000"/>
            <a:headEnd/>
            <a:tailEnd/>
          </a:ln>
        </p:spPr>
        <p:txBody>
          <a:bodyPr wrap="none" anchor="ctr"/>
          <a:lstStyle/>
          <a:p>
            <a:pPr algn="ctr" eaLnBrk="0" hangingPunct="0"/>
            <a:endParaRPr lang="en-US" altLang="ja-JP" b="0"/>
          </a:p>
        </p:txBody>
      </p:sp>
      <p:sp>
        <p:nvSpPr>
          <p:cNvPr id="50210" name="Text Box 40"/>
          <p:cNvSpPr txBox="1">
            <a:spLocks noChangeArrowheads="1"/>
          </p:cNvSpPr>
          <p:nvPr/>
        </p:nvSpPr>
        <p:spPr bwMode="auto">
          <a:xfrm>
            <a:off x="5410200" y="425450"/>
            <a:ext cx="3962400" cy="33655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600">
                <a:latin typeface="Comic Sans MS" charset="0"/>
              </a:rPr>
              <a:t>Abstract base class provided by G4</a:t>
            </a:r>
          </a:p>
        </p:txBody>
      </p:sp>
      <p:sp>
        <p:nvSpPr>
          <p:cNvPr id="50211" name="Rectangle 41"/>
          <p:cNvSpPr>
            <a:spLocks noChangeArrowheads="1"/>
          </p:cNvSpPr>
          <p:nvPr/>
        </p:nvSpPr>
        <p:spPr bwMode="auto">
          <a:xfrm>
            <a:off x="4724400" y="838200"/>
            <a:ext cx="609600" cy="228600"/>
          </a:xfrm>
          <a:prstGeom prst="rect">
            <a:avLst/>
          </a:prstGeom>
          <a:solidFill>
            <a:srgbClr val="CC00CC"/>
          </a:solidFill>
          <a:ln w="12700">
            <a:solidFill>
              <a:srgbClr val="FF0000"/>
            </a:solidFill>
            <a:miter lim="800000"/>
            <a:headEnd/>
            <a:tailEnd/>
          </a:ln>
        </p:spPr>
        <p:txBody>
          <a:bodyPr wrap="none" anchor="ctr"/>
          <a:lstStyle/>
          <a:p>
            <a:pPr algn="ctr" eaLnBrk="0" hangingPunct="0"/>
            <a:endParaRPr lang="en-US" altLang="ja-JP" b="0"/>
          </a:p>
        </p:txBody>
      </p:sp>
      <p:sp>
        <p:nvSpPr>
          <p:cNvPr id="50212" name="Rectangle 42"/>
          <p:cNvSpPr>
            <a:spLocks noChangeArrowheads="1"/>
          </p:cNvSpPr>
          <p:nvPr/>
        </p:nvSpPr>
        <p:spPr bwMode="auto">
          <a:xfrm>
            <a:off x="4724400" y="1219200"/>
            <a:ext cx="609600" cy="228600"/>
          </a:xfrm>
          <a:prstGeom prst="rect">
            <a:avLst/>
          </a:prstGeom>
          <a:solidFill>
            <a:srgbClr val="996633"/>
          </a:solidFill>
          <a:ln w="12700">
            <a:solidFill>
              <a:srgbClr val="FF0000"/>
            </a:solidFill>
            <a:miter lim="800000"/>
            <a:headEnd/>
            <a:tailEnd/>
          </a:ln>
        </p:spPr>
        <p:txBody>
          <a:bodyPr wrap="none" anchor="ctr"/>
          <a:lstStyle/>
          <a:p>
            <a:pPr algn="ctr" eaLnBrk="0" hangingPunct="0"/>
            <a:endParaRPr lang="en-US" altLang="ja-JP" b="0"/>
          </a:p>
        </p:txBody>
      </p:sp>
      <p:sp>
        <p:nvSpPr>
          <p:cNvPr id="50213" name="Text Box 43"/>
          <p:cNvSpPr txBox="1">
            <a:spLocks noChangeArrowheads="1"/>
          </p:cNvSpPr>
          <p:nvPr/>
        </p:nvSpPr>
        <p:spPr bwMode="auto">
          <a:xfrm>
            <a:off x="5410200" y="762000"/>
            <a:ext cx="3962400" cy="33655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600">
                <a:latin typeface="Comic Sans MS" charset="0"/>
              </a:rPr>
              <a:t>Template class provided by G4</a:t>
            </a:r>
          </a:p>
        </p:txBody>
      </p:sp>
      <p:sp>
        <p:nvSpPr>
          <p:cNvPr id="50214" name="Text Box 44"/>
          <p:cNvSpPr txBox="1">
            <a:spLocks noChangeArrowheads="1"/>
          </p:cNvSpPr>
          <p:nvPr/>
        </p:nvSpPr>
        <p:spPr bwMode="auto">
          <a:xfrm>
            <a:off x="5410200" y="1187450"/>
            <a:ext cx="3962400" cy="33655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600">
                <a:latin typeface="Comic Sans MS" charset="0"/>
              </a:rPr>
              <a:t>User’s class</a:t>
            </a:r>
          </a:p>
        </p:txBody>
      </p:sp>
      <p:sp>
        <p:nvSpPr>
          <p:cNvPr id="50215" name="Line 46"/>
          <p:cNvSpPr>
            <a:spLocks noChangeShapeType="1"/>
          </p:cNvSpPr>
          <p:nvPr/>
        </p:nvSpPr>
        <p:spPr bwMode="auto">
          <a:xfrm>
            <a:off x="4191000" y="4724400"/>
            <a:ext cx="0" cy="5334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grpSp>
        <p:nvGrpSpPr>
          <p:cNvPr id="2" name="Group 53"/>
          <p:cNvGrpSpPr>
            <a:grpSpLocks/>
          </p:cNvGrpSpPr>
          <p:nvPr/>
        </p:nvGrpSpPr>
        <p:grpSpPr bwMode="auto">
          <a:xfrm>
            <a:off x="304800" y="5257800"/>
            <a:ext cx="4876800" cy="457200"/>
            <a:chOff x="624" y="3744"/>
            <a:chExt cx="3072" cy="288"/>
          </a:xfrm>
          <a:solidFill>
            <a:srgbClr val="FFFF00"/>
          </a:solidFill>
        </p:grpSpPr>
        <p:sp>
          <p:nvSpPr>
            <p:cNvPr id="404512" name="Rectangle 32"/>
            <p:cNvSpPr>
              <a:spLocks noChangeArrowheads="1"/>
            </p:cNvSpPr>
            <p:nvPr/>
          </p:nvSpPr>
          <p:spPr bwMode="auto">
            <a:xfrm>
              <a:off x="624" y="3744"/>
              <a:ext cx="1584" cy="288"/>
            </a:xfrm>
            <a:prstGeom prst="rect">
              <a:avLst/>
            </a:prstGeom>
            <a:grpFill/>
            <a:ln w="12700">
              <a:solidFill>
                <a:srgbClr val="FF0000"/>
              </a:solidFill>
              <a:miter lim="800000"/>
              <a:headEnd/>
              <a:tailEnd/>
            </a:ln>
            <a:effectLst/>
          </p:spPr>
          <p:txBody>
            <a:bodyPr wrap="none" anchor="ctr"/>
            <a:lstStyle/>
            <a:p>
              <a:pPr algn="ctr" eaLnBrk="0" hangingPunct="0">
                <a:defRPr/>
              </a:pPr>
              <a:r>
                <a:rPr lang="en-US" altLang="ja-JP" b="0">
                  <a:latin typeface="Tahoma" pitchFamily="34" charset="0"/>
                  <a:ea typeface="ＭＳ Ｐゴシック" pitchFamily="50" charset="-128"/>
                  <a:cs typeface="+mn-cs"/>
                </a:rPr>
                <a:t>G4PSDoseScorer</a:t>
              </a:r>
            </a:p>
          </p:txBody>
        </p:sp>
        <p:sp>
          <p:nvSpPr>
            <p:cNvPr id="404530" name="Rectangle 50"/>
            <p:cNvSpPr>
              <a:spLocks noChangeArrowheads="1"/>
            </p:cNvSpPr>
            <p:nvPr/>
          </p:nvSpPr>
          <p:spPr bwMode="auto">
            <a:xfrm>
              <a:off x="2688" y="3744"/>
              <a:ext cx="1008" cy="288"/>
            </a:xfrm>
            <a:prstGeom prst="rect">
              <a:avLst/>
            </a:prstGeom>
            <a:grpFill/>
            <a:ln w="12700">
              <a:solidFill>
                <a:srgbClr val="FF0000"/>
              </a:solidFill>
              <a:miter lim="800000"/>
              <a:headEnd/>
              <a:tailEnd/>
            </a:ln>
            <a:effectLst/>
          </p:spPr>
          <p:txBody>
            <a:bodyPr wrap="none" anchor="ctr"/>
            <a:lstStyle/>
            <a:p>
              <a:pPr algn="ctr" eaLnBrk="0" hangingPunct="0">
                <a:defRPr/>
              </a:pPr>
              <a:r>
                <a:rPr lang="en-US" altLang="ja-JP" b="0">
                  <a:latin typeface="Tahoma" pitchFamily="34" charset="0"/>
                  <a:ea typeface="ＭＳ Ｐゴシック" pitchFamily="50" charset="-128"/>
                  <a:cs typeface="+mn-cs"/>
                </a:rPr>
                <a:t>hits map</a:t>
              </a:r>
            </a:p>
          </p:txBody>
        </p:sp>
        <p:sp>
          <p:nvSpPr>
            <p:cNvPr id="404515" name="Line 35"/>
            <p:cNvSpPr>
              <a:spLocks noChangeShapeType="1"/>
            </p:cNvSpPr>
            <p:nvPr/>
          </p:nvSpPr>
          <p:spPr bwMode="auto">
            <a:xfrm>
              <a:off x="2208" y="3888"/>
              <a:ext cx="480" cy="0"/>
            </a:xfrm>
            <a:prstGeom prst="line">
              <a:avLst/>
            </a:prstGeom>
            <a:grpFill/>
            <a:ln w="38100">
              <a:solidFill>
                <a:srgbClr val="FF0000"/>
              </a:solidFill>
              <a:round/>
              <a:headEnd type="oval" w="med" len="med"/>
              <a:tailEnd/>
            </a:ln>
            <a:effectLst/>
          </p:spPr>
          <p:txBody>
            <a:bodyPr/>
            <a:lstStyle/>
            <a:p>
              <a:pPr eaLnBrk="0" hangingPunct="0">
                <a:defRPr/>
              </a:pPr>
              <a:endParaRPr lang="en-US">
                <a:latin typeface="Tahoma" pitchFamily="34" charset="0"/>
                <a:ea typeface="+mn-ea"/>
                <a:cs typeface="+mn-cs"/>
              </a:endParaRPr>
            </a:p>
          </p:txBody>
        </p:sp>
      </p:grpSp>
      <p:sp>
        <p:nvSpPr>
          <p:cNvPr id="50217" name="Text Box 51"/>
          <p:cNvSpPr txBox="1">
            <a:spLocks noChangeArrowheads="1"/>
          </p:cNvSpPr>
          <p:nvPr/>
        </p:nvSpPr>
        <p:spPr bwMode="auto">
          <a:xfrm>
            <a:off x="914400" y="1600200"/>
            <a:ext cx="9144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b="0" i="1">
                <a:latin typeface="Comic Sans MS" charset="0"/>
              </a:rPr>
              <a:t>has</a:t>
            </a:r>
          </a:p>
        </p:txBody>
      </p:sp>
      <p:sp>
        <p:nvSpPr>
          <p:cNvPr id="50218" name="Text Box 52"/>
          <p:cNvSpPr txBox="1">
            <a:spLocks noChangeArrowheads="1"/>
          </p:cNvSpPr>
          <p:nvPr/>
        </p:nvSpPr>
        <p:spPr bwMode="auto">
          <a:xfrm>
            <a:off x="533400" y="2743200"/>
            <a:ext cx="10668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b="0" i="1">
                <a:latin typeface="Comic Sans MS" charset="0"/>
              </a:rPr>
              <a:t>kind of</a:t>
            </a:r>
          </a:p>
        </p:txBody>
      </p:sp>
      <p:grpSp>
        <p:nvGrpSpPr>
          <p:cNvPr id="3" name="Group 54"/>
          <p:cNvGrpSpPr>
            <a:grpSpLocks/>
          </p:cNvGrpSpPr>
          <p:nvPr/>
        </p:nvGrpSpPr>
        <p:grpSpPr bwMode="auto">
          <a:xfrm>
            <a:off x="457200" y="5410200"/>
            <a:ext cx="4876800" cy="457200"/>
            <a:chOff x="624" y="3744"/>
            <a:chExt cx="3072" cy="288"/>
          </a:xfrm>
          <a:solidFill>
            <a:srgbClr val="FFFF00"/>
          </a:solidFill>
        </p:grpSpPr>
        <p:sp>
          <p:nvSpPr>
            <p:cNvPr id="404535" name="Rectangle 55"/>
            <p:cNvSpPr>
              <a:spLocks noChangeArrowheads="1"/>
            </p:cNvSpPr>
            <p:nvPr/>
          </p:nvSpPr>
          <p:spPr bwMode="auto">
            <a:xfrm>
              <a:off x="624" y="3744"/>
              <a:ext cx="1584" cy="288"/>
            </a:xfrm>
            <a:prstGeom prst="rect">
              <a:avLst/>
            </a:prstGeom>
            <a:grpFill/>
            <a:ln w="12700">
              <a:solidFill>
                <a:srgbClr val="FF0000"/>
              </a:solidFill>
              <a:miter lim="800000"/>
              <a:headEnd/>
              <a:tailEnd/>
            </a:ln>
            <a:effectLst/>
          </p:spPr>
          <p:txBody>
            <a:bodyPr wrap="none" anchor="ctr"/>
            <a:lstStyle/>
            <a:p>
              <a:pPr algn="ctr" eaLnBrk="0" hangingPunct="0">
                <a:defRPr/>
              </a:pPr>
              <a:r>
                <a:rPr lang="en-US" altLang="ja-JP" b="0">
                  <a:latin typeface="Tahoma" pitchFamily="34" charset="0"/>
                  <a:ea typeface="ＭＳ Ｐゴシック" pitchFamily="50" charset="-128"/>
                  <a:cs typeface="+mn-cs"/>
                </a:rPr>
                <a:t>G4PSDoseScorer</a:t>
              </a:r>
            </a:p>
          </p:txBody>
        </p:sp>
        <p:sp>
          <p:nvSpPr>
            <p:cNvPr id="404536" name="Rectangle 56"/>
            <p:cNvSpPr>
              <a:spLocks noChangeArrowheads="1"/>
            </p:cNvSpPr>
            <p:nvPr/>
          </p:nvSpPr>
          <p:spPr bwMode="auto">
            <a:xfrm>
              <a:off x="2688" y="3744"/>
              <a:ext cx="1008" cy="288"/>
            </a:xfrm>
            <a:prstGeom prst="rect">
              <a:avLst/>
            </a:prstGeom>
            <a:grpFill/>
            <a:ln w="12700">
              <a:solidFill>
                <a:srgbClr val="FF0000"/>
              </a:solidFill>
              <a:miter lim="800000"/>
              <a:headEnd/>
              <a:tailEnd/>
            </a:ln>
            <a:effectLst/>
          </p:spPr>
          <p:txBody>
            <a:bodyPr wrap="none" anchor="ctr"/>
            <a:lstStyle/>
            <a:p>
              <a:pPr algn="ctr" eaLnBrk="0" hangingPunct="0">
                <a:defRPr/>
              </a:pPr>
              <a:r>
                <a:rPr lang="en-US" altLang="ja-JP" b="0">
                  <a:latin typeface="Tahoma" pitchFamily="34" charset="0"/>
                  <a:ea typeface="ＭＳ Ｐゴシック" pitchFamily="50" charset="-128"/>
                  <a:cs typeface="+mn-cs"/>
                </a:rPr>
                <a:t>hits map</a:t>
              </a:r>
            </a:p>
          </p:txBody>
        </p:sp>
        <p:sp>
          <p:nvSpPr>
            <p:cNvPr id="404537" name="Line 57"/>
            <p:cNvSpPr>
              <a:spLocks noChangeShapeType="1"/>
            </p:cNvSpPr>
            <p:nvPr/>
          </p:nvSpPr>
          <p:spPr bwMode="auto">
            <a:xfrm>
              <a:off x="2208" y="3888"/>
              <a:ext cx="480" cy="0"/>
            </a:xfrm>
            <a:prstGeom prst="line">
              <a:avLst/>
            </a:prstGeom>
            <a:grpFill/>
            <a:ln w="38100">
              <a:solidFill>
                <a:srgbClr val="FF0000"/>
              </a:solidFill>
              <a:round/>
              <a:headEnd type="oval" w="med" len="med"/>
              <a:tailEnd/>
            </a:ln>
            <a:effectLst/>
          </p:spPr>
          <p:txBody>
            <a:bodyPr/>
            <a:lstStyle/>
            <a:p>
              <a:pPr eaLnBrk="0" hangingPunct="0">
                <a:defRPr/>
              </a:pPr>
              <a:endParaRPr lang="en-US">
                <a:latin typeface="Tahoma" pitchFamily="34" charset="0"/>
                <a:ea typeface="+mn-ea"/>
                <a:cs typeface="+mn-cs"/>
              </a:endParaRPr>
            </a:p>
          </p:txBody>
        </p:sp>
      </p:grpSp>
      <p:grpSp>
        <p:nvGrpSpPr>
          <p:cNvPr id="50220" name="Group 58"/>
          <p:cNvGrpSpPr>
            <a:grpSpLocks/>
          </p:cNvGrpSpPr>
          <p:nvPr/>
        </p:nvGrpSpPr>
        <p:grpSpPr bwMode="auto">
          <a:xfrm>
            <a:off x="609600" y="5562600"/>
            <a:ext cx="4876800" cy="457200"/>
            <a:chOff x="624" y="3744"/>
            <a:chExt cx="3072" cy="288"/>
          </a:xfrm>
        </p:grpSpPr>
        <p:sp>
          <p:nvSpPr>
            <p:cNvPr id="50241" name="Rectangle 59"/>
            <p:cNvSpPr>
              <a:spLocks noChangeArrowheads="1"/>
            </p:cNvSpPr>
            <p:nvPr/>
          </p:nvSpPr>
          <p:spPr bwMode="auto">
            <a:xfrm>
              <a:off x="624" y="3744"/>
              <a:ext cx="1584" cy="288"/>
            </a:xfrm>
            <a:prstGeom prst="rect">
              <a:avLst/>
            </a:prstGeom>
            <a:solidFill>
              <a:srgbClr val="FFFF00"/>
            </a:solidFill>
            <a:ln w="12700">
              <a:solidFill>
                <a:srgbClr val="FF0000"/>
              </a:solidFill>
              <a:miter lim="800000"/>
              <a:headEnd/>
              <a:tailEnd/>
            </a:ln>
          </p:spPr>
          <p:txBody>
            <a:bodyPr wrap="none" anchor="ctr"/>
            <a:lstStyle/>
            <a:p>
              <a:pPr algn="ctr" eaLnBrk="0" hangingPunct="0"/>
              <a:r>
                <a:rPr lang="en-US" altLang="ja-JP" b="0"/>
                <a:t>G4PSDoseScorer</a:t>
              </a:r>
            </a:p>
          </p:txBody>
        </p:sp>
        <p:sp>
          <p:nvSpPr>
            <p:cNvPr id="50242" name="Rectangle 60"/>
            <p:cNvSpPr>
              <a:spLocks noChangeArrowheads="1"/>
            </p:cNvSpPr>
            <p:nvPr/>
          </p:nvSpPr>
          <p:spPr bwMode="auto">
            <a:xfrm>
              <a:off x="2688" y="3744"/>
              <a:ext cx="1008" cy="288"/>
            </a:xfrm>
            <a:prstGeom prst="rect">
              <a:avLst/>
            </a:prstGeom>
            <a:solidFill>
              <a:srgbClr val="FFFF00"/>
            </a:solidFill>
            <a:ln w="12700">
              <a:solidFill>
                <a:srgbClr val="FF0000"/>
              </a:solidFill>
              <a:miter lim="800000"/>
              <a:headEnd/>
              <a:tailEnd/>
            </a:ln>
          </p:spPr>
          <p:txBody>
            <a:bodyPr wrap="none" anchor="ctr"/>
            <a:lstStyle/>
            <a:p>
              <a:pPr algn="ctr" eaLnBrk="0" hangingPunct="0"/>
              <a:r>
                <a:rPr lang="en-US" altLang="ja-JP" b="0"/>
                <a:t>hits map</a:t>
              </a:r>
            </a:p>
          </p:txBody>
        </p:sp>
        <p:sp>
          <p:nvSpPr>
            <p:cNvPr id="50243" name="Line 61"/>
            <p:cNvSpPr>
              <a:spLocks noChangeShapeType="1"/>
            </p:cNvSpPr>
            <p:nvPr/>
          </p:nvSpPr>
          <p:spPr bwMode="auto">
            <a:xfrm>
              <a:off x="2208" y="3888"/>
              <a:ext cx="480" cy="0"/>
            </a:xfrm>
            <a:prstGeom prst="line">
              <a:avLst/>
            </a:prstGeom>
            <a:noFill/>
            <a:ln w="38100">
              <a:solidFill>
                <a:srgbClr val="FF0000"/>
              </a:solidFill>
              <a:round/>
              <a:headEnd type="oval" w="med" len="med"/>
              <a:tailEnd/>
            </a:ln>
            <a:extLst>
              <a:ext uri="{909E8E84-426E-40dd-AFC4-6F175D3DCCD1}">
                <a14:hiddenFill xmlns="" xmlns:a14="http://schemas.microsoft.com/office/drawing/2010/main">
                  <a:noFill/>
                </a14:hiddenFill>
              </a:ext>
            </a:extLst>
          </p:spPr>
          <p:txBody>
            <a:bodyPr/>
            <a:lstStyle/>
            <a:p>
              <a:endParaRPr lang="en-US"/>
            </a:p>
          </p:txBody>
        </p:sp>
      </p:grpSp>
      <p:grpSp>
        <p:nvGrpSpPr>
          <p:cNvPr id="5" name="Group 62"/>
          <p:cNvGrpSpPr>
            <a:grpSpLocks/>
          </p:cNvGrpSpPr>
          <p:nvPr/>
        </p:nvGrpSpPr>
        <p:grpSpPr bwMode="auto">
          <a:xfrm>
            <a:off x="762000" y="5715000"/>
            <a:ext cx="4876800" cy="457200"/>
            <a:chOff x="624" y="3744"/>
            <a:chExt cx="3072" cy="288"/>
          </a:xfrm>
          <a:solidFill>
            <a:srgbClr val="FFFF00"/>
          </a:solidFill>
        </p:grpSpPr>
        <p:sp>
          <p:nvSpPr>
            <p:cNvPr id="404543" name="Rectangle 63"/>
            <p:cNvSpPr>
              <a:spLocks noChangeArrowheads="1"/>
            </p:cNvSpPr>
            <p:nvPr/>
          </p:nvSpPr>
          <p:spPr bwMode="auto">
            <a:xfrm>
              <a:off x="624" y="3744"/>
              <a:ext cx="1584" cy="288"/>
            </a:xfrm>
            <a:prstGeom prst="rect">
              <a:avLst/>
            </a:prstGeom>
            <a:grpFill/>
            <a:ln w="12700">
              <a:solidFill>
                <a:srgbClr val="FF0000"/>
              </a:solidFill>
              <a:miter lim="800000"/>
              <a:headEnd/>
              <a:tailEnd/>
            </a:ln>
            <a:effectLst/>
          </p:spPr>
          <p:txBody>
            <a:bodyPr wrap="none" anchor="ctr"/>
            <a:lstStyle/>
            <a:p>
              <a:pPr algn="ctr" eaLnBrk="0" hangingPunct="0">
                <a:defRPr/>
              </a:pPr>
              <a:r>
                <a:rPr lang="en-US" altLang="ja-JP" b="0">
                  <a:latin typeface="Tahoma" pitchFamily="34" charset="0"/>
                  <a:ea typeface="ＭＳ Ｐゴシック" pitchFamily="50" charset="-128"/>
                  <a:cs typeface="+mn-cs"/>
                </a:rPr>
                <a:t>G4PSDoseScorer</a:t>
              </a:r>
            </a:p>
          </p:txBody>
        </p:sp>
        <p:sp>
          <p:nvSpPr>
            <p:cNvPr id="404544" name="Rectangle 64"/>
            <p:cNvSpPr>
              <a:spLocks noChangeArrowheads="1"/>
            </p:cNvSpPr>
            <p:nvPr/>
          </p:nvSpPr>
          <p:spPr bwMode="auto">
            <a:xfrm>
              <a:off x="2688" y="3744"/>
              <a:ext cx="1008" cy="288"/>
            </a:xfrm>
            <a:prstGeom prst="rect">
              <a:avLst/>
            </a:prstGeom>
            <a:grpFill/>
            <a:ln w="12700">
              <a:solidFill>
                <a:srgbClr val="FF0000"/>
              </a:solidFill>
              <a:miter lim="800000"/>
              <a:headEnd/>
              <a:tailEnd/>
            </a:ln>
            <a:effectLst/>
          </p:spPr>
          <p:txBody>
            <a:bodyPr wrap="none" anchor="ctr"/>
            <a:lstStyle/>
            <a:p>
              <a:pPr algn="ctr" eaLnBrk="0" hangingPunct="0">
                <a:defRPr/>
              </a:pPr>
              <a:r>
                <a:rPr lang="en-US" altLang="ja-JP" b="0">
                  <a:latin typeface="Tahoma" pitchFamily="34" charset="0"/>
                  <a:ea typeface="ＭＳ Ｐゴシック" pitchFamily="50" charset="-128"/>
                  <a:cs typeface="+mn-cs"/>
                </a:rPr>
                <a:t>hits map</a:t>
              </a:r>
            </a:p>
          </p:txBody>
        </p:sp>
        <p:sp>
          <p:nvSpPr>
            <p:cNvPr id="404545" name="Line 65"/>
            <p:cNvSpPr>
              <a:spLocks noChangeShapeType="1"/>
            </p:cNvSpPr>
            <p:nvPr/>
          </p:nvSpPr>
          <p:spPr bwMode="auto">
            <a:xfrm>
              <a:off x="2208" y="3888"/>
              <a:ext cx="480" cy="0"/>
            </a:xfrm>
            <a:prstGeom prst="line">
              <a:avLst/>
            </a:prstGeom>
            <a:grpFill/>
            <a:ln w="38100">
              <a:solidFill>
                <a:srgbClr val="FF0000"/>
              </a:solidFill>
              <a:round/>
              <a:headEnd type="oval" w="med" len="med"/>
              <a:tailEnd/>
            </a:ln>
            <a:effectLst/>
          </p:spPr>
          <p:txBody>
            <a:bodyPr/>
            <a:lstStyle/>
            <a:p>
              <a:pPr eaLnBrk="0" hangingPunct="0">
                <a:defRPr/>
              </a:pPr>
              <a:endParaRPr lang="en-US">
                <a:latin typeface="Tahoma" pitchFamily="34" charset="0"/>
                <a:ea typeface="+mn-ea"/>
                <a:cs typeface="+mn-cs"/>
              </a:endParaRPr>
            </a:p>
          </p:txBody>
        </p:sp>
      </p:grpSp>
      <p:grpSp>
        <p:nvGrpSpPr>
          <p:cNvPr id="6" name="Group 66"/>
          <p:cNvGrpSpPr>
            <a:grpSpLocks/>
          </p:cNvGrpSpPr>
          <p:nvPr/>
        </p:nvGrpSpPr>
        <p:grpSpPr bwMode="auto">
          <a:xfrm>
            <a:off x="914400" y="5867400"/>
            <a:ext cx="4876800" cy="457200"/>
            <a:chOff x="624" y="3744"/>
            <a:chExt cx="3072" cy="288"/>
          </a:xfrm>
          <a:solidFill>
            <a:srgbClr val="FFFF00"/>
          </a:solidFill>
        </p:grpSpPr>
        <p:sp>
          <p:nvSpPr>
            <p:cNvPr id="404547" name="Rectangle 67"/>
            <p:cNvSpPr>
              <a:spLocks noChangeArrowheads="1"/>
            </p:cNvSpPr>
            <p:nvPr/>
          </p:nvSpPr>
          <p:spPr bwMode="auto">
            <a:xfrm>
              <a:off x="624" y="3744"/>
              <a:ext cx="1584" cy="288"/>
            </a:xfrm>
            <a:prstGeom prst="rect">
              <a:avLst/>
            </a:prstGeom>
            <a:grpFill/>
            <a:ln w="12700">
              <a:solidFill>
                <a:srgbClr val="FF0000"/>
              </a:solidFill>
              <a:miter lim="800000"/>
              <a:headEnd/>
              <a:tailEnd/>
            </a:ln>
            <a:effectLst/>
          </p:spPr>
          <p:txBody>
            <a:bodyPr wrap="none" anchor="ctr"/>
            <a:lstStyle/>
            <a:p>
              <a:pPr algn="ctr" eaLnBrk="0" hangingPunct="0">
                <a:defRPr/>
              </a:pPr>
              <a:r>
                <a:rPr lang="en-US" altLang="ja-JP" b="0">
                  <a:latin typeface="Tahoma" pitchFamily="34" charset="0"/>
                  <a:ea typeface="ＭＳ Ｐゴシック" pitchFamily="50" charset="-128"/>
                  <a:cs typeface="+mn-cs"/>
                </a:rPr>
                <a:t>G4PSDoseScorer</a:t>
              </a:r>
            </a:p>
          </p:txBody>
        </p:sp>
        <p:sp>
          <p:nvSpPr>
            <p:cNvPr id="404548" name="Rectangle 68"/>
            <p:cNvSpPr>
              <a:spLocks noChangeArrowheads="1"/>
            </p:cNvSpPr>
            <p:nvPr/>
          </p:nvSpPr>
          <p:spPr bwMode="auto">
            <a:xfrm>
              <a:off x="2688" y="3744"/>
              <a:ext cx="1008" cy="288"/>
            </a:xfrm>
            <a:prstGeom prst="rect">
              <a:avLst/>
            </a:prstGeom>
            <a:grpFill/>
            <a:ln w="12700">
              <a:solidFill>
                <a:srgbClr val="FF0000"/>
              </a:solidFill>
              <a:miter lim="800000"/>
              <a:headEnd/>
              <a:tailEnd/>
            </a:ln>
            <a:effectLst/>
          </p:spPr>
          <p:txBody>
            <a:bodyPr wrap="none" anchor="ctr"/>
            <a:lstStyle/>
            <a:p>
              <a:pPr algn="ctr" eaLnBrk="0" hangingPunct="0">
                <a:defRPr/>
              </a:pPr>
              <a:r>
                <a:rPr lang="en-US" altLang="ja-JP" b="0">
                  <a:latin typeface="Tahoma" pitchFamily="34" charset="0"/>
                  <a:ea typeface="ＭＳ Ｐゴシック" pitchFamily="50" charset="-128"/>
                  <a:cs typeface="+mn-cs"/>
                </a:rPr>
                <a:t>hits map</a:t>
              </a:r>
            </a:p>
          </p:txBody>
        </p:sp>
        <p:sp>
          <p:nvSpPr>
            <p:cNvPr id="404549" name="Line 69"/>
            <p:cNvSpPr>
              <a:spLocks noChangeShapeType="1"/>
            </p:cNvSpPr>
            <p:nvPr/>
          </p:nvSpPr>
          <p:spPr bwMode="auto">
            <a:xfrm>
              <a:off x="2208" y="3888"/>
              <a:ext cx="480" cy="0"/>
            </a:xfrm>
            <a:prstGeom prst="line">
              <a:avLst/>
            </a:prstGeom>
            <a:grpFill/>
            <a:ln w="38100">
              <a:solidFill>
                <a:srgbClr val="FF0000"/>
              </a:solidFill>
              <a:round/>
              <a:headEnd type="oval" w="med" len="med"/>
              <a:tailEnd/>
            </a:ln>
            <a:effectLst/>
          </p:spPr>
          <p:txBody>
            <a:bodyPr/>
            <a:lstStyle/>
            <a:p>
              <a:pPr eaLnBrk="0" hangingPunct="0">
                <a:defRPr/>
              </a:pPr>
              <a:endParaRPr lang="en-US">
                <a:latin typeface="Tahoma" pitchFamily="34" charset="0"/>
                <a:ea typeface="+mn-ea"/>
                <a:cs typeface="+mn-cs"/>
              </a:endParaRPr>
            </a:p>
          </p:txBody>
        </p:sp>
      </p:grpSp>
      <p:sp>
        <p:nvSpPr>
          <p:cNvPr id="50223" name="Line 70"/>
          <p:cNvSpPr>
            <a:spLocks noChangeShapeType="1"/>
          </p:cNvSpPr>
          <p:nvPr/>
        </p:nvSpPr>
        <p:spPr bwMode="auto">
          <a:xfrm flipH="1">
            <a:off x="1524000" y="4724400"/>
            <a:ext cx="0" cy="5334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50224" name="Line 71"/>
          <p:cNvSpPr>
            <a:spLocks noChangeShapeType="1"/>
          </p:cNvSpPr>
          <p:nvPr/>
        </p:nvSpPr>
        <p:spPr bwMode="auto">
          <a:xfrm flipH="1">
            <a:off x="1676400" y="4724400"/>
            <a:ext cx="0" cy="6858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50225" name="Line 72"/>
          <p:cNvSpPr>
            <a:spLocks noChangeShapeType="1"/>
          </p:cNvSpPr>
          <p:nvPr/>
        </p:nvSpPr>
        <p:spPr bwMode="auto">
          <a:xfrm flipH="1">
            <a:off x="1828800" y="4724400"/>
            <a:ext cx="0" cy="8382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50226" name="Line 73"/>
          <p:cNvSpPr>
            <a:spLocks noChangeShapeType="1"/>
          </p:cNvSpPr>
          <p:nvPr/>
        </p:nvSpPr>
        <p:spPr bwMode="auto">
          <a:xfrm flipH="1">
            <a:off x="1981200" y="4724400"/>
            <a:ext cx="0" cy="9906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50227" name="Line 74"/>
          <p:cNvSpPr>
            <a:spLocks noChangeShapeType="1"/>
          </p:cNvSpPr>
          <p:nvPr/>
        </p:nvSpPr>
        <p:spPr bwMode="auto">
          <a:xfrm flipH="1">
            <a:off x="2133600" y="4724400"/>
            <a:ext cx="0" cy="11430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50228" name="Line 75"/>
          <p:cNvSpPr>
            <a:spLocks noChangeShapeType="1"/>
          </p:cNvSpPr>
          <p:nvPr/>
        </p:nvSpPr>
        <p:spPr bwMode="auto">
          <a:xfrm>
            <a:off x="4343400" y="4724400"/>
            <a:ext cx="0" cy="6858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50229" name="Line 76"/>
          <p:cNvSpPr>
            <a:spLocks noChangeShapeType="1"/>
          </p:cNvSpPr>
          <p:nvPr/>
        </p:nvSpPr>
        <p:spPr bwMode="auto">
          <a:xfrm>
            <a:off x="4495800" y="4724400"/>
            <a:ext cx="0" cy="8382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50230" name="Line 77"/>
          <p:cNvSpPr>
            <a:spLocks noChangeShapeType="1"/>
          </p:cNvSpPr>
          <p:nvPr/>
        </p:nvSpPr>
        <p:spPr bwMode="auto">
          <a:xfrm>
            <a:off x="4648200" y="4724400"/>
            <a:ext cx="0" cy="9906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50231" name="Line 78"/>
          <p:cNvSpPr>
            <a:spLocks noChangeShapeType="1"/>
          </p:cNvSpPr>
          <p:nvPr/>
        </p:nvSpPr>
        <p:spPr bwMode="auto">
          <a:xfrm>
            <a:off x="4800600" y="4724400"/>
            <a:ext cx="0" cy="11430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50232" name="Line 79"/>
          <p:cNvSpPr>
            <a:spLocks noChangeShapeType="1"/>
          </p:cNvSpPr>
          <p:nvPr/>
        </p:nvSpPr>
        <p:spPr bwMode="auto">
          <a:xfrm>
            <a:off x="5105400" y="4495800"/>
            <a:ext cx="685800" cy="3810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50233" name="Text Box 80"/>
          <p:cNvSpPr txBox="1">
            <a:spLocks noChangeArrowheads="1"/>
          </p:cNvSpPr>
          <p:nvPr/>
        </p:nvSpPr>
        <p:spPr bwMode="auto">
          <a:xfrm>
            <a:off x="1676400" y="1828800"/>
            <a:ext cx="6096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400" b="0" i="1">
                <a:latin typeface="Comic Sans MS" charset="0"/>
              </a:rPr>
              <a:t>0..1</a:t>
            </a:r>
          </a:p>
        </p:txBody>
      </p:sp>
      <p:sp>
        <p:nvSpPr>
          <p:cNvPr id="50234" name="Text Box 81"/>
          <p:cNvSpPr txBox="1">
            <a:spLocks noChangeArrowheads="1"/>
          </p:cNvSpPr>
          <p:nvPr/>
        </p:nvSpPr>
        <p:spPr bwMode="auto">
          <a:xfrm>
            <a:off x="1905000" y="3886200"/>
            <a:ext cx="3810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b="0" i="1">
                <a:latin typeface="Comic Sans MS" charset="0"/>
              </a:rPr>
              <a:t>n</a:t>
            </a:r>
          </a:p>
        </p:txBody>
      </p:sp>
      <p:sp>
        <p:nvSpPr>
          <p:cNvPr id="50235" name="Text Box 82"/>
          <p:cNvSpPr txBox="1">
            <a:spLocks noChangeArrowheads="1"/>
          </p:cNvSpPr>
          <p:nvPr/>
        </p:nvSpPr>
        <p:spPr bwMode="auto">
          <a:xfrm>
            <a:off x="3886200" y="6172200"/>
            <a:ext cx="3810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400" b="0" i="1">
                <a:latin typeface="Comic Sans MS" charset="0"/>
              </a:rPr>
              <a:t>1</a:t>
            </a:r>
          </a:p>
        </p:txBody>
      </p:sp>
      <p:sp>
        <p:nvSpPr>
          <p:cNvPr id="50236" name="Text Box 84"/>
          <p:cNvSpPr txBox="1">
            <a:spLocks noChangeArrowheads="1"/>
          </p:cNvSpPr>
          <p:nvPr/>
        </p:nvSpPr>
        <p:spPr bwMode="auto">
          <a:xfrm>
            <a:off x="4724400" y="2286000"/>
            <a:ext cx="3810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b="0" i="1">
                <a:latin typeface="Comic Sans MS" charset="0"/>
              </a:rPr>
              <a:t>n</a:t>
            </a:r>
          </a:p>
        </p:txBody>
      </p:sp>
      <p:sp>
        <p:nvSpPr>
          <p:cNvPr id="50237" name="Text Box 85"/>
          <p:cNvSpPr txBox="1">
            <a:spLocks noChangeArrowheads="1"/>
          </p:cNvSpPr>
          <p:nvPr/>
        </p:nvSpPr>
        <p:spPr bwMode="auto">
          <a:xfrm>
            <a:off x="8077200" y="5576888"/>
            <a:ext cx="3810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b="0" i="1">
                <a:latin typeface="Comic Sans MS" charset="0"/>
              </a:rPr>
              <a:t>n</a:t>
            </a:r>
          </a:p>
        </p:txBody>
      </p:sp>
      <p:sp>
        <p:nvSpPr>
          <p:cNvPr id="50238" name="Text Box 86"/>
          <p:cNvSpPr txBox="1">
            <a:spLocks noChangeArrowheads="1"/>
          </p:cNvSpPr>
          <p:nvPr/>
        </p:nvSpPr>
        <p:spPr bwMode="auto">
          <a:xfrm>
            <a:off x="8153400" y="3519488"/>
            <a:ext cx="3810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b="0" i="1">
                <a:latin typeface="Comic Sans MS" charset="0"/>
              </a:rPr>
              <a:t>n</a:t>
            </a:r>
          </a:p>
        </p:txBody>
      </p:sp>
      <p:sp>
        <p:nvSpPr>
          <p:cNvPr id="50239" name="Text Box 87"/>
          <p:cNvSpPr txBox="1">
            <a:spLocks noChangeArrowheads="1"/>
          </p:cNvSpPr>
          <p:nvPr/>
        </p:nvSpPr>
        <p:spPr bwMode="auto">
          <a:xfrm>
            <a:off x="6324600" y="4419600"/>
            <a:ext cx="3810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b="0" i="1">
                <a:latin typeface="Comic Sans MS" charset="0"/>
              </a:rPr>
              <a:t>n</a:t>
            </a:r>
          </a:p>
        </p:txBody>
      </p:sp>
      <p:sp>
        <p:nvSpPr>
          <p:cNvPr id="50240" name="Text Box 88"/>
          <p:cNvSpPr txBox="1">
            <a:spLocks noChangeArrowheads="1"/>
          </p:cNvSpPr>
          <p:nvPr/>
        </p:nvSpPr>
        <p:spPr bwMode="auto">
          <a:xfrm>
            <a:off x="4495800" y="1524000"/>
            <a:ext cx="3810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400" b="0" i="1">
                <a:latin typeface="Comic Sans MS" charset="0"/>
              </a:rPr>
              <a:t>1</a:t>
            </a:r>
          </a:p>
        </p:txBody>
      </p:sp>
    </p:spTree>
    <p:extLst>
      <p:ext uri="{BB962C8B-B14F-4D97-AF65-F5344CB8AC3E}">
        <p14:creationId xmlns:p14="http://schemas.microsoft.com/office/powerpoint/2010/main" val="21582822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ChangeArrowheads="1"/>
          </p:cNvSpPr>
          <p:nvPr>
            <p:ph type="title"/>
          </p:nvPr>
        </p:nvSpPr>
        <p:spPr/>
        <p:txBody>
          <a:bodyPr/>
          <a:lstStyle/>
          <a:p>
            <a:pPr eaLnBrk="1" hangingPunct="1"/>
            <a:r>
              <a:rPr lang="en-US" altLang="ja-JP">
                <a:latin typeface="Arial" charset="0"/>
              </a:rPr>
              <a:t>Score == G4THitsMap&lt;G4double&gt;</a:t>
            </a:r>
          </a:p>
        </p:txBody>
      </p:sp>
      <p:sp>
        <p:nvSpPr>
          <p:cNvPr id="52226" name="Rectangle 3"/>
          <p:cNvSpPr>
            <a:spLocks noGrp="1" noChangeArrowheads="1"/>
          </p:cNvSpPr>
          <p:nvPr>
            <p:ph idx="1"/>
          </p:nvPr>
        </p:nvSpPr>
        <p:spPr>
          <a:xfrm>
            <a:off x="228600" y="838200"/>
            <a:ext cx="8686800" cy="5410200"/>
          </a:xfrm>
        </p:spPr>
        <p:txBody>
          <a:bodyPr/>
          <a:lstStyle/>
          <a:p>
            <a:pPr eaLnBrk="1" hangingPunct="1">
              <a:lnSpc>
                <a:spcPct val="120000"/>
              </a:lnSpc>
            </a:pPr>
            <a:r>
              <a:rPr lang="en-US" altLang="ja-JP" dirty="0">
                <a:latin typeface="Arial" charset="0"/>
              </a:rPr>
              <a:t>At the end of successful event, G4Event has a vector of G4THitsMap as the scores.</a:t>
            </a:r>
          </a:p>
          <a:p>
            <a:pPr eaLnBrk="1" hangingPunct="1">
              <a:lnSpc>
                <a:spcPct val="120000"/>
              </a:lnSpc>
            </a:pPr>
            <a:r>
              <a:rPr lang="en-US" altLang="ja-JP" dirty="0">
                <a:latin typeface="Arial" charset="0"/>
              </a:rPr>
              <a:t>Create your own Run class derived from G4Run, and implement two methods.</a:t>
            </a:r>
          </a:p>
          <a:p>
            <a:pPr eaLnBrk="1" hangingPunct="1">
              <a:lnSpc>
                <a:spcPct val="120000"/>
              </a:lnSpc>
            </a:pPr>
            <a:r>
              <a:rPr lang="en-US" altLang="ja-JP" dirty="0" err="1">
                <a:solidFill>
                  <a:srgbClr val="FF0000"/>
                </a:solidFill>
                <a:latin typeface="Arial" charset="0"/>
              </a:rPr>
              <a:t>RecordEvent</a:t>
            </a:r>
            <a:r>
              <a:rPr lang="en-US" altLang="ja-JP" dirty="0">
                <a:solidFill>
                  <a:srgbClr val="FF0000"/>
                </a:solidFill>
                <a:latin typeface="Arial" charset="0"/>
              </a:rPr>
              <a:t>(</a:t>
            </a:r>
            <a:r>
              <a:rPr lang="en-US" altLang="ja-JP" dirty="0" err="1">
                <a:solidFill>
                  <a:srgbClr val="FF0000"/>
                </a:solidFill>
                <a:latin typeface="Arial" charset="0"/>
              </a:rPr>
              <a:t>const</a:t>
            </a:r>
            <a:r>
              <a:rPr lang="en-US" altLang="ja-JP" dirty="0">
                <a:solidFill>
                  <a:srgbClr val="FF0000"/>
                </a:solidFill>
                <a:latin typeface="Arial" charset="0"/>
              </a:rPr>
              <a:t> G4Event*) </a:t>
            </a:r>
            <a:r>
              <a:rPr lang="en-US" altLang="ja-JP" dirty="0">
                <a:latin typeface="Arial" charset="0"/>
              </a:rPr>
              <a:t>method is invoked in the worker thread at the end of each event. You can get all output of the event so that you can accumulate the sum of an event to a variable for entire run.</a:t>
            </a:r>
          </a:p>
          <a:p>
            <a:pPr eaLnBrk="1" hangingPunct="1">
              <a:lnSpc>
                <a:spcPct val="120000"/>
              </a:lnSpc>
            </a:pPr>
            <a:r>
              <a:rPr lang="en-US" altLang="ja-JP" dirty="0">
                <a:solidFill>
                  <a:srgbClr val="FF0000"/>
                </a:solidFill>
                <a:latin typeface="Arial" charset="0"/>
              </a:rPr>
              <a:t>Merge(</a:t>
            </a:r>
            <a:r>
              <a:rPr lang="en-US" altLang="ja-JP" dirty="0" err="1">
                <a:solidFill>
                  <a:srgbClr val="FF0000"/>
                </a:solidFill>
                <a:latin typeface="Arial" charset="0"/>
              </a:rPr>
              <a:t>const</a:t>
            </a:r>
            <a:r>
              <a:rPr lang="en-US" altLang="ja-JP" dirty="0">
                <a:solidFill>
                  <a:srgbClr val="FF0000"/>
                </a:solidFill>
                <a:latin typeface="Arial" charset="0"/>
              </a:rPr>
              <a:t> G4Run*) </a:t>
            </a:r>
            <a:r>
              <a:rPr lang="en-US" altLang="ja-JP" dirty="0">
                <a:latin typeface="Arial" charset="0"/>
              </a:rPr>
              <a:t>method of the run object in the master thread is invoked with the pointer to the thread-local run object when an event loop of that thread is over. You should merge thread-local scores to global scores.</a:t>
            </a:r>
            <a:endParaRPr lang="en-US" altLang="ja-JP" dirty="0">
              <a:solidFill>
                <a:srgbClr val="FF0000"/>
              </a:solidFill>
              <a:latin typeface="Arial" charset="0"/>
            </a:endParaRPr>
          </a:p>
          <a:p>
            <a:pPr eaLnBrk="1" hangingPunct="1">
              <a:lnSpc>
                <a:spcPct val="120000"/>
              </a:lnSpc>
            </a:pPr>
            <a:r>
              <a:rPr lang="en-US" altLang="ja-JP" dirty="0">
                <a:latin typeface="Arial" charset="0"/>
                <a:cs typeface="ＭＳ Ｐゴシック" charset="0"/>
              </a:rPr>
              <a:t>Your run class object should be instantiated in </a:t>
            </a:r>
            <a:r>
              <a:rPr lang="en-US" altLang="ja-JP" dirty="0" err="1">
                <a:solidFill>
                  <a:srgbClr val="FF0000"/>
                </a:solidFill>
                <a:latin typeface="Arial" charset="0"/>
                <a:cs typeface="ＭＳ Ｐゴシック" charset="0"/>
              </a:rPr>
              <a:t>GenerateRun</a:t>
            </a:r>
            <a:r>
              <a:rPr lang="en-US" altLang="ja-JP" dirty="0">
                <a:solidFill>
                  <a:srgbClr val="FF0000"/>
                </a:solidFill>
                <a:latin typeface="Arial" charset="0"/>
                <a:cs typeface="ＭＳ Ｐゴシック" charset="0"/>
              </a:rPr>
              <a:t>() </a:t>
            </a:r>
            <a:r>
              <a:rPr lang="en-US" altLang="ja-JP" dirty="0">
                <a:latin typeface="Arial" charset="0"/>
                <a:cs typeface="ＭＳ Ｐゴシック" charset="0"/>
              </a:rPr>
              <a:t>method of your </a:t>
            </a:r>
            <a:r>
              <a:rPr lang="en-US" altLang="ja-JP" i="1" dirty="0" err="1">
                <a:latin typeface="Arial" charset="0"/>
                <a:cs typeface="ＭＳ Ｐゴシック" charset="0"/>
              </a:rPr>
              <a:t>UserRunAction</a:t>
            </a:r>
            <a:r>
              <a:rPr lang="en-US" altLang="ja-JP" dirty="0">
                <a:latin typeface="Arial" charset="0"/>
                <a:cs typeface="ＭＳ Ｐゴシック" charset="0"/>
              </a:rPr>
              <a:t>.</a:t>
            </a:r>
          </a:p>
          <a:p>
            <a:pPr lvl="1" eaLnBrk="1" hangingPunct="1">
              <a:lnSpc>
                <a:spcPct val="120000"/>
              </a:lnSpc>
            </a:pPr>
            <a:r>
              <a:rPr lang="en-US" altLang="ja-JP" dirty="0">
                <a:latin typeface="Arial" charset="0"/>
                <a:cs typeface="ＭＳ Ｐゴシック" charset="0"/>
              </a:rPr>
              <a:t>This </a:t>
            </a:r>
            <a:r>
              <a:rPr lang="en-US" altLang="ja-JP" dirty="0" err="1">
                <a:latin typeface="Arial" charset="0"/>
                <a:cs typeface="ＭＳ Ｐゴシック" charset="0"/>
              </a:rPr>
              <a:t>UserRunAction</a:t>
            </a:r>
            <a:r>
              <a:rPr lang="en-US" altLang="ja-JP" dirty="0">
                <a:latin typeface="Arial" charset="0"/>
                <a:cs typeface="ＭＳ Ｐゴシック" charset="0"/>
              </a:rPr>
              <a:t> must be instantiated both for master and worker threads.</a:t>
            </a:r>
          </a:p>
        </p:txBody>
      </p:sp>
      <p:sp>
        <p:nvSpPr>
          <p:cNvPr id="52227"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52228"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3A12299F-AC6F-CD4D-91E9-29B5B424397B}" type="slidenum">
              <a:rPr lang="ja-JP" altLang="en-US" sz="1400" b="0">
                <a:solidFill>
                  <a:schemeClr val="bg1"/>
                </a:solidFill>
              </a:rPr>
              <a:pPr/>
              <a:t>29</a:t>
            </a:fld>
            <a:endParaRPr lang="en-US" altLang="ja-JP" sz="1400" b="0">
              <a:solidFill>
                <a:schemeClr val="bg1"/>
              </a:solidFill>
            </a:endParaRPr>
          </a:p>
        </p:txBody>
      </p:sp>
    </p:spTree>
    <p:extLst>
      <p:ext uri="{BB962C8B-B14F-4D97-AF65-F5344CB8AC3E}">
        <p14:creationId xmlns:p14="http://schemas.microsoft.com/office/powerpoint/2010/main" val="3343006495"/>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4"/>
          <p:cNvSpPr>
            <a:spLocks noGrp="1" noChangeArrowheads="1"/>
          </p:cNvSpPr>
          <p:nvPr>
            <p:ph type="ctrTitle"/>
          </p:nvPr>
        </p:nvSpPr>
        <p:spPr/>
        <p:txBody>
          <a:bodyPr/>
          <a:lstStyle/>
          <a:p>
            <a:pPr eaLnBrk="1" hangingPunct="1"/>
            <a:r>
              <a:rPr lang="en-US" altLang="ja-JP">
                <a:latin typeface="Arial" charset="0"/>
              </a:rPr>
              <a:t>Retrieving information from Geant4</a:t>
            </a:r>
          </a:p>
        </p:txBody>
      </p:sp>
      <p:sp>
        <p:nvSpPr>
          <p:cNvPr id="18434" name="Rectangle 5"/>
          <p:cNvSpPr>
            <a:spLocks noGrp="1" noChangeArrowheads="1"/>
          </p:cNvSpPr>
          <p:nvPr>
            <p:ph type="subTitle" idx="1"/>
          </p:nvPr>
        </p:nvSpPr>
        <p:spPr/>
        <p:txBody>
          <a:bodyPr/>
          <a:lstStyle/>
          <a:p>
            <a:pPr eaLnBrk="1" hangingPunct="1"/>
            <a:endParaRPr lang="ja-JP" altLang="en-US">
              <a:latin typeface="Arial"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ChangeArrowheads="1"/>
          </p:cNvSpPr>
          <p:nvPr>
            <p:ph type="title"/>
          </p:nvPr>
        </p:nvSpPr>
        <p:spPr/>
        <p:txBody>
          <a:bodyPr/>
          <a:lstStyle/>
          <a:p>
            <a:pPr eaLnBrk="1" hangingPunct="1"/>
            <a:r>
              <a:rPr lang="en-US" altLang="ja-JP">
                <a:latin typeface="Arial" charset="0"/>
              </a:rPr>
              <a:t>Customized run class</a:t>
            </a:r>
          </a:p>
        </p:txBody>
      </p:sp>
      <p:sp>
        <p:nvSpPr>
          <p:cNvPr id="54274" name="Rectangle 3"/>
          <p:cNvSpPr>
            <a:spLocks noGrp="1" noChangeArrowheads="1"/>
          </p:cNvSpPr>
          <p:nvPr>
            <p:ph idx="1"/>
          </p:nvPr>
        </p:nvSpPr>
        <p:spPr>
          <a:xfrm>
            <a:off x="228600" y="838200"/>
            <a:ext cx="8686800" cy="5334000"/>
          </a:xfrm>
          <a:solidFill>
            <a:schemeClr val="bg1"/>
          </a:solidFill>
        </p:spPr>
        <p:txBody>
          <a:bodyPr>
            <a:normAutofit lnSpcReduction="10000"/>
          </a:bodyPr>
          <a:lstStyle/>
          <a:p>
            <a:pPr eaLnBrk="1" hangingPunct="1">
              <a:lnSpc>
                <a:spcPct val="90000"/>
              </a:lnSpc>
              <a:buFont typeface="Webdings" charset="0"/>
              <a:buNone/>
            </a:pPr>
            <a:r>
              <a:rPr lang="en-US" altLang="ja-JP" dirty="0">
                <a:latin typeface="Arial" charset="0"/>
              </a:rPr>
              <a:t>#include “G4Run.hh”</a:t>
            </a:r>
          </a:p>
          <a:p>
            <a:pPr eaLnBrk="1" hangingPunct="1">
              <a:lnSpc>
                <a:spcPct val="90000"/>
              </a:lnSpc>
              <a:buFont typeface="Webdings" charset="0"/>
              <a:buNone/>
            </a:pPr>
            <a:r>
              <a:rPr lang="en-US" altLang="ja-JP" dirty="0">
                <a:latin typeface="Arial" charset="0"/>
              </a:rPr>
              <a:t>#include “G4Event.hh”</a:t>
            </a:r>
          </a:p>
          <a:p>
            <a:pPr eaLnBrk="1" hangingPunct="1">
              <a:lnSpc>
                <a:spcPct val="90000"/>
              </a:lnSpc>
              <a:buFont typeface="Webdings" charset="0"/>
              <a:buNone/>
            </a:pPr>
            <a:r>
              <a:rPr lang="en-US" altLang="ja-JP" dirty="0">
                <a:latin typeface="Arial" charset="0"/>
              </a:rPr>
              <a:t>#include “G4THitsMap.hh”</a:t>
            </a:r>
          </a:p>
          <a:p>
            <a:pPr eaLnBrk="1" hangingPunct="1">
              <a:lnSpc>
                <a:spcPct val="90000"/>
              </a:lnSpc>
              <a:buFont typeface="Webdings" charset="0"/>
              <a:buNone/>
            </a:pPr>
            <a:r>
              <a:rPr lang="en-US" altLang="ja-JP" dirty="0">
                <a:latin typeface="Arial" charset="0"/>
              </a:rPr>
              <a:t>Class </a:t>
            </a:r>
            <a:r>
              <a:rPr lang="en-US" altLang="ja-JP" dirty="0" err="1">
                <a:latin typeface="Arial" charset="0"/>
              </a:rPr>
              <a:t>MyRun</a:t>
            </a:r>
            <a:r>
              <a:rPr lang="en-US" altLang="ja-JP" dirty="0">
                <a:latin typeface="Arial" charset="0"/>
              </a:rPr>
              <a:t> : </a:t>
            </a:r>
            <a:r>
              <a:rPr lang="en-US" altLang="ja-JP" dirty="0">
                <a:solidFill>
                  <a:srgbClr val="FF0000"/>
                </a:solidFill>
                <a:latin typeface="Arial" charset="0"/>
              </a:rPr>
              <a:t>public G4Run</a:t>
            </a:r>
          </a:p>
          <a:p>
            <a:pPr eaLnBrk="1" hangingPunct="1">
              <a:lnSpc>
                <a:spcPct val="90000"/>
              </a:lnSpc>
              <a:buFont typeface="Webdings" charset="0"/>
              <a:buNone/>
            </a:pPr>
            <a:r>
              <a:rPr lang="en-US" altLang="ja-JP" dirty="0">
                <a:latin typeface="Arial" charset="0"/>
              </a:rPr>
              <a:t>{</a:t>
            </a:r>
          </a:p>
          <a:p>
            <a:pPr eaLnBrk="1" hangingPunct="1">
              <a:lnSpc>
                <a:spcPct val="90000"/>
              </a:lnSpc>
              <a:buFont typeface="Webdings" charset="0"/>
              <a:buNone/>
            </a:pPr>
            <a:r>
              <a:rPr lang="en-US" altLang="ja-JP" dirty="0">
                <a:latin typeface="Arial" charset="0"/>
              </a:rPr>
              <a:t>  public: </a:t>
            </a:r>
          </a:p>
          <a:p>
            <a:pPr eaLnBrk="1" hangingPunct="1">
              <a:lnSpc>
                <a:spcPct val="90000"/>
              </a:lnSpc>
              <a:buFont typeface="Webdings" charset="0"/>
              <a:buNone/>
            </a:pPr>
            <a:r>
              <a:rPr lang="en-US" altLang="ja-JP" dirty="0">
                <a:latin typeface="Arial" charset="0"/>
              </a:rPr>
              <a:t>    </a:t>
            </a:r>
            <a:r>
              <a:rPr lang="en-US" altLang="ja-JP" dirty="0" err="1">
                <a:latin typeface="Arial" charset="0"/>
              </a:rPr>
              <a:t>MyRun</a:t>
            </a:r>
            <a:r>
              <a:rPr lang="en-US" altLang="ja-JP" dirty="0">
                <a:latin typeface="Arial" charset="0"/>
              </a:rPr>
              <a:t>();</a:t>
            </a:r>
          </a:p>
          <a:p>
            <a:pPr eaLnBrk="1" hangingPunct="1">
              <a:lnSpc>
                <a:spcPct val="90000"/>
              </a:lnSpc>
              <a:buFont typeface="Webdings" charset="0"/>
              <a:buNone/>
            </a:pPr>
            <a:r>
              <a:rPr lang="en-US" altLang="ja-JP" dirty="0">
                <a:latin typeface="Arial" charset="0"/>
              </a:rPr>
              <a:t>    virtual ~</a:t>
            </a:r>
            <a:r>
              <a:rPr lang="en-US" altLang="ja-JP" dirty="0" err="1">
                <a:latin typeface="Arial" charset="0"/>
              </a:rPr>
              <a:t>MyRun</a:t>
            </a:r>
            <a:r>
              <a:rPr lang="en-US" altLang="ja-JP" dirty="0">
                <a:latin typeface="Arial" charset="0"/>
              </a:rPr>
              <a:t>();</a:t>
            </a:r>
          </a:p>
          <a:p>
            <a:pPr eaLnBrk="1" hangingPunct="1">
              <a:lnSpc>
                <a:spcPct val="90000"/>
              </a:lnSpc>
              <a:buFont typeface="Webdings" charset="0"/>
              <a:buNone/>
            </a:pPr>
            <a:r>
              <a:rPr lang="en-US" altLang="ja-JP" dirty="0">
                <a:latin typeface="Arial" charset="0"/>
              </a:rPr>
              <a:t>    </a:t>
            </a:r>
            <a:r>
              <a:rPr lang="en-US" altLang="ja-JP" dirty="0">
                <a:solidFill>
                  <a:srgbClr val="FF0000"/>
                </a:solidFill>
                <a:latin typeface="Arial" charset="0"/>
              </a:rPr>
              <a:t>virtual void </a:t>
            </a:r>
            <a:r>
              <a:rPr lang="en-US" altLang="ja-JP" dirty="0" err="1">
                <a:solidFill>
                  <a:srgbClr val="FF0000"/>
                </a:solidFill>
                <a:latin typeface="Arial" charset="0"/>
              </a:rPr>
              <a:t>RecordEvent</a:t>
            </a:r>
            <a:r>
              <a:rPr lang="en-US" altLang="ja-JP" dirty="0">
                <a:solidFill>
                  <a:srgbClr val="FF0000"/>
                </a:solidFill>
                <a:latin typeface="Arial" charset="0"/>
              </a:rPr>
              <a:t>(</a:t>
            </a:r>
            <a:r>
              <a:rPr lang="en-US" altLang="ja-JP" dirty="0" err="1">
                <a:solidFill>
                  <a:srgbClr val="FF0000"/>
                </a:solidFill>
                <a:latin typeface="Arial" charset="0"/>
              </a:rPr>
              <a:t>const</a:t>
            </a:r>
            <a:r>
              <a:rPr lang="en-US" altLang="ja-JP" dirty="0">
                <a:solidFill>
                  <a:srgbClr val="FF0000"/>
                </a:solidFill>
                <a:latin typeface="Arial" charset="0"/>
              </a:rPr>
              <a:t> G4Event*);</a:t>
            </a:r>
          </a:p>
          <a:p>
            <a:pPr eaLnBrk="1" hangingPunct="1">
              <a:lnSpc>
                <a:spcPct val="90000"/>
              </a:lnSpc>
              <a:buNone/>
            </a:pPr>
            <a:r>
              <a:rPr lang="en-US" altLang="ja-JP" dirty="0">
                <a:solidFill>
                  <a:srgbClr val="FF0000"/>
                </a:solidFill>
                <a:latin typeface="Arial" charset="0"/>
              </a:rPr>
              <a:t>    virtual void Merge(</a:t>
            </a:r>
            <a:r>
              <a:rPr lang="en-US" altLang="ja-JP" dirty="0" err="1">
                <a:solidFill>
                  <a:srgbClr val="FF0000"/>
                </a:solidFill>
                <a:latin typeface="Arial" charset="0"/>
              </a:rPr>
              <a:t>const</a:t>
            </a:r>
            <a:r>
              <a:rPr lang="en-US" altLang="ja-JP" dirty="0">
                <a:solidFill>
                  <a:srgbClr val="FF0000"/>
                </a:solidFill>
                <a:latin typeface="Arial" charset="0"/>
              </a:rPr>
              <a:t> G4Run*);</a:t>
            </a:r>
          </a:p>
          <a:p>
            <a:pPr eaLnBrk="1" hangingPunct="1">
              <a:lnSpc>
                <a:spcPct val="90000"/>
              </a:lnSpc>
              <a:buFont typeface="Webdings" charset="0"/>
              <a:buNone/>
            </a:pPr>
            <a:r>
              <a:rPr lang="en-US" altLang="ja-JP" dirty="0">
                <a:latin typeface="Arial" charset="0"/>
              </a:rPr>
              <a:t>  private:</a:t>
            </a:r>
          </a:p>
          <a:p>
            <a:pPr eaLnBrk="1" hangingPunct="1">
              <a:lnSpc>
                <a:spcPct val="90000"/>
              </a:lnSpc>
              <a:buFont typeface="Webdings" charset="0"/>
              <a:buNone/>
            </a:pPr>
            <a:r>
              <a:rPr lang="en-US" altLang="ja-JP" dirty="0">
                <a:latin typeface="Arial" charset="0"/>
              </a:rPr>
              <a:t>    G4int </a:t>
            </a:r>
            <a:r>
              <a:rPr lang="en-US" altLang="ja-JP" dirty="0" err="1">
                <a:latin typeface="Arial" charset="0"/>
              </a:rPr>
              <a:t>nEvent</a:t>
            </a:r>
            <a:r>
              <a:rPr lang="en-US" altLang="ja-JP" dirty="0">
                <a:latin typeface="Arial" charset="0"/>
              </a:rPr>
              <a:t>;</a:t>
            </a:r>
          </a:p>
          <a:p>
            <a:pPr eaLnBrk="1" hangingPunct="1">
              <a:lnSpc>
                <a:spcPct val="90000"/>
              </a:lnSpc>
              <a:buFont typeface="Webdings" charset="0"/>
              <a:buNone/>
            </a:pPr>
            <a:r>
              <a:rPr lang="en-US" altLang="ja-JP" dirty="0">
                <a:latin typeface="Arial" charset="0"/>
              </a:rPr>
              <a:t>    </a:t>
            </a:r>
            <a:r>
              <a:rPr lang="en-US" altLang="ja-JP" dirty="0">
                <a:solidFill>
                  <a:srgbClr val="FF0000"/>
                </a:solidFill>
                <a:latin typeface="Arial" charset="0"/>
              </a:rPr>
              <a:t>G4int   </a:t>
            </a:r>
            <a:r>
              <a:rPr lang="en-US" altLang="ja-JP" dirty="0" err="1">
                <a:solidFill>
                  <a:srgbClr val="FF0000"/>
                </a:solidFill>
                <a:latin typeface="Arial" charset="0"/>
              </a:rPr>
              <a:t>totalSurfFluxID</a:t>
            </a:r>
            <a:r>
              <a:rPr lang="en-US" altLang="ja-JP" dirty="0">
                <a:solidFill>
                  <a:srgbClr val="FF0000"/>
                </a:solidFill>
                <a:latin typeface="Arial" charset="0"/>
              </a:rPr>
              <a:t>,   </a:t>
            </a:r>
            <a:r>
              <a:rPr lang="en-US" altLang="ja-JP" dirty="0" err="1">
                <a:solidFill>
                  <a:srgbClr val="FF0000"/>
                </a:solidFill>
                <a:latin typeface="Arial" charset="0"/>
              </a:rPr>
              <a:t>protonSurfFluxID</a:t>
            </a:r>
            <a:r>
              <a:rPr lang="en-US" altLang="ja-JP" dirty="0">
                <a:solidFill>
                  <a:srgbClr val="FF0000"/>
                </a:solidFill>
                <a:latin typeface="Arial" charset="0"/>
              </a:rPr>
              <a:t>,   </a:t>
            </a:r>
            <a:r>
              <a:rPr lang="en-US" altLang="ja-JP" dirty="0" err="1">
                <a:solidFill>
                  <a:srgbClr val="FF0000"/>
                </a:solidFill>
                <a:latin typeface="Arial" charset="0"/>
              </a:rPr>
              <a:t>totalDoseID</a:t>
            </a:r>
            <a:r>
              <a:rPr lang="en-US" altLang="ja-JP" dirty="0">
                <a:solidFill>
                  <a:srgbClr val="FF0000"/>
                </a:solidFill>
                <a:latin typeface="Arial" charset="0"/>
              </a:rPr>
              <a:t>;</a:t>
            </a:r>
          </a:p>
          <a:p>
            <a:pPr eaLnBrk="1" hangingPunct="1">
              <a:lnSpc>
                <a:spcPct val="90000"/>
              </a:lnSpc>
              <a:buFont typeface="Webdings" charset="0"/>
              <a:buNone/>
            </a:pPr>
            <a:r>
              <a:rPr lang="en-US" altLang="ja-JP" dirty="0">
                <a:solidFill>
                  <a:srgbClr val="FF0000"/>
                </a:solidFill>
                <a:latin typeface="Arial" charset="0"/>
              </a:rPr>
              <a:t>    G4THitsMap&lt;G4double&gt; </a:t>
            </a:r>
            <a:r>
              <a:rPr lang="en-US" altLang="ja-JP" dirty="0" err="1">
                <a:solidFill>
                  <a:srgbClr val="FF0000"/>
                </a:solidFill>
                <a:latin typeface="Arial" charset="0"/>
              </a:rPr>
              <a:t>totalSurfFlux</a:t>
            </a:r>
            <a:r>
              <a:rPr lang="en-US" altLang="ja-JP" dirty="0">
                <a:solidFill>
                  <a:srgbClr val="FF0000"/>
                </a:solidFill>
                <a:latin typeface="Arial" charset="0"/>
              </a:rPr>
              <a:t>;</a:t>
            </a:r>
          </a:p>
          <a:p>
            <a:pPr eaLnBrk="1" hangingPunct="1">
              <a:lnSpc>
                <a:spcPct val="90000"/>
              </a:lnSpc>
              <a:buFont typeface="Webdings" charset="0"/>
              <a:buNone/>
            </a:pPr>
            <a:r>
              <a:rPr lang="en-US" altLang="ja-JP" dirty="0">
                <a:solidFill>
                  <a:srgbClr val="FF0000"/>
                </a:solidFill>
                <a:latin typeface="Arial" charset="0"/>
              </a:rPr>
              <a:t>    G4THitsMap&lt;G4double&gt; </a:t>
            </a:r>
            <a:r>
              <a:rPr lang="en-US" altLang="ja-JP" dirty="0" err="1">
                <a:solidFill>
                  <a:srgbClr val="FF0000"/>
                </a:solidFill>
                <a:latin typeface="Arial" charset="0"/>
              </a:rPr>
              <a:t>protonSurfFlux</a:t>
            </a:r>
            <a:r>
              <a:rPr lang="en-US" altLang="ja-JP" dirty="0">
                <a:solidFill>
                  <a:srgbClr val="FF0000"/>
                </a:solidFill>
                <a:latin typeface="Arial" charset="0"/>
              </a:rPr>
              <a:t>;</a:t>
            </a:r>
          </a:p>
          <a:p>
            <a:pPr eaLnBrk="1" hangingPunct="1">
              <a:lnSpc>
                <a:spcPct val="90000"/>
              </a:lnSpc>
              <a:buFont typeface="Webdings" charset="0"/>
              <a:buNone/>
            </a:pPr>
            <a:r>
              <a:rPr lang="en-US" altLang="ja-JP" dirty="0">
                <a:solidFill>
                  <a:srgbClr val="FF0000"/>
                </a:solidFill>
                <a:latin typeface="Arial" charset="0"/>
              </a:rPr>
              <a:t>    G4THitsMap&lt;G4double&gt; </a:t>
            </a:r>
            <a:r>
              <a:rPr lang="en-US" altLang="ja-JP" dirty="0" err="1">
                <a:solidFill>
                  <a:srgbClr val="FF0000"/>
                </a:solidFill>
                <a:latin typeface="Arial" charset="0"/>
              </a:rPr>
              <a:t>totalDose</a:t>
            </a:r>
            <a:r>
              <a:rPr lang="en-US" altLang="ja-JP" dirty="0">
                <a:solidFill>
                  <a:srgbClr val="FF0000"/>
                </a:solidFill>
                <a:latin typeface="Arial" charset="0"/>
              </a:rPr>
              <a:t>;</a:t>
            </a:r>
          </a:p>
          <a:p>
            <a:pPr eaLnBrk="1" hangingPunct="1">
              <a:lnSpc>
                <a:spcPct val="110000"/>
              </a:lnSpc>
              <a:buFont typeface="Webdings" charset="0"/>
              <a:buNone/>
            </a:pPr>
            <a:r>
              <a:rPr lang="en-US" altLang="ja-JP" dirty="0">
                <a:latin typeface="Arial" charset="0"/>
              </a:rPr>
              <a:t>  public:</a:t>
            </a:r>
          </a:p>
          <a:p>
            <a:pPr eaLnBrk="1" hangingPunct="1">
              <a:lnSpc>
                <a:spcPct val="90000"/>
              </a:lnSpc>
              <a:buFont typeface="Webdings" charset="0"/>
              <a:buNone/>
            </a:pPr>
            <a:r>
              <a:rPr lang="en-US" altLang="ja-JP" dirty="0">
                <a:latin typeface="Arial" charset="0"/>
              </a:rPr>
              <a:t>    … access methods …</a:t>
            </a:r>
          </a:p>
          <a:p>
            <a:pPr eaLnBrk="1" hangingPunct="1">
              <a:lnSpc>
                <a:spcPct val="90000"/>
              </a:lnSpc>
              <a:buFont typeface="Webdings" charset="0"/>
              <a:buNone/>
            </a:pPr>
            <a:r>
              <a:rPr lang="en-US" altLang="ja-JP" dirty="0">
                <a:latin typeface="Arial" charset="0"/>
              </a:rPr>
              <a:t>};</a:t>
            </a:r>
          </a:p>
        </p:txBody>
      </p:sp>
      <p:sp>
        <p:nvSpPr>
          <p:cNvPr id="54275"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54276"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B3A4AA8B-6615-6B43-849E-09BE940CF16B}" type="slidenum">
              <a:rPr lang="ja-JP" altLang="en-US" sz="1400" b="0">
                <a:solidFill>
                  <a:schemeClr val="bg1"/>
                </a:solidFill>
              </a:rPr>
              <a:pPr/>
              <a:t>30</a:t>
            </a:fld>
            <a:endParaRPr lang="en-US" altLang="ja-JP" sz="1400" b="0">
              <a:solidFill>
                <a:schemeClr val="bg1"/>
              </a:solidFill>
            </a:endParaRPr>
          </a:p>
        </p:txBody>
      </p:sp>
      <p:sp>
        <p:nvSpPr>
          <p:cNvPr id="54277" name="Text Box 5"/>
          <p:cNvSpPr txBox="1">
            <a:spLocks noChangeArrowheads="1"/>
          </p:cNvSpPr>
          <p:nvPr/>
        </p:nvSpPr>
        <p:spPr bwMode="auto">
          <a:xfrm>
            <a:off x="5181600" y="2133600"/>
            <a:ext cx="3657600" cy="650875"/>
          </a:xfrm>
          <a:prstGeom prst="rect">
            <a:avLst/>
          </a:prstGeom>
          <a:solidFill>
            <a:srgbClr val="FFFF00"/>
          </a:solidFill>
          <a:ln w="9525">
            <a:solidFill>
              <a:srgbClr val="FF0000"/>
            </a:solidFill>
            <a:miter lim="800000"/>
            <a:headEnd/>
            <a:tailEnd/>
          </a:ln>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dirty="0">
                <a:solidFill>
                  <a:srgbClr val="FF0000"/>
                </a:solidFill>
                <a:latin typeface="Comic Sans MS" charset="0"/>
              </a:rPr>
              <a:t>Implement how you accumulate event data</a:t>
            </a:r>
          </a:p>
        </p:txBody>
      </p:sp>
      <p:sp>
        <p:nvSpPr>
          <p:cNvPr id="54278" name="Line 6"/>
          <p:cNvSpPr>
            <a:spLocks noChangeShapeType="1"/>
          </p:cNvSpPr>
          <p:nvPr/>
        </p:nvSpPr>
        <p:spPr bwMode="auto">
          <a:xfrm flipH="1">
            <a:off x="4419600" y="2514600"/>
            <a:ext cx="762000" cy="533400"/>
          </a:xfrm>
          <a:prstGeom prst="line">
            <a:avLst/>
          </a:prstGeom>
          <a:noFill/>
          <a:ln w="57150">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
        <p:nvSpPr>
          <p:cNvPr id="8" name="Text Box 5"/>
          <p:cNvSpPr txBox="1">
            <a:spLocks noChangeArrowheads="1"/>
          </p:cNvSpPr>
          <p:nvPr/>
        </p:nvSpPr>
        <p:spPr bwMode="auto">
          <a:xfrm>
            <a:off x="5334000" y="3352800"/>
            <a:ext cx="3124200" cy="650875"/>
          </a:xfrm>
          <a:prstGeom prst="rect">
            <a:avLst/>
          </a:prstGeom>
          <a:solidFill>
            <a:srgbClr val="FFFF00"/>
          </a:solidFill>
          <a:ln w="9525">
            <a:solidFill>
              <a:srgbClr val="FF0000"/>
            </a:solidFill>
            <a:miter lim="800000"/>
            <a:headEnd/>
            <a:tailEnd/>
          </a:ln>
        </p:spPr>
        <p:txBody>
          <a:bodyPr wrap="square">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dirty="0">
                <a:solidFill>
                  <a:srgbClr val="FF0000"/>
                </a:solidFill>
                <a:latin typeface="Comic Sans MS" charset="0"/>
              </a:rPr>
              <a:t>Implement how you merge thread-local scores</a:t>
            </a:r>
          </a:p>
        </p:txBody>
      </p:sp>
      <p:sp>
        <p:nvSpPr>
          <p:cNvPr id="9" name="Line 6"/>
          <p:cNvSpPr>
            <a:spLocks noChangeShapeType="1"/>
          </p:cNvSpPr>
          <p:nvPr/>
        </p:nvSpPr>
        <p:spPr bwMode="auto">
          <a:xfrm flipH="1" flipV="1">
            <a:off x="4191000" y="3505200"/>
            <a:ext cx="1143000" cy="228600"/>
          </a:xfrm>
          <a:prstGeom prst="line">
            <a:avLst/>
          </a:prstGeom>
          <a:noFill/>
          <a:ln w="57150">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258438263"/>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a:xfrm>
            <a:off x="457200" y="0"/>
            <a:ext cx="8229600" cy="762000"/>
          </a:xfrm>
        </p:spPr>
        <p:txBody>
          <a:bodyPr/>
          <a:lstStyle/>
          <a:p>
            <a:pPr eaLnBrk="1" hangingPunct="1"/>
            <a:r>
              <a:rPr lang="en-US" altLang="ja-JP">
                <a:latin typeface="Arial" charset="0"/>
              </a:rPr>
              <a:t>Customized run class</a:t>
            </a:r>
          </a:p>
        </p:txBody>
      </p:sp>
      <p:sp>
        <p:nvSpPr>
          <p:cNvPr id="55298" name="Rectangle 3"/>
          <p:cNvSpPr>
            <a:spLocks noGrp="1" noChangeArrowheads="1"/>
          </p:cNvSpPr>
          <p:nvPr>
            <p:ph idx="1"/>
          </p:nvPr>
        </p:nvSpPr>
        <p:spPr>
          <a:xfrm>
            <a:off x="228600" y="762000"/>
            <a:ext cx="8686800" cy="5257800"/>
          </a:xfrm>
          <a:solidFill>
            <a:schemeClr val="bg1"/>
          </a:solidFill>
        </p:spPr>
        <p:txBody>
          <a:bodyPr/>
          <a:lstStyle/>
          <a:p>
            <a:pPr eaLnBrk="1" hangingPunct="1">
              <a:lnSpc>
                <a:spcPct val="150000"/>
              </a:lnSpc>
              <a:buFont typeface="Webdings" charset="0"/>
              <a:buNone/>
            </a:pPr>
            <a:r>
              <a:rPr lang="en-US" altLang="ja-JP" dirty="0" err="1">
                <a:latin typeface="Arial" charset="0"/>
              </a:rPr>
              <a:t>MyRun</a:t>
            </a:r>
            <a:r>
              <a:rPr lang="en-US" altLang="ja-JP" dirty="0">
                <a:latin typeface="Arial" charset="0"/>
              </a:rPr>
              <a:t>::</a:t>
            </a:r>
            <a:r>
              <a:rPr lang="en-US" altLang="ja-JP" dirty="0" err="1">
                <a:latin typeface="Arial" charset="0"/>
              </a:rPr>
              <a:t>MyRun</a:t>
            </a:r>
            <a:r>
              <a:rPr lang="en-US" altLang="ja-JP" dirty="0">
                <a:latin typeface="Arial" charset="0"/>
              </a:rPr>
              <a:t>() </a:t>
            </a:r>
          </a:p>
          <a:p>
            <a:pPr eaLnBrk="1" hangingPunct="1">
              <a:lnSpc>
                <a:spcPct val="150000"/>
              </a:lnSpc>
              <a:buFont typeface="Webdings" charset="0"/>
              <a:buNone/>
            </a:pPr>
            <a:r>
              <a:rPr lang="en-US" altLang="ja-JP" dirty="0">
                <a:latin typeface="Arial" charset="0"/>
              </a:rPr>
              <a:t>{</a:t>
            </a:r>
          </a:p>
          <a:p>
            <a:pPr eaLnBrk="1" hangingPunct="1">
              <a:lnSpc>
                <a:spcPct val="150000"/>
              </a:lnSpc>
              <a:buFont typeface="Webdings" charset="0"/>
              <a:buNone/>
            </a:pPr>
            <a:r>
              <a:rPr lang="en-US" altLang="ja-JP" dirty="0">
                <a:latin typeface="Arial" charset="0"/>
              </a:rPr>
              <a:t>  G4SDManager* SDM = G4SDManager::</a:t>
            </a:r>
            <a:r>
              <a:rPr lang="en-US" altLang="ja-JP" dirty="0" err="1">
                <a:latin typeface="Arial" charset="0"/>
              </a:rPr>
              <a:t>GetSDMpointer</a:t>
            </a:r>
            <a:r>
              <a:rPr lang="en-US" altLang="ja-JP" dirty="0">
                <a:latin typeface="Arial" charset="0"/>
              </a:rPr>
              <a:t>();</a:t>
            </a:r>
          </a:p>
          <a:p>
            <a:pPr eaLnBrk="1" hangingPunct="1">
              <a:lnSpc>
                <a:spcPct val="150000"/>
              </a:lnSpc>
              <a:buFont typeface="Webdings" charset="0"/>
              <a:buNone/>
            </a:pPr>
            <a:r>
              <a:rPr lang="en-US" altLang="ja-JP" dirty="0">
                <a:latin typeface="Arial" charset="0"/>
              </a:rPr>
              <a:t>  </a:t>
            </a:r>
            <a:r>
              <a:rPr lang="en-US" altLang="ja-JP" dirty="0" err="1">
                <a:latin typeface="Arial" charset="0"/>
              </a:rPr>
              <a:t>totalSurfFluxID</a:t>
            </a:r>
            <a:r>
              <a:rPr lang="en-US" altLang="ja-JP" dirty="0">
                <a:latin typeface="Arial" charset="0"/>
              </a:rPr>
              <a:t> = SDM-&gt;</a:t>
            </a:r>
            <a:r>
              <a:rPr lang="en-US" altLang="ja-JP" dirty="0" err="1">
                <a:latin typeface="Arial" charset="0"/>
              </a:rPr>
              <a:t>GetCollectionID</a:t>
            </a:r>
            <a:r>
              <a:rPr lang="en-US" altLang="ja-JP" dirty="0">
                <a:latin typeface="Arial" charset="0"/>
              </a:rPr>
              <a:t>("</a:t>
            </a:r>
            <a:r>
              <a:rPr lang="en-US" altLang="ja-JP" dirty="0" err="1">
                <a:solidFill>
                  <a:srgbClr val="FF0000"/>
                </a:solidFill>
                <a:latin typeface="Arial" charset="0"/>
              </a:rPr>
              <a:t>myCellScorer</a:t>
            </a:r>
            <a:r>
              <a:rPr lang="en-US" altLang="ja-JP" dirty="0">
                <a:solidFill>
                  <a:srgbClr val="FF0000"/>
                </a:solidFill>
                <a:latin typeface="Arial" charset="0"/>
              </a:rPr>
              <a:t>/</a:t>
            </a:r>
            <a:r>
              <a:rPr lang="en-US" altLang="ja-JP" dirty="0" err="1">
                <a:solidFill>
                  <a:srgbClr val="FF0000"/>
                </a:solidFill>
                <a:latin typeface="Arial" charset="0"/>
              </a:rPr>
              <a:t>TotalSurfFlux</a:t>
            </a:r>
            <a:r>
              <a:rPr lang="en-US" altLang="ja-JP" dirty="0">
                <a:latin typeface="Arial" charset="0"/>
              </a:rPr>
              <a:t>");</a:t>
            </a:r>
          </a:p>
          <a:p>
            <a:pPr eaLnBrk="1" hangingPunct="1">
              <a:lnSpc>
                <a:spcPct val="150000"/>
              </a:lnSpc>
              <a:buFont typeface="Webdings" charset="0"/>
              <a:buNone/>
            </a:pPr>
            <a:r>
              <a:rPr lang="en-US" altLang="ja-JP" dirty="0">
                <a:latin typeface="Arial" charset="0"/>
              </a:rPr>
              <a:t>  </a:t>
            </a:r>
            <a:r>
              <a:rPr lang="en-US" altLang="ja-JP" dirty="0" err="1">
                <a:latin typeface="Arial" charset="0"/>
              </a:rPr>
              <a:t>protonSurfFluxID</a:t>
            </a:r>
            <a:r>
              <a:rPr lang="en-US" altLang="ja-JP" dirty="0">
                <a:latin typeface="Arial" charset="0"/>
              </a:rPr>
              <a:t> = SDM-&gt;</a:t>
            </a:r>
            <a:r>
              <a:rPr lang="en-US" altLang="ja-JP" dirty="0" err="1">
                <a:latin typeface="Arial" charset="0"/>
              </a:rPr>
              <a:t>GetCollectionID</a:t>
            </a:r>
            <a:r>
              <a:rPr lang="en-US" altLang="ja-JP" dirty="0">
                <a:latin typeface="Arial" charset="0"/>
              </a:rPr>
              <a:t>("</a:t>
            </a:r>
            <a:r>
              <a:rPr lang="en-US" altLang="ja-JP" dirty="0" err="1">
                <a:solidFill>
                  <a:srgbClr val="FF0000"/>
                </a:solidFill>
                <a:latin typeface="Arial" charset="0"/>
              </a:rPr>
              <a:t>myCellScorer</a:t>
            </a:r>
            <a:r>
              <a:rPr lang="en-US" altLang="ja-JP" dirty="0">
                <a:solidFill>
                  <a:srgbClr val="FF0000"/>
                </a:solidFill>
                <a:latin typeface="Arial" charset="0"/>
              </a:rPr>
              <a:t>/</a:t>
            </a:r>
            <a:r>
              <a:rPr lang="en-US" altLang="ja-JP" dirty="0" err="1">
                <a:solidFill>
                  <a:srgbClr val="FF0000"/>
                </a:solidFill>
                <a:latin typeface="Arial" charset="0"/>
              </a:rPr>
              <a:t>ProtonSurfFlux</a:t>
            </a:r>
            <a:r>
              <a:rPr lang="en-US" altLang="ja-JP" dirty="0">
                <a:latin typeface="Arial" charset="0"/>
              </a:rPr>
              <a:t>");</a:t>
            </a:r>
          </a:p>
          <a:p>
            <a:pPr eaLnBrk="1" hangingPunct="1">
              <a:lnSpc>
                <a:spcPct val="150000"/>
              </a:lnSpc>
              <a:buFont typeface="Webdings" charset="0"/>
              <a:buNone/>
            </a:pPr>
            <a:r>
              <a:rPr lang="en-US" altLang="ja-JP" dirty="0">
                <a:latin typeface="Arial" charset="0"/>
              </a:rPr>
              <a:t>  </a:t>
            </a:r>
            <a:r>
              <a:rPr lang="en-US" altLang="ja-JP" dirty="0" err="1">
                <a:latin typeface="Arial" charset="0"/>
              </a:rPr>
              <a:t>totalDoseID</a:t>
            </a:r>
            <a:r>
              <a:rPr lang="en-US" altLang="ja-JP" dirty="0">
                <a:latin typeface="Arial" charset="0"/>
              </a:rPr>
              <a:t> = SDM-&gt;</a:t>
            </a:r>
            <a:r>
              <a:rPr lang="en-US" altLang="ja-JP" dirty="0" err="1">
                <a:latin typeface="Arial" charset="0"/>
              </a:rPr>
              <a:t>GetCollectionID</a:t>
            </a:r>
            <a:r>
              <a:rPr lang="en-US" altLang="ja-JP" dirty="0">
                <a:latin typeface="Arial" charset="0"/>
              </a:rPr>
              <a:t>("</a:t>
            </a:r>
            <a:r>
              <a:rPr lang="en-US" altLang="ja-JP" dirty="0" err="1">
                <a:solidFill>
                  <a:srgbClr val="FF0000"/>
                </a:solidFill>
                <a:latin typeface="Arial" charset="0"/>
              </a:rPr>
              <a:t>myCellScorer</a:t>
            </a:r>
            <a:r>
              <a:rPr lang="en-US" altLang="ja-JP" dirty="0">
                <a:solidFill>
                  <a:srgbClr val="FF0000"/>
                </a:solidFill>
                <a:latin typeface="Arial" charset="0"/>
              </a:rPr>
              <a:t>/</a:t>
            </a:r>
            <a:r>
              <a:rPr lang="en-US" altLang="ja-JP" dirty="0" err="1">
                <a:solidFill>
                  <a:srgbClr val="FF0000"/>
                </a:solidFill>
                <a:latin typeface="Arial" charset="0"/>
              </a:rPr>
              <a:t>TotalDose</a:t>
            </a:r>
            <a:r>
              <a:rPr lang="en-US" altLang="ja-JP" dirty="0">
                <a:latin typeface="Arial" charset="0"/>
              </a:rPr>
              <a:t>");</a:t>
            </a:r>
          </a:p>
          <a:p>
            <a:pPr eaLnBrk="1" hangingPunct="1">
              <a:lnSpc>
                <a:spcPct val="150000"/>
              </a:lnSpc>
              <a:buFont typeface="Webdings" charset="0"/>
              <a:buNone/>
            </a:pPr>
            <a:r>
              <a:rPr lang="en-US" altLang="ja-JP" dirty="0">
                <a:latin typeface="Arial" charset="0"/>
              </a:rPr>
              <a:t>}</a:t>
            </a:r>
          </a:p>
          <a:p>
            <a:pPr eaLnBrk="1" hangingPunct="1">
              <a:lnSpc>
                <a:spcPct val="150000"/>
              </a:lnSpc>
              <a:buFont typeface="Webdings" charset="0"/>
              <a:buNone/>
            </a:pPr>
            <a:endParaRPr lang="en-US" altLang="ja-JP" dirty="0">
              <a:latin typeface="Arial" charset="0"/>
            </a:endParaRPr>
          </a:p>
        </p:txBody>
      </p:sp>
      <p:sp>
        <p:nvSpPr>
          <p:cNvPr id="55299"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55300"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479D581F-0CF2-5742-9969-8E3188089104}" type="slidenum">
              <a:rPr lang="ja-JP" altLang="en-US" sz="1400" b="0">
                <a:solidFill>
                  <a:schemeClr val="bg1"/>
                </a:solidFill>
              </a:rPr>
              <a:pPr/>
              <a:t>31</a:t>
            </a:fld>
            <a:endParaRPr lang="en-US" altLang="ja-JP" sz="1400" b="0">
              <a:solidFill>
                <a:schemeClr val="bg1"/>
              </a:solidFill>
            </a:endParaRPr>
          </a:p>
        </p:txBody>
      </p:sp>
      <p:sp>
        <p:nvSpPr>
          <p:cNvPr id="55301" name="Text Box 4"/>
          <p:cNvSpPr txBox="1">
            <a:spLocks noChangeArrowheads="1"/>
          </p:cNvSpPr>
          <p:nvPr/>
        </p:nvSpPr>
        <p:spPr bwMode="auto">
          <a:xfrm>
            <a:off x="304800" y="4267200"/>
            <a:ext cx="4648200" cy="646113"/>
          </a:xfrm>
          <a:prstGeom prst="rect">
            <a:avLst/>
          </a:prstGeom>
          <a:solidFill>
            <a:srgbClr val="FFFF00"/>
          </a:solidFill>
          <a:ln w="9525">
            <a:solidFill>
              <a:srgbClr val="FF0000"/>
            </a:solidFill>
            <a:miter lim="800000"/>
            <a:headEnd/>
            <a:tailEnd/>
          </a:ln>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a:solidFill>
                  <a:srgbClr val="FF0000"/>
                </a:solidFill>
                <a:latin typeface="Comic Sans MS" charset="0"/>
              </a:rPr>
              <a:t>name of G4MultiFunctionalDetector object</a:t>
            </a:r>
          </a:p>
        </p:txBody>
      </p:sp>
      <p:sp>
        <p:nvSpPr>
          <p:cNvPr id="55302" name="Line 5"/>
          <p:cNvSpPr>
            <a:spLocks noChangeShapeType="1"/>
          </p:cNvSpPr>
          <p:nvPr/>
        </p:nvSpPr>
        <p:spPr bwMode="auto">
          <a:xfrm flipV="1">
            <a:off x="3124200" y="3581400"/>
            <a:ext cx="1447800" cy="685800"/>
          </a:xfrm>
          <a:prstGeom prst="line">
            <a:avLst/>
          </a:prstGeom>
          <a:noFill/>
          <a:ln w="57150">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
        <p:nvSpPr>
          <p:cNvPr id="55303" name="Text Box 6"/>
          <p:cNvSpPr txBox="1">
            <a:spLocks noChangeArrowheads="1"/>
          </p:cNvSpPr>
          <p:nvPr/>
        </p:nvSpPr>
        <p:spPr bwMode="auto">
          <a:xfrm>
            <a:off x="4114800" y="5192713"/>
            <a:ext cx="4648200" cy="369887"/>
          </a:xfrm>
          <a:prstGeom prst="rect">
            <a:avLst/>
          </a:prstGeom>
          <a:solidFill>
            <a:srgbClr val="FFFF00"/>
          </a:solidFill>
          <a:ln w="9525">
            <a:solidFill>
              <a:srgbClr val="FF0000"/>
            </a:solidFill>
            <a:miter lim="800000"/>
            <a:headEnd/>
            <a:tailEnd/>
          </a:ln>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a:solidFill>
                  <a:srgbClr val="FF0000"/>
                </a:solidFill>
                <a:latin typeface="Comic Sans MS" charset="0"/>
              </a:rPr>
              <a:t>name of G4VPrimitiveSensitivity object</a:t>
            </a:r>
          </a:p>
        </p:txBody>
      </p:sp>
      <p:sp>
        <p:nvSpPr>
          <p:cNvPr id="55304" name="Line 7"/>
          <p:cNvSpPr>
            <a:spLocks noChangeShapeType="1"/>
          </p:cNvSpPr>
          <p:nvPr/>
        </p:nvSpPr>
        <p:spPr bwMode="auto">
          <a:xfrm flipH="1" flipV="1">
            <a:off x="6324600" y="3505200"/>
            <a:ext cx="228600" cy="1676400"/>
          </a:xfrm>
          <a:prstGeom prst="line">
            <a:avLst/>
          </a:prstGeom>
          <a:noFill/>
          <a:ln w="57150">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3108854568"/>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457200" y="0"/>
            <a:ext cx="8229600" cy="762000"/>
          </a:xfrm>
        </p:spPr>
        <p:txBody>
          <a:bodyPr/>
          <a:lstStyle/>
          <a:p>
            <a:pPr eaLnBrk="1" hangingPunct="1"/>
            <a:r>
              <a:rPr lang="en-US" altLang="ja-JP">
                <a:latin typeface="Arial" charset="0"/>
              </a:rPr>
              <a:t>Customized run class</a:t>
            </a:r>
          </a:p>
        </p:txBody>
      </p:sp>
      <p:sp>
        <p:nvSpPr>
          <p:cNvPr id="459779" name="Rectangle 3"/>
          <p:cNvSpPr>
            <a:spLocks noGrp="1" noChangeArrowheads="1"/>
          </p:cNvSpPr>
          <p:nvPr>
            <p:ph idx="1"/>
          </p:nvPr>
        </p:nvSpPr>
        <p:spPr>
          <a:xfrm>
            <a:off x="228600" y="762000"/>
            <a:ext cx="8686800" cy="5410200"/>
          </a:xfrm>
          <a:solidFill>
            <a:schemeClr val="bg1"/>
          </a:solidFill>
        </p:spPr>
        <p:txBody>
          <a:bodyPr/>
          <a:lstStyle/>
          <a:p>
            <a:pPr eaLnBrk="1" hangingPunct="1">
              <a:lnSpc>
                <a:spcPct val="110000"/>
              </a:lnSpc>
              <a:buFont typeface="Webdings" charset="0"/>
              <a:buNone/>
            </a:pPr>
            <a:r>
              <a:rPr lang="en-US" altLang="ja-JP" dirty="0">
                <a:latin typeface="Arial" charset="0"/>
              </a:rPr>
              <a:t>void </a:t>
            </a:r>
            <a:r>
              <a:rPr lang="en-US" altLang="ja-JP" dirty="0" err="1">
                <a:latin typeface="Arial" charset="0"/>
              </a:rPr>
              <a:t>MyRun</a:t>
            </a:r>
            <a:r>
              <a:rPr lang="en-US" altLang="ja-JP" dirty="0">
                <a:latin typeface="Arial" charset="0"/>
              </a:rPr>
              <a:t>::</a:t>
            </a:r>
            <a:r>
              <a:rPr lang="en-US" altLang="ja-JP" dirty="0" err="1">
                <a:latin typeface="Arial" charset="0"/>
              </a:rPr>
              <a:t>RecordEvent</a:t>
            </a:r>
            <a:r>
              <a:rPr lang="en-US" altLang="ja-JP" dirty="0">
                <a:latin typeface="Arial" charset="0"/>
              </a:rPr>
              <a:t>(</a:t>
            </a:r>
            <a:r>
              <a:rPr lang="en-US" altLang="ja-JP" dirty="0" err="1">
                <a:latin typeface="Arial" charset="0"/>
              </a:rPr>
              <a:t>const</a:t>
            </a:r>
            <a:r>
              <a:rPr lang="en-US" altLang="ja-JP" dirty="0">
                <a:latin typeface="Arial" charset="0"/>
              </a:rPr>
              <a:t> G4Event* </a:t>
            </a:r>
            <a:r>
              <a:rPr lang="en-US" altLang="ja-JP" dirty="0" err="1">
                <a:latin typeface="Arial" charset="0"/>
              </a:rPr>
              <a:t>evt</a:t>
            </a:r>
            <a:r>
              <a:rPr lang="en-US" altLang="ja-JP" dirty="0">
                <a:latin typeface="Arial" charset="0"/>
              </a:rPr>
              <a:t>)</a:t>
            </a:r>
          </a:p>
          <a:p>
            <a:pPr eaLnBrk="1" hangingPunct="1">
              <a:lnSpc>
                <a:spcPct val="110000"/>
              </a:lnSpc>
              <a:buFont typeface="Webdings" charset="0"/>
              <a:buNone/>
            </a:pPr>
            <a:r>
              <a:rPr lang="en-US" altLang="ja-JP" dirty="0">
                <a:latin typeface="Arial" charset="0"/>
              </a:rPr>
              <a:t>{</a:t>
            </a:r>
          </a:p>
          <a:p>
            <a:pPr eaLnBrk="1" hangingPunct="1">
              <a:lnSpc>
                <a:spcPct val="110000"/>
              </a:lnSpc>
              <a:buFont typeface="Webdings" charset="0"/>
              <a:buNone/>
            </a:pPr>
            <a:r>
              <a:rPr lang="en-US" altLang="ja-JP" dirty="0">
                <a:latin typeface="Arial" charset="0"/>
              </a:rPr>
              <a:t>  G4HCofThisEvent* HCE = </a:t>
            </a:r>
            <a:r>
              <a:rPr lang="en-US" altLang="ja-JP" dirty="0" err="1">
                <a:latin typeface="Arial" charset="0"/>
              </a:rPr>
              <a:t>evt</a:t>
            </a:r>
            <a:r>
              <a:rPr lang="en-US" altLang="ja-JP" dirty="0">
                <a:latin typeface="Arial" charset="0"/>
              </a:rPr>
              <a:t>-&gt;</a:t>
            </a:r>
            <a:r>
              <a:rPr lang="en-US" altLang="ja-JP" dirty="0" err="1">
                <a:latin typeface="Arial" charset="0"/>
              </a:rPr>
              <a:t>GetHCofThisEvent</a:t>
            </a:r>
            <a:r>
              <a:rPr lang="en-US" altLang="ja-JP" dirty="0">
                <a:latin typeface="Arial" charset="0"/>
              </a:rPr>
              <a:t>();</a:t>
            </a:r>
          </a:p>
          <a:p>
            <a:pPr eaLnBrk="1" hangingPunct="1">
              <a:lnSpc>
                <a:spcPct val="110000"/>
              </a:lnSpc>
              <a:buFont typeface="Webdings" charset="0"/>
              <a:buNone/>
            </a:pPr>
            <a:r>
              <a:rPr lang="en-US" altLang="ja-JP" dirty="0">
                <a:latin typeface="Arial" charset="0"/>
              </a:rPr>
              <a:t>  G4THitsMap&lt;G4double&gt;* </a:t>
            </a:r>
            <a:r>
              <a:rPr lang="en-US" altLang="ja-JP" dirty="0" err="1">
                <a:latin typeface="Arial" charset="0"/>
              </a:rPr>
              <a:t>eventTotalSurfFlux</a:t>
            </a:r>
            <a:r>
              <a:rPr lang="en-US" altLang="ja-JP" dirty="0">
                <a:latin typeface="Arial" charset="0"/>
              </a:rPr>
              <a:t> </a:t>
            </a:r>
          </a:p>
          <a:p>
            <a:pPr eaLnBrk="1" hangingPunct="1">
              <a:lnSpc>
                <a:spcPct val="110000"/>
              </a:lnSpc>
              <a:buFont typeface="Webdings" charset="0"/>
              <a:buNone/>
            </a:pPr>
            <a:r>
              <a:rPr lang="en-US" altLang="ja-JP" dirty="0">
                <a:latin typeface="Arial" charset="0"/>
              </a:rPr>
              <a:t>              = (G4THitsMap&lt;G4double&gt;*)(HCE-&gt;</a:t>
            </a:r>
            <a:r>
              <a:rPr lang="en-US" altLang="ja-JP" dirty="0" err="1">
                <a:latin typeface="Arial" charset="0"/>
              </a:rPr>
              <a:t>GetHC</a:t>
            </a:r>
            <a:r>
              <a:rPr lang="en-US" altLang="ja-JP" dirty="0">
                <a:latin typeface="Arial" charset="0"/>
              </a:rPr>
              <a:t>(</a:t>
            </a:r>
            <a:r>
              <a:rPr lang="en-US" altLang="ja-JP" dirty="0" err="1">
                <a:latin typeface="Arial" charset="0"/>
              </a:rPr>
              <a:t>totalSurfFluxID</a:t>
            </a:r>
            <a:r>
              <a:rPr lang="en-US" altLang="ja-JP" dirty="0">
                <a:latin typeface="Arial" charset="0"/>
              </a:rPr>
              <a:t>));</a:t>
            </a:r>
          </a:p>
          <a:p>
            <a:pPr eaLnBrk="1" hangingPunct="1">
              <a:lnSpc>
                <a:spcPct val="110000"/>
              </a:lnSpc>
              <a:buFont typeface="Webdings" charset="0"/>
              <a:buNone/>
            </a:pPr>
            <a:r>
              <a:rPr lang="en-US" altLang="ja-JP" dirty="0">
                <a:latin typeface="Arial" charset="0"/>
              </a:rPr>
              <a:t>  G4THitsMap&lt;G4double&gt;* </a:t>
            </a:r>
            <a:r>
              <a:rPr lang="en-US" altLang="ja-JP" dirty="0" err="1">
                <a:latin typeface="Arial" charset="0"/>
              </a:rPr>
              <a:t>eventProtonSurfFlux</a:t>
            </a:r>
            <a:r>
              <a:rPr lang="en-US" altLang="ja-JP" dirty="0">
                <a:latin typeface="Arial" charset="0"/>
              </a:rPr>
              <a:t> </a:t>
            </a:r>
          </a:p>
          <a:p>
            <a:pPr eaLnBrk="1" hangingPunct="1">
              <a:lnSpc>
                <a:spcPct val="110000"/>
              </a:lnSpc>
              <a:buFont typeface="Webdings" charset="0"/>
              <a:buNone/>
            </a:pPr>
            <a:r>
              <a:rPr lang="en-US" altLang="ja-JP" dirty="0">
                <a:latin typeface="Arial" charset="0"/>
              </a:rPr>
              <a:t>              = (G4THitsMap&lt;G4double&gt;*)(HCE-&gt;</a:t>
            </a:r>
            <a:r>
              <a:rPr lang="en-US" altLang="ja-JP" dirty="0" err="1">
                <a:latin typeface="Arial" charset="0"/>
              </a:rPr>
              <a:t>GetHC</a:t>
            </a:r>
            <a:r>
              <a:rPr lang="en-US" altLang="ja-JP" dirty="0">
                <a:latin typeface="Arial" charset="0"/>
              </a:rPr>
              <a:t>(</a:t>
            </a:r>
            <a:r>
              <a:rPr lang="en-US" altLang="ja-JP" dirty="0" err="1">
                <a:latin typeface="Arial" charset="0"/>
              </a:rPr>
              <a:t>protonSurfFluxID</a:t>
            </a:r>
            <a:r>
              <a:rPr lang="en-US" altLang="ja-JP" dirty="0">
                <a:latin typeface="Arial" charset="0"/>
              </a:rPr>
              <a:t>));</a:t>
            </a:r>
          </a:p>
          <a:p>
            <a:pPr eaLnBrk="1" hangingPunct="1">
              <a:lnSpc>
                <a:spcPct val="110000"/>
              </a:lnSpc>
              <a:buFont typeface="Webdings" charset="0"/>
              <a:buNone/>
            </a:pPr>
            <a:r>
              <a:rPr lang="en-US" altLang="ja-JP" dirty="0">
                <a:latin typeface="Arial" charset="0"/>
              </a:rPr>
              <a:t>  G4THitsMap&lt;G4double&gt;* </a:t>
            </a:r>
            <a:r>
              <a:rPr lang="en-US" altLang="ja-JP" dirty="0" err="1">
                <a:latin typeface="Arial" charset="0"/>
              </a:rPr>
              <a:t>eventTotalDose</a:t>
            </a:r>
            <a:r>
              <a:rPr lang="en-US" altLang="ja-JP" dirty="0">
                <a:latin typeface="Arial" charset="0"/>
              </a:rPr>
              <a:t> </a:t>
            </a:r>
          </a:p>
          <a:p>
            <a:pPr eaLnBrk="1" hangingPunct="1">
              <a:lnSpc>
                <a:spcPct val="110000"/>
              </a:lnSpc>
              <a:buFont typeface="Webdings" charset="0"/>
              <a:buNone/>
            </a:pPr>
            <a:r>
              <a:rPr lang="en-US" altLang="ja-JP" dirty="0">
                <a:latin typeface="Arial" charset="0"/>
              </a:rPr>
              <a:t>              = (G4THitsMap&lt;G4double&gt;*)(HCE-&gt;</a:t>
            </a:r>
            <a:r>
              <a:rPr lang="en-US" altLang="ja-JP" dirty="0" err="1">
                <a:latin typeface="Arial" charset="0"/>
              </a:rPr>
              <a:t>GetHC</a:t>
            </a:r>
            <a:r>
              <a:rPr lang="en-US" altLang="ja-JP" dirty="0">
                <a:latin typeface="Arial" charset="0"/>
              </a:rPr>
              <a:t>(</a:t>
            </a:r>
            <a:r>
              <a:rPr lang="en-US" altLang="ja-JP" dirty="0" err="1">
                <a:solidFill>
                  <a:srgbClr val="000000"/>
                </a:solidFill>
                <a:latin typeface="Arial" charset="0"/>
              </a:rPr>
              <a:t>totalDoseID</a:t>
            </a:r>
            <a:r>
              <a:rPr lang="en-US" altLang="ja-JP" dirty="0">
                <a:latin typeface="Arial" charset="0"/>
              </a:rPr>
              <a:t>));</a:t>
            </a:r>
          </a:p>
          <a:p>
            <a:pPr eaLnBrk="1" hangingPunct="1">
              <a:lnSpc>
                <a:spcPct val="110000"/>
              </a:lnSpc>
              <a:buFont typeface="Webdings" charset="0"/>
              <a:buNone/>
            </a:pPr>
            <a:r>
              <a:rPr lang="en-US" altLang="ja-JP" dirty="0">
                <a:solidFill>
                  <a:srgbClr val="FF0000"/>
                </a:solidFill>
                <a:latin typeface="Arial" charset="0"/>
              </a:rPr>
              <a:t>  </a:t>
            </a:r>
            <a:r>
              <a:rPr lang="en-US" altLang="ja-JP" dirty="0" err="1">
                <a:solidFill>
                  <a:srgbClr val="FF0000"/>
                </a:solidFill>
                <a:latin typeface="Arial" charset="0"/>
              </a:rPr>
              <a:t>totalSurfFlux</a:t>
            </a:r>
            <a:r>
              <a:rPr lang="en-US" altLang="ja-JP" dirty="0">
                <a:solidFill>
                  <a:srgbClr val="FF0000"/>
                </a:solidFill>
                <a:latin typeface="Arial" charset="0"/>
              </a:rPr>
              <a:t> += *</a:t>
            </a:r>
            <a:r>
              <a:rPr lang="en-US" altLang="ja-JP" dirty="0" err="1">
                <a:solidFill>
                  <a:srgbClr val="FF0000"/>
                </a:solidFill>
                <a:latin typeface="Arial" charset="0"/>
              </a:rPr>
              <a:t>eventTotalSurfFlux</a:t>
            </a:r>
            <a:r>
              <a:rPr lang="en-US" altLang="ja-JP" dirty="0">
                <a:solidFill>
                  <a:srgbClr val="FF0000"/>
                </a:solidFill>
                <a:latin typeface="Arial" charset="0"/>
              </a:rPr>
              <a:t>;</a:t>
            </a:r>
          </a:p>
          <a:p>
            <a:pPr eaLnBrk="1" hangingPunct="1">
              <a:lnSpc>
                <a:spcPct val="110000"/>
              </a:lnSpc>
              <a:buFont typeface="Webdings" charset="0"/>
              <a:buNone/>
            </a:pPr>
            <a:r>
              <a:rPr lang="en-US" altLang="ja-JP" dirty="0">
                <a:solidFill>
                  <a:srgbClr val="FF0000"/>
                </a:solidFill>
                <a:latin typeface="Arial" charset="0"/>
              </a:rPr>
              <a:t>  </a:t>
            </a:r>
            <a:r>
              <a:rPr lang="en-US" altLang="ja-JP" dirty="0" err="1">
                <a:solidFill>
                  <a:srgbClr val="FF0000"/>
                </a:solidFill>
                <a:latin typeface="Arial" charset="0"/>
              </a:rPr>
              <a:t>protonSurfFlux</a:t>
            </a:r>
            <a:r>
              <a:rPr lang="en-US" altLang="ja-JP" dirty="0">
                <a:solidFill>
                  <a:srgbClr val="FF0000"/>
                </a:solidFill>
                <a:latin typeface="Arial" charset="0"/>
              </a:rPr>
              <a:t> += *</a:t>
            </a:r>
            <a:r>
              <a:rPr lang="en-US" altLang="ja-JP" dirty="0" err="1">
                <a:solidFill>
                  <a:srgbClr val="FF0000"/>
                </a:solidFill>
                <a:latin typeface="Arial" charset="0"/>
              </a:rPr>
              <a:t>eventProtonSurfFlux</a:t>
            </a:r>
            <a:r>
              <a:rPr lang="en-US" altLang="ja-JP" dirty="0">
                <a:solidFill>
                  <a:srgbClr val="FF0000"/>
                </a:solidFill>
                <a:latin typeface="Arial" charset="0"/>
              </a:rPr>
              <a:t>;</a:t>
            </a:r>
          </a:p>
          <a:p>
            <a:pPr eaLnBrk="1" hangingPunct="1">
              <a:lnSpc>
                <a:spcPct val="110000"/>
              </a:lnSpc>
              <a:buFont typeface="Webdings" charset="0"/>
              <a:buNone/>
            </a:pPr>
            <a:r>
              <a:rPr lang="en-US" altLang="ja-JP" dirty="0">
                <a:solidFill>
                  <a:srgbClr val="FF0000"/>
                </a:solidFill>
                <a:latin typeface="Arial" charset="0"/>
              </a:rPr>
              <a:t>  </a:t>
            </a:r>
            <a:r>
              <a:rPr lang="en-US" altLang="ja-JP" dirty="0" err="1">
                <a:solidFill>
                  <a:srgbClr val="FF0000"/>
                </a:solidFill>
                <a:latin typeface="Arial" charset="0"/>
              </a:rPr>
              <a:t>totalDose</a:t>
            </a:r>
            <a:r>
              <a:rPr lang="en-US" altLang="ja-JP" dirty="0">
                <a:solidFill>
                  <a:srgbClr val="FF0000"/>
                </a:solidFill>
                <a:latin typeface="Arial" charset="0"/>
              </a:rPr>
              <a:t> += *</a:t>
            </a:r>
            <a:r>
              <a:rPr lang="en-US" altLang="ja-JP" dirty="0" err="1">
                <a:solidFill>
                  <a:srgbClr val="FF0000"/>
                </a:solidFill>
                <a:latin typeface="Arial" charset="0"/>
              </a:rPr>
              <a:t>eventTotalDose</a:t>
            </a:r>
            <a:r>
              <a:rPr lang="en-US" altLang="ja-JP" dirty="0">
                <a:solidFill>
                  <a:srgbClr val="FF0000"/>
                </a:solidFill>
                <a:latin typeface="Arial" charset="0"/>
              </a:rPr>
              <a:t>;</a:t>
            </a:r>
          </a:p>
          <a:p>
            <a:pPr eaLnBrk="1" hangingPunct="1">
              <a:lnSpc>
                <a:spcPct val="110000"/>
              </a:lnSpc>
              <a:buFont typeface="Webdings" charset="0"/>
              <a:buNone/>
            </a:pPr>
            <a:endParaRPr lang="en-US" altLang="ja-JP" dirty="0">
              <a:latin typeface="Arial" charset="0"/>
            </a:endParaRPr>
          </a:p>
          <a:p>
            <a:pPr eaLnBrk="1" hangingPunct="1">
              <a:lnSpc>
                <a:spcPct val="110000"/>
              </a:lnSpc>
              <a:buFont typeface="Webdings" charset="0"/>
              <a:buNone/>
            </a:pPr>
            <a:r>
              <a:rPr lang="en-US" altLang="ja-JP" dirty="0">
                <a:latin typeface="Arial" charset="0"/>
              </a:rPr>
              <a:t>  G4Run::</a:t>
            </a:r>
            <a:r>
              <a:rPr lang="en-US" altLang="ja-JP" dirty="0" err="1">
                <a:latin typeface="Arial" charset="0"/>
              </a:rPr>
              <a:t>RecordEvent</a:t>
            </a:r>
            <a:r>
              <a:rPr lang="en-US" altLang="ja-JP" dirty="0">
                <a:latin typeface="Arial" charset="0"/>
              </a:rPr>
              <a:t>(</a:t>
            </a:r>
            <a:r>
              <a:rPr lang="en-US" altLang="ja-JP" dirty="0" err="1">
                <a:latin typeface="Arial" charset="0"/>
              </a:rPr>
              <a:t>evt</a:t>
            </a:r>
            <a:r>
              <a:rPr lang="en-US" altLang="ja-JP" dirty="0">
                <a:latin typeface="Arial" charset="0"/>
              </a:rPr>
              <a:t>);</a:t>
            </a:r>
          </a:p>
          <a:p>
            <a:pPr eaLnBrk="1" hangingPunct="1">
              <a:lnSpc>
                <a:spcPct val="110000"/>
              </a:lnSpc>
              <a:buFont typeface="Webdings" charset="0"/>
              <a:buNone/>
            </a:pPr>
            <a:r>
              <a:rPr lang="en-US" altLang="ja-JP" dirty="0">
                <a:latin typeface="Arial" charset="0"/>
              </a:rPr>
              <a:t>}</a:t>
            </a:r>
          </a:p>
        </p:txBody>
      </p:sp>
      <p:sp>
        <p:nvSpPr>
          <p:cNvPr id="56323"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56324"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7D8749BD-E9A6-9B4E-87CA-7DCBA40E8852}" type="slidenum">
              <a:rPr lang="ja-JP" altLang="en-US" sz="1400" b="0">
                <a:solidFill>
                  <a:schemeClr val="bg1"/>
                </a:solidFill>
              </a:rPr>
              <a:pPr/>
              <a:t>32</a:t>
            </a:fld>
            <a:endParaRPr lang="en-US" altLang="ja-JP" sz="1400" b="0">
              <a:solidFill>
                <a:schemeClr val="bg1"/>
              </a:solidFill>
            </a:endParaRPr>
          </a:p>
        </p:txBody>
      </p:sp>
      <p:sp>
        <p:nvSpPr>
          <p:cNvPr id="459784" name="Text Box 8"/>
          <p:cNvSpPr txBox="1">
            <a:spLocks noChangeArrowheads="1"/>
          </p:cNvSpPr>
          <p:nvPr/>
        </p:nvSpPr>
        <p:spPr bwMode="auto">
          <a:xfrm>
            <a:off x="4876800" y="4267200"/>
            <a:ext cx="3886200" cy="641350"/>
          </a:xfrm>
          <a:prstGeom prst="rect">
            <a:avLst/>
          </a:prstGeom>
          <a:solidFill>
            <a:srgbClr val="FFFF00"/>
          </a:solidFill>
          <a:ln w="9525">
            <a:solidFill>
              <a:srgbClr val="FF0000"/>
            </a:solidFill>
            <a:miter lim="800000"/>
            <a:headEnd/>
            <a:tailEnd/>
          </a:ln>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a:solidFill>
                  <a:srgbClr val="FF0000"/>
                </a:solidFill>
                <a:latin typeface="Comic Sans MS" charset="0"/>
              </a:rPr>
              <a:t>No need of loops. </a:t>
            </a:r>
            <a:br>
              <a:rPr lang="en-US" altLang="ja-JP" sz="1800">
                <a:solidFill>
                  <a:srgbClr val="FF0000"/>
                </a:solidFill>
                <a:latin typeface="Comic Sans MS" charset="0"/>
              </a:rPr>
            </a:br>
            <a:r>
              <a:rPr lang="en-US" altLang="ja-JP" sz="1800">
                <a:solidFill>
                  <a:srgbClr val="FF0000"/>
                </a:solidFill>
                <a:latin typeface="Comic Sans MS" charset="0"/>
              </a:rPr>
              <a:t>+= operator is provided !</a:t>
            </a:r>
          </a:p>
        </p:txBody>
      </p:sp>
      <p:sp>
        <p:nvSpPr>
          <p:cNvPr id="7" name="Text Box 8"/>
          <p:cNvSpPr txBox="1">
            <a:spLocks noChangeArrowheads="1"/>
          </p:cNvSpPr>
          <p:nvPr/>
        </p:nvSpPr>
        <p:spPr bwMode="auto">
          <a:xfrm>
            <a:off x="4038600" y="5486400"/>
            <a:ext cx="3886200" cy="646331"/>
          </a:xfrm>
          <a:prstGeom prst="rect">
            <a:avLst/>
          </a:prstGeom>
          <a:solidFill>
            <a:srgbClr val="FFFF00"/>
          </a:solidFill>
          <a:ln w="9525">
            <a:solidFill>
              <a:srgbClr val="FF0000"/>
            </a:solidFill>
            <a:miter lim="800000"/>
            <a:headEnd/>
            <a:tailEnd/>
          </a:ln>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dirty="0">
                <a:solidFill>
                  <a:srgbClr val="FF0000"/>
                </a:solidFill>
                <a:latin typeface="Comic Sans MS" charset="0"/>
              </a:rPr>
              <a:t>Don’t forget to invoke base class method!</a:t>
            </a:r>
          </a:p>
        </p:txBody>
      </p:sp>
    </p:spTree>
    <p:extLst>
      <p:ext uri="{BB962C8B-B14F-4D97-AF65-F5344CB8AC3E}">
        <p14:creationId xmlns:p14="http://schemas.microsoft.com/office/powerpoint/2010/main" val="288924126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459779">
                                            <p:txEl>
                                              <p:pRg st="0" end="0"/>
                                            </p:txEl>
                                          </p:spTgt>
                                        </p:tgtEl>
                                        <p:attrNameLst>
                                          <p:attrName>style.visibility</p:attrName>
                                        </p:attrNameLst>
                                      </p:cBhvr>
                                      <p:to>
                                        <p:strVal val="visible"/>
                                      </p:to>
                                    </p:set>
                                    <p:animEffect transition="in" filter="slide(fromBottom)">
                                      <p:cBhvr>
                                        <p:cTn id="7" dur="500"/>
                                        <p:tgtEl>
                                          <p:spTgt spid="459779">
                                            <p:txEl>
                                              <p:pRg st="0" end="0"/>
                                            </p:txEl>
                                          </p:spTgt>
                                        </p:tgtEl>
                                      </p:cBhvr>
                                    </p:animEffect>
                                  </p:childTnLst>
                                </p:cTn>
                              </p:par>
                              <p:par>
                                <p:cTn id="8" presetID="12" presetClass="entr" presetSubtype="4" fill="hold" nodeType="withEffect">
                                  <p:stCondLst>
                                    <p:cond delay="0"/>
                                  </p:stCondLst>
                                  <p:childTnLst>
                                    <p:set>
                                      <p:cBhvr>
                                        <p:cTn id="9" dur="1" fill="hold">
                                          <p:stCondLst>
                                            <p:cond delay="0"/>
                                          </p:stCondLst>
                                        </p:cTn>
                                        <p:tgtEl>
                                          <p:spTgt spid="459779">
                                            <p:txEl>
                                              <p:pRg st="1" end="1"/>
                                            </p:txEl>
                                          </p:spTgt>
                                        </p:tgtEl>
                                        <p:attrNameLst>
                                          <p:attrName>style.visibility</p:attrName>
                                        </p:attrNameLst>
                                      </p:cBhvr>
                                      <p:to>
                                        <p:strVal val="visible"/>
                                      </p:to>
                                    </p:set>
                                    <p:animEffect transition="in" filter="slide(fromBottom)">
                                      <p:cBhvr>
                                        <p:cTn id="10" dur="500"/>
                                        <p:tgtEl>
                                          <p:spTgt spid="459779">
                                            <p:txEl>
                                              <p:pRg st="1" end="1"/>
                                            </p:txEl>
                                          </p:spTgt>
                                        </p:tgtEl>
                                      </p:cBhvr>
                                    </p:animEffect>
                                  </p:childTnLst>
                                </p:cTn>
                              </p:par>
                              <p:par>
                                <p:cTn id="11" presetID="12" presetClass="entr" presetSubtype="4" fill="hold" nodeType="withEffect">
                                  <p:stCondLst>
                                    <p:cond delay="0"/>
                                  </p:stCondLst>
                                  <p:childTnLst>
                                    <p:set>
                                      <p:cBhvr>
                                        <p:cTn id="12" dur="1" fill="hold">
                                          <p:stCondLst>
                                            <p:cond delay="0"/>
                                          </p:stCondLst>
                                        </p:cTn>
                                        <p:tgtEl>
                                          <p:spTgt spid="459779">
                                            <p:txEl>
                                              <p:pRg st="2" end="2"/>
                                            </p:txEl>
                                          </p:spTgt>
                                        </p:tgtEl>
                                        <p:attrNameLst>
                                          <p:attrName>style.visibility</p:attrName>
                                        </p:attrNameLst>
                                      </p:cBhvr>
                                      <p:to>
                                        <p:strVal val="visible"/>
                                      </p:to>
                                    </p:set>
                                    <p:animEffect transition="in" filter="slide(fromBottom)">
                                      <p:cBhvr>
                                        <p:cTn id="13" dur="500"/>
                                        <p:tgtEl>
                                          <p:spTgt spid="459779">
                                            <p:txEl>
                                              <p:pRg st="2" end="2"/>
                                            </p:txEl>
                                          </p:spTgt>
                                        </p:tgtEl>
                                      </p:cBhvr>
                                    </p:animEffect>
                                  </p:childTnLst>
                                </p:cTn>
                              </p:par>
                              <p:par>
                                <p:cTn id="14" presetID="12" presetClass="entr" presetSubtype="4" fill="hold" nodeType="withEffect">
                                  <p:stCondLst>
                                    <p:cond delay="0"/>
                                  </p:stCondLst>
                                  <p:childTnLst>
                                    <p:set>
                                      <p:cBhvr>
                                        <p:cTn id="15" dur="1" fill="hold">
                                          <p:stCondLst>
                                            <p:cond delay="0"/>
                                          </p:stCondLst>
                                        </p:cTn>
                                        <p:tgtEl>
                                          <p:spTgt spid="459779">
                                            <p:txEl>
                                              <p:pRg st="3" end="3"/>
                                            </p:txEl>
                                          </p:spTgt>
                                        </p:tgtEl>
                                        <p:attrNameLst>
                                          <p:attrName>style.visibility</p:attrName>
                                        </p:attrNameLst>
                                      </p:cBhvr>
                                      <p:to>
                                        <p:strVal val="visible"/>
                                      </p:to>
                                    </p:set>
                                    <p:animEffect transition="in" filter="slide(fromBottom)">
                                      <p:cBhvr>
                                        <p:cTn id="16" dur="500"/>
                                        <p:tgtEl>
                                          <p:spTgt spid="459779">
                                            <p:txEl>
                                              <p:pRg st="3" end="3"/>
                                            </p:txEl>
                                          </p:spTgt>
                                        </p:tgtEl>
                                      </p:cBhvr>
                                    </p:animEffect>
                                  </p:childTnLst>
                                </p:cTn>
                              </p:par>
                              <p:par>
                                <p:cTn id="17" presetID="12" presetClass="entr" presetSubtype="4" fill="hold" nodeType="withEffect">
                                  <p:stCondLst>
                                    <p:cond delay="0"/>
                                  </p:stCondLst>
                                  <p:childTnLst>
                                    <p:set>
                                      <p:cBhvr>
                                        <p:cTn id="18" dur="1" fill="hold">
                                          <p:stCondLst>
                                            <p:cond delay="0"/>
                                          </p:stCondLst>
                                        </p:cTn>
                                        <p:tgtEl>
                                          <p:spTgt spid="459779">
                                            <p:txEl>
                                              <p:pRg st="4" end="4"/>
                                            </p:txEl>
                                          </p:spTgt>
                                        </p:tgtEl>
                                        <p:attrNameLst>
                                          <p:attrName>style.visibility</p:attrName>
                                        </p:attrNameLst>
                                      </p:cBhvr>
                                      <p:to>
                                        <p:strVal val="visible"/>
                                      </p:to>
                                    </p:set>
                                    <p:animEffect transition="in" filter="slide(fromBottom)">
                                      <p:cBhvr>
                                        <p:cTn id="19" dur="500"/>
                                        <p:tgtEl>
                                          <p:spTgt spid="459779">
                                            <p:txEl>
                                              <p:pRg st="4" end="4"/>
                                            </p:txEl>
                                          </p:spTgt>
                                        </p:tgtEl>
                                      </p:cBhvr>
                                    </p:animEffect>
                                  </p:childTnLst>
                                </p:cTn>
                              </p:par>
                              <p:par>
                                <p:cTn id="20" presetID="12" presetClass="entr" presetSubtype="4" fill="hold" nodeType="withEffect">
                                  <p:stCondLst>
                                    <p:cond delay="0"/>
                                  </p:stCondLst>
                                  <p:childTnLst>
                                    <p:set>
                                      <p:cBhvr>
                                        <p:cTn id="21" dur="1" fill="hold">
                                          <p:stCondLst>
                                            <p:cond delay="0"/>
                                          </p:stCondLst>
                                        </p:cTn>
                                        <p:tgtEl>
                                          <p:spTgt spid="459779">
                                            <p:txEl>
                                              <p:pRg st="5" end="5"/>
                                            </p:txEl>
                                          </p:spTgt>
                                        </p:tgtEl>
                                        <p:attrNameLst>
                                          <p:attrName>style.visibility</p:attrName>
                                        </p:attrNameLst>
                                      </p:cBhvr>
                                      <p:to>
                                        <p:strVal val="visible"/>
                                      </p:to>
                                    </p:set>
                                    <p:animEffect transition="in" filter="slide(fromBottom)">
                                      <p:cBhvr>
                                        <p:cTn id="22" dur="500"/>
                                        <p:tgtEl>
                                          <p:spTgt spid="459779">
                                            <p:txEl>
                                              <p:pRg st="5" end="5"/>
                                            </p:txEl>
                                          </p:spTgt>
                                        </p:tgtEl>
                                      </p:cBhvr>
                                    </p:animEffect>
                                  </p:childTnLst>
                                </p:cTn>
                              </p:par>
                              <p:par>
                                <p:cTn id="23" presetID="12" presetClass="entr" presetSubtype="4" fill="hold" nodeType="withEffect">
                                  <p:stCondLst>
                                    <p:cond delay="0"/>
                                  </p:stCondLst>
                                  <p:childTnLst>
                                    <p:set>
                                      <p:cBhvr>
                                        <p:cTn id="24" dur="1" fill="hold">
                                          <p:stCondLst>
                                            <p:cond delay="0"/>
                                          </p:stCondLst>
                                        </p:cTn>
                                        <p:tgtEl>
                                          <p:spTgt spid="459779">
                                            <p:txEl>
                                              <p:pRg st="6" end="6"/>
                                            </p:txEl>
                                          </p:spTgt>
                                        </p:tgtEl>
                                        <p:attrNameLst>
                                          <p:attrName>style.visibility</p:attrName>
                                        </p:attrNameLst>
                                      </p:cBhvr>
                                      <p:to>
                                        <p:strVal val="visible"/>
                                      </p:to>
                                    </p:set>
                                    <p:animEffect transition="in" filter="slide(fromBottom)">
                                      <p:cBhvr>
                                        <p:cTn id="25" dur="500"/>
                                        <p:tgtEl>
                                          <p:spTgt spid="459779">
                                            <p:txEl>
                                              <p:pRg st="6" end="6"/>
                                            </p:txEl>
                                          </p:spTgt>
                                        </p:tgtEl>
                                      </p:cBhvr>
                                    </p:animEffect>
                                  </p:childTnLst>
                                </p:cTn>
                              </p:par>
                              <p:par>
                                <p:cTn id="26" presetID="12" presetClass="entr" presetSubtype="4" fill="hold" nodeType="withEffect">
                                  <p:stCondLst>
                                    <p:cond delay="0"/>
                                  </p:stCondLst>
                                  <p:childTnLst>
                                    <p:set>
                                      <p:cBhvr>
                                        <p:cTn id="27" dur="1" fill="hold">
                                          <p:stCondLst>
                                            <p:cond delay="0"/>
                                          </p:stCondLst>
                                        </p:cTn>
                                        <p:tgtEl>
                                          <p:spTgt spid="459779">
                                            <p:txEl>
                                              <p:pRg st="7" end="7"/>
                                            </p:txEl>
                                          </p:spTgt>
                                        </p:tgtEl>
                                        <p:attrNameLst>
                                          <p:attrName>style.visibility</p:attrName>
                                        </p:attrNameLst>
                                      </p:cBhvr>
                                      <p:to>
                                        <p:strVal val="visible"/>
                                      </p:to>
                                    </p:set>
                                    <p:animEffect transition="in" filter="slide(fromBottom)">
                                      <p:cBhvr>
                                        <p:cTn id="28" dur="500"/>
                                        <p:tgtEl>
                                          <p:spTgt spid="459779">
                                            <p:txEl>
                                              <p:pRg st="7" end="7"/>
                                            </p:txEl>
                                          </p:spTgt>
                                        </p:tgtEl>
                                      </p:cBhvr>
                                    </p:animEffect>
                                  </p:childTnLst>
                                </p:cTn>
                              </p:par>
                              <p:par>
                                <p:cTn id="29" presetID="12" presetClass="entr" presetSubtype="4" fill="hold" nodeType="withEffect">
                                  <p:stCondLst>
                                    <p:cond delay="0"/>
                                  </p:stCondLst>
                                  <p:childTnLst>
                                    <p:set>
                                      <p:cBhvr>
                                        <p:cTn id="30" dur="1" fill="hold">
                                          <p:stCondLst>
                                            <p:cond delay="0"/>
                                          </p:stCondLst>
                                        </p:cTn>
                                        <p:tgtEl>
                                          <p:spTgt spid="459779">
                                            <p:txEl>
                                              <p:pRg st="8" end="8"/>
                                            </p:txEl>
                                          </p:spTgt>
                                        </p:tgtEl>
                                        <p:attrNameLst>
                                          <p:attrName>style.visibility</p:attrName>
                                        </p:attrNameLst>
                                      </p:cBhvr>
                                      <p:to>
                                        <p:strVal val="visible"/>
                                      </p:to>
                                    </p:set>
                                    <p:animEffect transition="in" filter="slide(fromBottom)">
                                      <p:cBhvr>
                                        <p:cTn id="31" dur="500"/>
                                        <p:tgtEl>
                                          <p:spTgt spid="459779">
                                            <p:txEl>
                                              <p:pRg st="8" end="8"/>
                                            </p:txEl>
                                          </p:spTgt>
                                        </p:tgtEl>
                                      </p:cBhvr>
                                    </p:animEffect>
                                  </p:childTnLst>
                                </p:cTn>
                              </p:par>
                              <p:par>
                                <p:cTn id="32" presetID="12" presetClass="entr" presetSubtype="4" fill="hold" nodeType="withEffect">
                                  <p:stCondLst>
                                    <p:cond delay="0"/>
                                  </p:stCondLst>
                                  <p:childTnLst>
                                    <p:set>
                                      <p:cBhvr>
                                        <p:cTn id="33" dur="1" fill="hold">
                                          <p:stCondLst>
                                            <p:cond delay="0"/>
                                          </p:stCondLst>
                                        </p:cTn>
                                        <p:tgtEl>
                                          <p:spTgt spid="459779">
                                            <p:txEl>
                                              <p:pRg st="9" end="9"/>
                                            </p:txEl>
                                          </p:spTgt>
                                        </p:tgtEl>
                                        <p:attrNameLst>
                                          <p:attrName>style.visibility</p:attrName>
                                        </p:attrNameLst>
                                      </p:cBhvr>
                                      <p:to>
                                        <p:strVal val="visible"/>
                                      </p:to>
                                    </p:set>
                                    <p:animEffect transition="in" filter="slide(fromBottom)">
                                      <p:cBhvr>
                                        <p:cTn id="34" dur="500"/>
                                        <p:tgtEl>
                                          <p:spTgt spid="459779">
                                            <p:txEl>
                                              <p:pRg st="9" end="9"/>
                                            </p:txEl>
                                          </p:spTgt>
                                        </p:tgtEl>
                                      </p:cBhvr>
                                    </p:animEffect>
                                  </p:childTnLst>
                                </p:cTn>
                              </p:par>
                              <p:par>
                                <p:cTn id="35" presetID="12" presetClass="entr" presetSubtype="4" fill="hold" nodeType="withEffect">
                                  <p:stCondLst>
                                    <p:cond delay="0"/>
                                  </p:stCondLst>
                                  <p:childTnLst>
                                    <p:set>
                                      <p:cBhvr>
                                        <p:cTn id="36" dur="1" fill="hold">
                                          <p:stCondLst>
                                            <p:cond delay="0"/>
                                          </p:stCondLst>
                                        </p:cTn>
                                        <p:tgtEl>
                                          <p:spTgt spid="459779">
                                            <p:txEl>
                                              <p:pRg st="10" end="10"/>
                                            </p:txEl>
                                          </p:spTgt>
                                        </p:tgtEl>
                                        <p:attrNameLst>
                                          <p:attrName>style.visibility</p:attrName>
                                        </p:attrNameLst>
                                      </p:cBhvr>
                                      <p:to>
                                        <p:strVal val="visible"/>
                                      </p:to>
                                    </p:set>
                                    <p:animEffect transition="in" filter="slide(fromBottom)">
                                      <p:cBhvr>
                                        <p:cTn id="37" dur="500"/>
                                        <p:tgtEl>
                                          <p:spTgt spid="459779">
                                            <p:txEl>
                                              <p:pRg st="10" end="10"/>
                                            </p:txEl>
                                          </p:spTgt>
                                        </p:tgtEl>
                                      </p:cBhvr>
                                    </p:animEffect>
                                  </p:childTnLst>
                                </p:cTn>
                              </p:par>
                              <p:par>
                                <p:cTn id="38" presetID="12" presetClass="entr" presetSubtype="4" fill="hold" nodeType="withEffect">
                                  <p:stCondLst>
                                    <p:cond delay="0"/>
                                  </p:stCondLst>
                                  <p:childTnLst>
                                    <p:set>
                                      <p:cBhvr>
                                        <p:cTn id="39" dur="1" fill="hold">
                                          <p:stCondLst>
                                            <p:cond delay="0"/>
                                          </p:stCondLst>
                                        </p:cTn>
                                        <p:tgtEl>
                                          <p:spTgt spid="459779">
                                            <p:txEl>
                                              <p:pRg st="11" end="11"/>
                                            </p:txEl>
                                          </p:spTgt>
                                        </p:tgtEl>
                                        <p:attrNameLst>
                                          <p:attrName>style.visibility</p:attrName>
                                        </p:attrNameLst>
                                      </p:cBhvr>
                                      <p:to>
                                        <p:strVal val="visible"/>
                                      </p:to>
                                    </p:set>
                                    <p:animEffect transition="in" filter="slide(fromBottom)">
                                      <p:cBhvr>
                                        <p:cTn id="40" dur="500"/>
                                        <p:tgtEl>
                                          <p:spTgt spid="459779">
                                            <p:txEl>
                                              <p:pRg st="11" end="11"/>
                                            </p:txEl>
                                          </p:spTgt>
                                        </p:tgtEl>
                                      </p:cBhvr>
                                    </p:animEffect>
                                  </p:childTnLst>
                                </p:cTn>
                              </p:par>
                              <p:par>
                                <p:cTn id="41" presetID="12" presetClass="entr" presetSubtype="4" fill="hold" nodeType="withEffect">
                                  <p:stCondLst>
                                    <p:cond delay="0"/>
                                  </p:stCondLst>
                                  <p:childTnLst>
                                    <p:set>
                                      <p:cBhvr>
                                        <p:cTn id="42" dur="1" fill="hold">
                                          <p:stCondLst>
                                            <p:cond delay="0"/>
                                          </p:stCondLst>
                                        </p:cTn>
                                        <p:tgtEl>
                                          <p:spTgt spid="459779">
                                            <p:txEl>
                                              <p:pRg st="13" end="13"/>
                                            </p:txEl>
                                          </p:spTgt>
                                        </p:tgtEl>
                                        <p:attrNameLst>
                                          <p:attrName>style.visibility</p:attrName>
                                        </p:attrNameLst>
                                      </p:cBhvr>
                                      <p:to>
                                        <p:strVal val="visible"/>
                                      </p:to>
                                    </p:set>
                                    <p:animEffect transition="in" filter="slide(fromBottom)">
                                      <p:cBhvr>
                                        <p:cTn id="43" dur="500"/>
                                        <p:tgtEl>
                                          <p:spTgt spid="459779">
                                            <p:txEl>
                                              <p:pRg st="13" end="13"/>
                                            </p:txEl>
                                          </p:spTgt>
                                        </p:tgtEl>
                                      </p:cBhvr>
                                    </p:animEffect>
                                  </p:childTnLst>
                                </p:cTn>
                              </p:par>
                              <p:par>
                                <p:cTn id="44" presetID="12" presetClass="entr" presetSubtype="4" fill="hold" nodeType="withEffect">
                                  <p:stCondLst>
                                    <p:cond delay="0"/>
                                  </p:stCondLst>
                                  <p:childTnLst>
                                    <p:set>
                                      <p:cBhvr>
                                        <p:cTn id="45" dur="1" fill="hold">
                                          <p:stCondLst>
                                            <p:cond delay="0"/>
                                          </p:stCondLst>
                                        </p:cTn>
                                        <p:tgtEl>
                                          <p:spTgt spid="459779">
                                            <p:txEl>
                                              <p:pRg st="14" end="14"/>
                                            </p:txEl>
                                          </p:spTgt>
                                        </p:tgtEl>
                                        <p:attrNameLst>
                                          <p:attrName>style.visibility</p:attrName>
                                        </p:attrNameLst>
                                      </p:cBhvr>
                                      <p:to>
                                        <p:strVal val="visible"/>
                                      </p:to>
                                    </p:set>
                                    <p:animEffect transition="in" filter="slide(fromBottom)">
                                      <p:cBhvr>
                                        <p:cTn id="46" dur="500"/>
                                        <p:tgtEl>
                                          <p:spTgt spid="459779">
                                            <p:txEl>
                                              <p:pRg st="14" end="14"/>
                                            </p:txEl>
                                          </p:spTgt>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12" presetClass="entr" presetSubtype="2" fill="hold" grpId="0" nodeType="clickEffect">
                                  <p:stCondLst>
                                    <p:cond delay="0"/>
                                  </p:stCondLst>
                                  <p:childTnLst>
                                    <p:set>
                                      <p:cBhvr>
                                        <p:cTn id="50" dur="1" fill="hold">
                                          <p:stCondLst>
                                            <p:cond delay="0"/>
                                          </p:stCondLst>
                                        </p:cTn>
                                        <p:tgtEl>
                                          <p:spTgt spid="459784"/>
                                        </p:tgtEl>
                                        <p:attrNameLst>
                                          <p:attrName>style.visibility</p:attrName>
                                        </p:attrNameLst>
                                      </p:cBhvr>
                                      <p:to>
                                        <p:strVal val="visible"/>
                                      </p:to>
                                    </p:set>
                                    <p:animEffect transition="in" filter="slide(fromRight)">
                                      <p:cBhvr>
                                        <p:cTn id="51" dur="500"/>
                                        <p:tgtEl>
                                          <p:spTgt spid="459784"/>
                                        </p:tgtEl>
                                      </p:cBhvr>
                                    </p:animEffect>
                                  </p:childTnLst>
                                </p:cTn>
                              </p:par>
                            </p:childTnLst>
                          </p:cTn>
                        </p:par>
                      </p:childTnLst>
                    </p:cTn>
                  </p:par>
                  <p:par>
                    <p:cTn id="52" fill="hold">
                      <p:stCondLst>
                        <p:cond delay="indefinite"/>
                      </p:stCondLst>
                      <p:childTnLst>
                        <p:par>
                          <p:cTn id="53" fill="hold">
                            <p:stCondLst>
                              <p:cond delay="0"/>
                            </p:stCondLst>
                            <p:childTnLst>
                              <p:par>
                                <p:cTn id="54" presetID="12" presetClass="entr" presetSubtype="2" fill="hold" grpId="0" nodeType="click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slide(fromRight)">
                                      <p:cBhvr>
                                        <p:cTn id="5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9784" grpId="0" animBg="1"/>
      <p:bldP spid="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457200" y="0"/>
            <a:ext cx="8229600" cy="762000"/>
          </a:xfrm>
        </p:spPr>
        <p:txBody>
          <a:bodyPr/>
          <a:lstStyle/>
          <a:p>
            <a:pPr eaLnBrk="1" hangingPunct="1"/>
            <a:r>
              <a:rPr lang="en-US" altLang="ja-JP">
                <a:latin typeface="Arial" charset="0"/>
              </a:rPr>
              <a:t>Customized run class</a:t>
            </a:r>
          </a:p>
        </p:txBody>
      </p:sp>
      <p:sp>
        <p:nvSpPr>
          <p:cNvPr id="459779" name="Rectangle 3"/>
          <p:cNvSpPr>
            <a:spLocks noGrp="1" noChangeArrowheads="1"/>
          </p:cNvSpPr>
          <p:nvPr>
            <p:ph idx="1"/>
          </p:nvPr>
        </p:nvSpPr>
        <p:spPr>
          <a:xfrm>
            <a:off x="228600" y="762000"/>
            <a:ext cx="8686800" cy="5410200"/>
          </a:xfrm>
          <a:solidFill>
            <a:schemeClr val="bg1"/>
          </a:solidFill>
        </p:spPr>
        <p:txBody>
          <a:bodyPr/>
          <a:lstStyle/>
          <a:p>
            <a:pPr eaLnBrk="1" hangingPunct="1">
              <a:lnSpc>
                <a:spcPct val="110000"/>
              </a:lnSpc>
              <a:buFont typeface="Webdings" charset="0"/>
              <a:buNone/>
            </a:pPr>
            <a:r>
              <a:rPr lang="en-US" altLang="ja-JP" dirty="0">
                <a:latin typeface="Arial" charset="0"/>
              </a:rPr>
              <a:t>void </a:t>
            </a:r>
            <a:r>
              <a:rPr lang="en-US" altLang="ja-JP" dirty="0" err="1">
                <a:latin typeface="Arial" charset="0"/>
              </a:rPr>
              <a:t>MyRun</a:t>
            </a:r>
            <a:r>
              <a:rPr lang="en-US" altLang="ja-JP" dirty="0">
                <a:latin typeface="Arial" charset="0"/>
              </a:rPr>
              <a:t>::Merge(</a:t>
            </a:r>
            <a:r>
              <a:rPr lang="en-US" altLang="ja-JP" dirty="0" err="1">
                <a:latin typeface="Arial" charset="0"/>
              </a:rPr>
              <a:t>const</a:t>
            </a:r>
            <a:r>
              <a:rPr lang="en-US" altLang="ja-JP" dirty="0">
                <a:latin typeface="Arial" charset="0"/>
              </a:rPr>
              <a:t> G4Run* run)</a:t>
            </a:r>
          </a:p>
          <a:p>
            <a:pPr eaLnBrk="1" hangingPunct="1">
              <a:lnSpc>
                <a:spcPct val="110000"/>
              </a:lnSpc>
              <a:buFont typeface="Webdings" charset="0"/>
              <a:buNone/>
            </a:pPr>
            <a:r>
              <a:rPr lang="en-US" altLang="ja-JP" dirty="0">
                <a:latin typeface="Arial" charset="0"/>
              </a:rPr>
              <a:t>{</a:t>
            </a:r>
          </a:p>
          <a:p>
            <a:pPr eaLnBrk="1" hangingPunct="1">
              <a:lnSpc>
                <a:spcPct val="110000"/>
              </a:lnSpc>
              <a:buFont typeface="Webdings" charset="0"/>
              <a:buNone/>
            </a:pPr>
            <a:r>
              <a:rPr lang="en-US" altLang="ja-JP" dirty="0">
                <a:solidFill>
                  <a:srgbClr val="FF0000"/>
                </a:solidFill>
                <a:latin typeface="Arial" charset="0"/>
              </a:rPr>
              <a:t>  </a:t>
            </a:r>
            <a:r>
              <a:rPr lang="en-US" altLang="ja-JP" dirty="0" err="1">
                <a:solidFill>
                  <a:srgbClr val="FF0000"/>
                </a:solidFill>
                <a:latin typeface="Arial" charset="0"/>
              </a:rPr>
              <a:t>const</a:t>
            </a:r>
            <a:r>
              <a:rPr lang="en-US" altLang="ja-JP" dirty="0">
                <a:solidFill>
                  <a:srgbClr val="FF0000"/>
                </a:solidFill>
                <a:latin typeface="Arial" charset="0"/>
              </a:rPr>
              <a:t> </a:t>
            </a:r>
            <a:r>
              <a:rPr lang="en-US" altLang="ja-JP" dirty="0" err="1">
                <a:solidFill>
                  <a:srgbClr val="FF0000"/>
                </a:solidFill>
                <a:latin typeface="Arial" charset="0"/>
              </a:rPr>
              <a:t>MyRun</a:t>
            </a:r>
            <a:r>
              <a:rPr lang="en-US" altLang="ja-JP" dirty="0">
                <a:solidFill>
                  <a:srgbClr val="FF0000"/>
                </a:solidFill>
                <a:latin typeface="Arial" charset="0"/>
              </a:rPr>
              <a:t>* </a:t>
            </a:r>
            <a:r>
              <a:rPr lang="en-US" altLang="ja-JP" dirty="0" err="1">
                <a:solidFill>
                  <a:srgbClr val="FF0000"/>
                </a:solidFill>
                <a:latin typeface="Arial" charset="0"/>
              </a:rPr>
              <a:t>localRun</a:t>
            </a:r>
            <a:r>
              <a:rPr lang="en-US" altLang="ja-JP" dirty="0">
                <a:solidFill>
                  <a:srgbClr val="FF0000"/>
                </a:solidFill>
                <a:latin typeface="Arial" charset="0"/>
              </a:rPr>
              <a:t> = </a:t>
            </a:r>
            <a:r>
              <a:rPr lang="en-US" altLang="ja-JP" dirty="0" err="1">
                <a:solidFill>
                  <a:srgbClr val="FF0000"/>
                </a:solidFill>
                <a:latin typeface="Arial" charset="0"/>
              </a:rPr>
              <a:t>static_cast</a:t>
            </a:r>
            <a:r>
              <a:rPr lang="en-US" altLang="ja-JP" dirty="0">
                <a:solidFill>
                  <a:srgbClr val="FF0000"/>
                </a:solidFill>
                <a:latin typeface="Arial" charset="0"/>
              </a:rPr>
              <a:t>&lt;</a:t>
            </a:r>
            <a:r>
              <a:rPr lang="en-US" altLang="ja-JP" dirty="0" err="1">
                <a:solidFill>
                  <a:srgbClr val="FF0000"/>
                </a:solidFill>
                <a:latin typeface="Arial" charset="0"/>
              </a:rPr>
              <a:t>const</a:t>
            </a:r>
            <a:r>
              <a:rPr lang="en-US" altLang="ja-JP" dirty="0">
                <a:solidFill>
                  <a:srgbClr val="FF0000"/>
                </a:solidFill>
                <a:latin typeface="Arial" charset="0"/>
              </a:rPr>
              <a:t> </a:t>
            </a:r>
            <a:r>
              <a:rPr lang="en-US" altLang="ja-JP" dirty="0" err="1">
                <a:solidFill>
                  <a:srgbClr val="FF0000"/>
                </a:solidFill>
                <a:latin typeface="Arial" charset="0"/>
              </a:rPr>
              <a:t>MyRun</a:t>
            </a:r>
            <a:r>
              <a:rPr lang="en-US" altLang="ja-JP" dirty="0">
                <a:solidFill>
                  <a:srgbClr val="FF0000"/>
                </a:solidFill>
                <a:latin typeface="Arial" charset="0"/>
              </a:rPr>
              <a:t>*&gt;(run);</a:t>
            </a:r>
          </a:p>
          <a:p>
            <a:pPr eaLnBrk="1" hangingPunct="1">
              <a:lnSpc>
                <a:spcPct val="110000"/>
              </a:lnSpc>
              <a:buFont typeface="Webdings" charset="0"/>
              <a:buNone/>
            </a:pPr>
            <a:endParaRPr lang="en-US" altLang="ja-JP" dirty="0">
              <a:solidFill>
                <a:srgbClr val="FF0000"/>
              </a:solidFill>
              <a:latin typeface="Arial" charset="0"/>
            </a:endParaRPr>
          </a:p>
          <a:p>
            <a:pPr eaLnBrk="1" hangingPunct="1">
              <a:lnSpc>
                <a:spcPct val="110000"/>
              </a:lnSpc>
              <a:buFont typeface="Webdings" charset="0"/>
              <a:buNone/>
            </a:pPr>
            <a:r>
              <a:rPr lang="en-US" altLang="ja-JP" dirty="0">
                <a:solidFill>
                  <a:srgbClr val="FF0000"/>
                </a:solidFill>
                <a:latin typeface="Arial" charset="0"/>
              </a:rPr>
              <a:t>  </a:t>
            </a:r>
            <a:r>
              <a:rPr lang="en-US" altLang="ja-JP" dirty="0" err="1">
                <a:solidFill>
                  <a:srgbClr val="FF0000"/>
                </a:solidFill>
                <a:latin typeface="Arial" charset="0"/>
              </a:rPr>
              <a:t>totalSurfFlux</a:t>
            </a:r>
            <a:r>
              <a:rPr lang="en-US" altLang="ja-JP" dirty="0">
                <a:solidFill>
                  <a:srgbClr val="FF0000"/>
                </a:solidFill>
                <a:latin typeface="Arial" charset="0"/>
              </a:rPr>
              <a:t> += *(</a:t>
            </a:r>
            <a:r>
              <a:rPr lang="en-US" altLang="ja-JP" dirty="0" err="1">
                <a:solidFill>
                  <a:srgbClr val="FF0000"/>
                </a:solidFill>
                <a:latin typeface="Arial" charset="0"/>
              </a:rPr>
              <a:t>localRun</a:t>
            </a:r>
            <a:r>
              <a:rPr lang="en-US" altLang="ja-JP" dirty="0">
                <a:solidFill>
                  <a:srgbClr val="FF0000"/>
                </a:solidFill>
                <a:latin typeface="Arial" charset="0"/>
              </a:rPr>
              <a:t> . </a:t>
            </a:r>
            <a:r>
              <a:rPr lang="en-US" altLang="ja-JP" dirty="0" err="1">
                <a:solidFill>
                  <a:srgbClr val="FF0000"/>
                </a:solidFill>
                <a:latin typeface="Arial" charset="0"/>
              </a:rPr>
              <a:t>totalSurfFlux</a:t>
            </a:r>
            <a:r>
              <a:rPr lang="en-US" altLang="ja-JP" dirty="0">
                <a:solidFill>
                  <a:srgbClr val="FF0000"/>
                </a:solidFill>
                <a:latin typeface="Arial" charset="0"/>
              </a:rPr>
              <a:t>);</a:t>
            </a:r>
          </a:p>
          <a:p>
            <a:pPr eaLnBrk="1" hangingPunct="1">
              <a:lnSpc>
                <a:spcPct val="110000"/>
              </a:lnSpc>
              <a:buFont typeface="Webdings" charset="0"/>
              <a:buNone/>
            </a:pPr>
            <a:r>
              <a:rPr lang="en-US" altLang="ja-JP" dirty="0">
                <a:solidFill>
                  <a:srgbClr val="FF0000"/>
                </a:solidFill>
                <a:latin typeface="Arial" charset="0"/>
              </a:rPr>
              <a:t>  </a:t>
            </a:r>
            <a:r>
              <a:rPr lang="en-US" altLang="ja-JP" dirty="0" err="1">
                <a:solidFill>
                  <a:srgbClr val="FF0000"/>
                </a:solidFill>
                <a:latin typeface="Arial" charset="0"/>
              </a:rPr>
              <a:t>protonSurfFlux</a:t>
            </a:r>
            <a:r>
              <a:rPr lang="en-US" altLang="ja-JP" dirty="0">
                <a:solidFill>
                  <a:srgbClr val="FF0000"/>
                </a:solidFill>
                <a:latin typeface="Arial" charset="0"/>
              </a:rPr>
              <a:t> += *(</a:t>
            </a:r>
            <a:r>
              <a:rPr lang="en-US" altLang="ja-JP" dirty="0" err="1">
                <a:solidFill>
                  <a:srgbClr val="FF0000"/>
                </a:solidFill>
                <a:latin typeface="Arial" charset="0"/>
              </a:rPr>
              <a:t>localRun</a:t>
            </a:r>
            <a:r>
              <a:rPr lang="en-US" altLang="ja-JP" dirty="0">
                <a:solidFill>
                  <a:srgbClr val="FF0000"/>
                </a:solidFill>
                <a:latin typeface="Arial" charset="0"/>
              </a:rPr>
              <a:t> . </a:t>
            </a:r>
            <a:r>
              <a:rPr lang="en-US" altLang="ja-JP" dirty="0" err="1">
                <a:solidFill>
                  <a:srgbClr val="FF0000"/>
                </a:solidFill>
                <a:latin typeface="Arial" charset="0"/>
              </a:rPr>
              <a:t>protonSurfFlux</a:t>
            </a:r>
            <a:r>
              <a:rPr lang="en-US" altLang="ja-JP" dirty="0">
                <a:solidFill>
                  <a:srgbClr val="FF0000"/>
                </a:solidFill>
                <a:latin typeface="Arial" charset="0"/>
              </a:rPr>
              <a:t>);</a:t>
            </a:r>
          </a:p>
          <a:p>
            <a:pPr eaLnBrk="1" hangingPunct="1">
              <a:lnSpc>
                <a:spcPct val="110000"/>
              </a:lnSpc>
              <a:buFont typeface="Webdings" charset="0"/>
              <a:buNone/>
            </a:pPr>
            <a:r>
              <a:rPr lang="en-US" altLang="ja-JP" dirty="0">
                <a:solidFill>
                  <a:srgbClr val="FF0000"/>
                </a:solidFill>
                <a:latin typeface="Arial" charset="0"/>
              </a:rPr>
              <a:t>  </a:t>
            </a:r>
            <a:r>
              <a:rPr lang="en-US" altLang="ja-JP" dirty="0" err="1">
                <a:solidFill>
                  <a:srgbClr val="FF0000"/>
                </a:solidFill>
                <a:latin typeface="Arial" charset="0"/>
              </a:rPr>
              <a:t>totalDose</a:t>
            </a:r>
            <a:r>
              <a:rPr lang="en-US" altLang="ja-JP" dirty="0">
                <a:solidFill>
                  <a:srgbClr val="FF0000"/>
                </a:solidFill>
                <a:latin typeface="Arial" charset="0"/>
              </a:rPr>
              <a:t> += *(</a:t>
            </a:r>
            <a:r>
              <a:rPr lang="en-US" altLang="ja-JP" dirty="0" err="1">
                <a:solidFill>
                  <a:srgbClr val="FF0000"/>
                </a:solidFill>
                <a:latin typeface="Arial" charset="0"/>
              </a:rPr>
              <a:t>localRun</a:t>
            </a:r>
            <a:r>
              <a:rPr lang="en-US" altLang="ja-JP" dirty="0">
                <a:solidFill>
                  <a:srgbClr val="FF0000"/>
                </a:solidFill>
                <a:latin typeface="Arial" charset="0"/>
              </a:rPr>
              <a:t> . </a:t>
            </a:r>
            <a:r>
              <a:rPr lang="en-US" altLang="ja-JP" dirty="0" err="1">
                <a:solidFill>
                  <a:srgbClr val="FF0000"/>
                </a:solidFill>
                <a:latin typeface="Arial" charset="0"/>
              </a:rPr>
              <a:t>totalDose</a:t>
            </a:r>
            <a:r>
              <a:rPr lang="en-US" altLang="ja-JP" dirty="0">
                <a:solidFill>
                  <a:srgbClr val="FF0000"/>
                </a:solidFill>
                <a:latin typeface="Arial" charset="0"/>
              </a:rPr>
              <a:t>);</a:t>
            </a:r>
          </a:p>
          <a:p>
            <a:pPr eaLnBrk="1" hangingPunct="1">
              <a:lnSpc>
                <a:spcPct val="110000"/>
              </a:lnSpc>
              <a:buFont typeface="Webdings" charset="0"/>
              <a:buNone/>
            </a:pPr>
            <a:endParaRPr lang="en-US" altLang="ja-JP" dirty="0">
              <a:latin typeface="Arial" charset="0"/>
            </a:endParaRPr>
          </a:p>
          <a:p>
            <a:pPr eaLnBrk="1" hangingPunct="1">
              <a:lnSpc>
                <a:spcPct val="110000"/>
              </a:lnSpc>
              <a:buFont typeface="Webdings" charset="0"/>
              <a:buNone/>
            </a:pPr>
            <a:r>
              <a:rPr lang="en-US" altLang="ja-JP" dirty="0">
                <a:latin typeface="Arial" charset="0"/>
              </a:rPr>
              <a:t>  G4Run::Merge(run);</a:t>
            </a:r>
          </a:p>
          <a:p>
            <a:pPr eaLnBrk="1" hangingPunct="1">
              <a:lnSpc>
                <a:spcPct val="110000"/>
              </a:lnSpc>
              <a:buFont typeface="Webdings" charset="0"/>
              <a:buNone/>
            </a:pPr>
            <a:r>
              <a:rPr lang="en-US" altLang="ja-JP" dirty="0">
                <a:latin typeface="Arial" charset="0"/>
              </a:rPr>
              <a:t>}</a:t>
            </a:r>
          </a:p>
        </p:txBody>
      </p:sp>
      <p:sp>
        <p:nvSpPr>
          <p:cNvPr id="56323"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56324"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7D8749BD-E9A6-9B4E-87CA-7DCBA40E8852}" type="slidenum">
              <a:rPr lang="ja-JP" altLang="en-US" sz="1400" b="0">
                <a:solidFill>
                  <a:schemeClr val="bg1"/>
                </a:solidFill>
              </a:rPr>
              <a:pPr/>
              <a:t>33</a:t>
            </a:fld>
            <a:endParaRPr lang="en-US" altLang="ja-JP" sz="1400" b="0">
              <a:solidFill>
                <a:schemeClr val="bg1"/>
              </a:solidFill>
            </a:endParaRPr>
          </a:p>
        </p:txBody>
      </p:sp>
      <p:sp>
        <p:nvSpPr>
          <p:cNvPr id="459784" name="Text Box 8"/>
          <p:cNvSpPr txBox="1">
            <a:spLocks noChangeArrowheads="1"/>
          </p:cNvSpPr>
          <p:nvPr/>
        </p:nvSpPr>
        <p:spPr bwMode="auto">
          <a:xfrm>
            <a:off x="5562600" y="2667000"/>
            <a:ext cx="3048000" cy="641350"/>
          </a:xfrm>
          <a:prstGeom prst="rect">
            <a:avLst/>
          </a:prstGeom>
          <a:solidFill>
            <a:srgbClr val="FFFF00"/>
          </a:solidFill>
          <a:ln w="9525">
            <a:solidFill>
              <a:srgbClr val="FF0000"/>
            </a:solidFill>
            <a:miter lim="800000"/>
            <a:headEnd/>
            <a:tailEnd/>
          </a:ln>
        </p:spPr>
        <p:txBody>
          <a:bodyPr wrap="square">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dirty="0">
                <a:solidFill>
                  <a:srgbClr val="FF0000"/>
                </a:solidFill>
                <a:latin typeface="Comic Sans MS" charset="0"/>
              </a:rPr>
              <a:t>No need of loops. </a:t>
            </a:r>
            <a:br>
              <a:rPr lang="en-US" altLang="ja-JP" sz="1800" dirty="0">
                <a:solidFill>
                  <a:srgbClr val="FF0000"/>
                </a:solidFill>
                <a:latin typeface="Comic Sans MS" charset="0"/>
              </a:rPr>
            </a:br>
            <a:r>
              <a:rPr lang="en-US" altLang="ja-JP" sz="1800" dirty="0">
                <a:solidFill>
                  <a:srgbClr val="FF0000"/>
                </a:solidFill>
                <a:latin typeface="Comic Sans MS" charset="0"/>
              </a:rPr>
              <a:t>+= operator is provided !</a:t>
            </a:r>
          </a:p>
        </p:txBody>
      </p:sp>
      <p:sp>
        <p:nvSpPr>
          <p:cNvPr id="7" name="Text Box 8"/>
          <p:cNvSpPr txBox="1">
            <a:spLocks noChangeArrowheads="1"/>
          </p:cNvSpPr>
          <p:nvPr/>
        </p:nvSpPr>
        <p:spPr bwMode="auto">
          <a:xfrm>
            <a:off x="4038600" y="3733800"/>
            <a:ext cx="3886200" cy="646331"/>
          </a:xfrm>
          <a:prstGeom prst="rect">
            <a:avLst/>
          </a:prstGeom>
          <a:solidFill>
            <a:srgbClr val="FFFF00"/>
          </a:solidFill>
          <a:ln w="9525">
            <a:solidFill>
              <a:srgbClr val="FF0000"/>
            </a:solidFill>
            <a:miter lim="800000"/>
            <a:headEnd/>
            <a:tailEnd/>
          </a:ln>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dirty="0">
                <a:solidFill>
                  <a:srgbClr val="FF0000"/>
                </a:solidFill>
                <a:latin typeface="Comic Sans MS" charset="0"/>
              </a:rPr>
              <a:t>Don’t forget to invoke base class method!</a:t>
            </a:r>
          </a:p>
        </p:txBody>
      </p:sp>
      <p:sp>
        <p:nvSpPr>
          <p:cNvPr id="8" name="Text Box 8"/>
          <p:cNvSpPr txBox="1">
            <a:spLocks noChangeArrowheads="1"/>
          </p:cNvSpPr>
          <p:nvPr/>
        </p:nvSpPr>
        <p:spPr bwMode="auto">
          <a:xfrm>
            <a:off x="6781800" y="1447800"/>
            <a:ext cx="838200" cy="369332"/>
          </a:xfrm>
          <a:prstGeom prst="rect">
            <a:avLst/>
          </a:prstGeom>
          <a:solidFill>
            <a:srgbClr val="FFFF00"/>
          </a:solidFill>
          <a:ln w="9525">
            <a:solidFill>
              <a:srgbClr val="FF0000"/>
            </a:solidFill>
            <a:miter lim="800000"/>
            <a:headEnd/>
            <a:tailEnd/>
          </a:ln>
        </p:spPr>
        <p:txBody>
          <a:bodyPr wrap="square">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dirty="0">
                <a:solidFill>
                  <a:srgbClr val="FF0000"/>
                </a:solidFill>
                <a:latin typeface="Comic Sans MS" charset="0"/>
              </a:rPr>
              <a:t>Cast !</a:t>
            </a:r>
          </a:p>
        </p:txBody>
      </p:sp>
    </p:spTree>
    <p:extLst>
      <p:ext uri="{BB962C8B-B14F-4D97-AF65-F5344CB8AC3E}">
        <p14:creationId xmlns:p14="http://schemas.microsoft.com/office/powerpoint/2010/main" val="185287029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459779">
                                            <p:txEl>
                                              <p:pRg st="0" end="0"/>
                                            </p:txEl>
                                          </p:spTgt>
                                        </p:tgtEl>
                                        <p:attrNameLst>
                                          <p:attrName>style.visibility</p:attrName>
                                        </p:attrNameLst>
                                      </p:cBhvr>
                                      <p:to>
                                        <p:strVal val="visible"/>
                                      </p:to>
                                    </p:set>
                                    <p:animEffect transition="in" filter="slide(fromBottom)">
                                      <p:cBhvr>
                                        <p:cTn id="7" dur="500"/>
                                        <p:tgtEl>
                                          <p:spTgt spid="459779">
                                            <p:txEl>
                                              <p:pRg st="0" end="0"/>
                                            </p:txEl>
                                          </p:spTgt>
                                        </p:tgtEl>
                                      </p:cBhvr>
                                    </p:animEffect>
                                  </p:childTnLst>
                                </p:cTn>
                              </p:par>
                              <p:par>
                                <p:cTn id="8" presetID="12" presetClass="entr" presetSubtype="4" fill="hold" nodeType="withEffect">
                                  <p:stCondLst>
                                    <p:cond delay="0"/>
                                  </p:stCondLst>
                                  <p:childTnLst>
                                    <p:set>
                                      <p:cBhvr>
                                        <p:cTn id="9" dur="1" fill="hold">
                                          <p:stCondLst>
                                            <p:cond delay="0"/>
                                          </p:stCondLst>
                                        </p:cTn>
                                        <p:tgtEl>
                                          <p:spTgt spid="459779">
                                            <p:txEl>
                                              <p:pRg st="1" end="1"/>
                                            </p:txEl>
                                          </p:spTgt>
                                        </p:tgtEl>
                                        <p:attrNameLst>
                                          <p:attrName>style.visibility</p:attrName>
                                        </p:attrNameLst>
                                      </p:cBhvr>
                                      <p:to>
                                        <p:strVal val="visible"/>
                                      </p:to>
                                    </p:set>
                                    <p:animEffect transition="in" filter="slide(fromBottom)">
                                      <p:cBhvr>
                                        <p:cTn id="10" dur="500"/>
                                        <p:tgtEl>
                                          <p:spTgt spid="459779">
                                            <p:txEl>
                                              <p:pRg st="1" end="1"/>
                                            </p:txEl>
                                          </p:spTgt>
                                        </p:tgtEl>
                                      </p:cBhvr>
                                    </p:animEffect>
                                  </p:childTnLst>
                                </p:cTn>
                              </p:par>
                              <p:par>
                                <p:cTn id="11" presetID="12" presetClass="entr" presetSubtype="4" fill="hold" nodeType="withEffect">
                                  <p:stCondLst>
                                    <p:cond delay="0"/>
                                  </p:stCondLst>
                                  <p:childTnLst>
                                    <p:set>
                                      <p:cBhvr>
                                        <p:cTn id="12" dur="1" fill="hold">
                                          <p:stCondLst>
                                            <p:cond delay="0"/>
                                          </p:stCondLst>
                                        </p:cTn>
                                        <p:tgtEl>
                                          <p:spTgt spid="459779">
                                            <p:txEl>
                                              <p:pRg st="2" end="2"/>
                                            </p:txEl>
                                          </p:spTgt>
                                        </p:tgtEl>
                                        <p:attrNameLst>
                                          <p:attrName>style.visibility</p:attrName>
                                        </p:attrNameLst>
                                      </p:cBhvr>
                                      <p:to>
                                        <p:strVal val="visible"/>
                                      </p:to>
                                    </p:set>
                                    <p:animEffect transition="in" filter="slide(fromBottom)">
                                      <p:cBhvr>
                                        <p:cTn id="13" dur="500"/>
                                        <p:tgtEl>
                                          <p:spTgt spid="459779">
                                            <p:txEl>
                                              <p:pRg st="2" end="2"/>
                                            </p:txEl>
                                          </p:spTgt>
                                        </p:tgtEl>
                                      </p:cBhvr>
                                    </p:animEffect>
                                  </p:childTnLst>
                                </p:cTn>
                              </p:par>
                              <p:par>
                                <p:cTn id="14" presetID="12" presetClass="entr" presetSubtype="4" fill="hold" nodeType="withEffect">
                                  <p:stCondLst>
                                    <p:cond delay="0"/>
                                  </p:stCondLst>
                                  <p:childTnLst>
                                    <p:set>
                                      <p:cBhvr>
                                        <p:cTn id="15" dur="1" fill="hold">
                                          <p:stCondLst>
                                            <p:cond delay="0"/>
                                          </p:stCondLst>
                                        </p:cTn>
                                        <p:tgtEl>
                                          <p:spTgt spid="459779">
                                            <p:txEl>
                                              <p:pRg st="4" end="4"/>
                                            </p:txEl>
                                          </p:spTgt>
                                        </p:tgtEl>
                                        <p:attrNameLst>
                                          <p:attrName>style.visibility</p:attrName>
                                        </p:attrNameLst>
                                      </p:cBhvr>
                                      <p:to>
                                        <p:strVal val="visible"/>
                                      </p:to>
                                    </p:set>
                                    <p:animEffect transition="in" filter="slide(fromBottom)">
                                      <p:cBhvr>
                                        <p:cTn id="16" dur="500"/>
                                        <p:tgtEl>
                                          <p:spTgt spid="459779">
                                            <p:txEl>
                                              <p:pRg st="4" end="4"/>
                                            </p:txEl>
                                          </p:spTgt>
                                        </p:tgtEl>
                                      </p:cBhvr>
                                    </p:animEffect>
                                  </p:childTnLst>
                                </p:cTn>
                              </p:par>
                              <p:par>
                                <p:cTn id="17" presetID="12" presetClass="entr" presetSubtype="4" fill="hold" nodeType="withEffect">
                                  <p:stCondLst>
                                    <p:cond delay="0"/>
                                  </p:stCondLst>
                                  <p:childTnLst>
                                    <p:set>
                                      <p:cBhvr>
                                        <p:cTn id="18" dur="1" fill="hold">
                                          <p:stCondLst>
                                            <p:cond delay="0"/>
                                          </p:stCondLst>
                                        </p:cTn>
                                        <p:tgtEl>
                                          <p:spTgt spid="459779">
                                            <p:txEl>
                                              <p:pRg st="5" end="5"/>
                                            </p:txEl>
                                          </p:spTgt>
                                        </p:tgtEl>
                                        <p:attrNameLst>
                                          <p:attrName>style.visibility</p:attrName>
                                        </p:attrNameLst>
                                      </p:cBhvr>
                                      <p:to>
                                        <p:strVal val="visible"/>
                                      </p:to>
                                    </p:set>
                                    <p:animEffect transition="in" filter="slide(fromBottom)">
                                      <p:cBhvr>
                                        <p:cTn id="19" dur="500"/>
                                        <p:tgtEl>
                                          <p:spTgt spid="459779">
                                            <p:txEl>
                                              <p:pRg st="5" end="5"/>
                                            </p:txEl>
                                          </p:spTgt>
                                        </p:tgtEl>
                                      </p:cBhvr>
                                    </p:animEffect>
                                  </p:childTnLst>
                                </p:cTn>
                              </p:par>
                              <p:par>
                                <p:cTn id="20" presetID="12" presetClass="entr" presetSubtype="4" fill="hold" nodeType="withEffect">
                                  <p:stCondLst>
                                    <p:cond delay="0"/>
                                  </p:stCondLst>
                                  <p:childTnLst>
                                    <p:set>
                                      <p:cBhvr>
                                        <p:cTn id="21" dur="1" fill="hold">
                                          <p:stCondLst>
                                            <p:cond delay="0"/>
                                          </p:stCondLst>
                                        </p:cTn>
                                        <p:tgtEl>
                                          <p:spTgt spid="459779">
                                            <p:txEl>
                                              <p:pRg st="6" end="6"/>
                                            </p:txEl>
                                          </p:spTgt>
                                        </p:tgtEl>
                                        <p:attrNameLst>
                                          <p:attrName>style.visibility</p:attrName>
                                        </p:attrNameLst>
                                      </p:cBhvr>
                                      <p:to>
                                        <p:strVal val="visible"/>
                                      </p:to>
                                    </p:set>
                                    <p:animEffect transition="in" filter="slide(fromBottom)">
                                      <p:cBhvr>
                                        <p:cTn id="22" dur="500"/>
                                        <p:tgtEl>
                                          <p:spTgt spid="459779">
                                            <p:txEl>
                                              <p:pRg st="6" end="6"/>
                                            </p:txEl>
                                          </p:spTgt>
                                        </p:tgtEl>
                                      </p:cBhvr>
                                    </p:animEffect>
                                  </p:childTnLst>
                                </p:cTn>
                              </p:par>
                              <p:par>
                                <p:cTn id="23" presetID="12" presetClass="entr" presetSubtype="4" fill="hold" nodeType="withEffect">
                                  <p:stCondLst>
                                    <p:cond delay="0"/>
                                  </p:stCondLst>
                                  <p:childTnLst>
                                    <p:set>
                                      <p:cBhvr>
                                        <p:cTn id="24" dur="1" fill="hold">
                                          <p:stCondLst>
                                            <p:cond delay="0"/>
                                          </p:stCondLst>
                                        </p:cTn>
                                        <p:tgtEl>
                                          <p:spTgt spid="459779">
                                            <p:txEl>
                                              <p:pRg st="8" end="8"/>
                                            </p:txEl>
                                          </p:spTgt>
                                        </p:tgtEl>
                                        <p:attrNameLst>
                                          <p:attrName>style.visibility</p:attrName>
                                        </p:attrNameLst>
                                      </p:cBhvr>
                                      <p:to>
                                        <p:strVal val="visible"/>
                                      </p:to>
                                    </p:set>
                                    <p:animEffect transition="in" filter="slide(fromBottom)">
                                      <p:cBhvr>
                                        <p:cTn id="25" dur="500"/>
                                        <p:tgtEl>
                                          <p:spTgt spid="459779">
                                            <p:txEl>
                                              <p:pRg st="8" end="8"/>
                                            </p:txEl>
                                          </p:spTgt>
                                        </p:tgtEl>
                                      </p:cBhvr>
                                    </p:animEffect>
                                  </p:childTnLst>
                                </p:cTn>
                              </p:par>
                              <p:par>
                                <p:cTn id="26" presetID="12" presetClass="entr" presetSubtype="4" fill="hold" nodeType="withEffect">
                                  <p:stCondLst>
                                    <p:cond delay="0"/>
                                  </p:stCondLst>
                                  <p:childTnLst>
                                    <p:set>
                                      <p:cBhvr>
                                        <p:cTn id="27" dur="1" fill="hold">
                                          <p:stCondLst>
                                            <p:cond delay="0"/>
                                          </p:stCondLst>
                                        </p:cTn>
                                        <p:tgtEl>
                                          <p:spTgt spid="459779">
                                            <p:txEl>
                                              <p:pRg st="9" end="9"/>
                                            </p:txEl>
                                          </p:spTgt>
                                        </p:tgtEl>
                                        <p:attrNameLst>
                                          <p:attrName>style.visibility</p:attrName>
                                        </p:attrNameLst>
                                      </p:cBhvr>
                                      <p:to>
                                        <p:strVal val="visible"/>
                                      </p:to>
                                    </p:set>
                                    <p:animEffect transition="in" filter="slide(fromBottom)">
                                      <p:cBhvr>
                                        <p:cTn id="28" dur="500"/>
                                        <p:tgtEl>
                                          <p:spTgt spid="459779">
                                            <p:txEl>
                                              <p:pRg st="9" end="9"/>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2" presetClass="entr" presetSubtype="2" fill="hold" grpId="0" nodeType="clickEffect">
                                  <p:stCondLst>
                                    <p:cond delay="0"/>
                                  </p:stCondLst>
                                  <p:childTnLst>
                                    <p:set>
                                      <p:cBhvr>
                                        <p:cTn id="32" dur="1" fill="hold">
                                          <p:stCondLst>
                                            <p:cond delay="0"/>
                                          </p:stCondLst>
                                        </p:cTn>
                                        <p:tgtEl>
                                          <p:spTgt spid="459784"/>
                                        </p:tgtEl>
                                        <p:attrNameLst>
                                          <p:attrName>style.visibility</p:attrName>
                                        </p:attrNameLst>
                                      </p:cBhvr>
                                      <p:to>
                                        <p:strVal val="visible"/>
                                      </p:to>
                                    </p:set>
                                    <p:animEffect transition="in" filter="slide(fromRight)">
                                      <p:cBhvr>
                                        <p:cTn id="33" dur="500"/>
                                        <p:tgtEl>
                                          <p:spTgt spid="459784"/>
                                        </p:tgtEl>
                                      </p:cBhvr>
                                    </p:animEffect>
                                  </p:childTnLst>
                                </p:cTn>
                              </p:par>
                            </p:childTnLst>
                          </p:cTn>
                        </p:par>
                      </p:childTnLst>
                    </p:cTn>
                  </p:par>
                  <p:par>
                    <p:cTn id="34" fill="hold">
                      <p:stCondLst>
                        <p:cond delay="indefinite"/>
                      </p:stCondLst>
                      <p:childTnLst>
                        <p:par>
                          <p:cTn id="35" fill="hold">
                            <p:stCondLst>
                              <p:cond delay="0"/>
                            </p:stCondLst>
                            <p:childTnLst>
                              <p:par>
                                <p:cTn id="36" presetID="12" presetClass="entr" presetSubtype="2" fill="hold" grpId="0" nodeType="click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slide(fromRight)">
                                      <p:cBhvr>
                                        <p:cTn id="38" dur="500"/>
                                        <p:tgtEl>
                                          <p:spTgt spid="7"/>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2"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slide(fromRight)">
                                      <p:cBhvr>
                                        <p:cTn id="4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9784" grpId="0" animBg="1"/>
      <p:bldP spid="7" grpId="0" animBg="1"/>
      <p:bldP spid="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ChangeArrowheads="1"/>
          </p:cNvSpPr>
          <p:nvPr>
            <p:ph type="title"/>
          </p:nvPr>
        </p:nvSpPr>
        <p:spPr/>
        <p:txBody>
          <a:bodyPr/>
          <a:lstStyle/>
          <a:p>
            <a:pPr eaLnBrk="1" hangingPunct="1"/>
            <a:r>
              <a:rPr lang="en-US" altLang="ja-JP">
                <a:latin typeface="Arial" charset="0"/>
              </a:rPr>
              <a:t>RunAction with customized run </a:t>
            </a:r>
          </a:p>
        </p:txBody>
      </p:sp>
      <p:sp>
        <p:nvSpPr>
          <p:cNvPr id="57346" name="Rectangle 3"/>
          <p:cNvSpPr>
            <a:spLocks noGrp="1" noChangeArrowheads="1"/>
          </p:cNvSpPr>
          <p:nvPr>
            <p:ph idx="1"/>
          </p:nvPr>
        </p:nvSpPr>
        <p:spPr>
          <a:xfrm>
            <a:off x="228600" y="838200"/>
            <a:ext cx="8686800" cy="5486400"/>
          </a:xfrm>
        </p:spPr>
        <p:txBody>
          <a:bodyPr>
            <a:normAutofit fontScale="92500" lnSpcReduction="10000"/>
          </a:bodyPr>
          <a:lstStyle/>
          <a:p>
            <a:pPr eaLnBrk="1" hangingPunct="1">
              <a:lnSpc>
                <a:spcPct val="110000"/>
              </a:lnSpc>
              <a:buFont typeface="Webdings" charset="0"/>
              <a:buNone/>
            </a:pPr>
            <a:r>
              <a:rPr lang="en-US" altLang="ja-JP" dirty="0">
                <a:latin typeface="Arial" charset="0"/>
              </a:rPr>
              <a:t>G4Run* </a:t>
            </a:r>
            <a:r>
              <a:rPr lang="en-US" altLang="ja-JP" dirty="0" err="1">
                <a:latin typeface="Arial" charset="0"/>
              </a:rPr>
              <a:t>MyRunAction</a:t>
            </a:r>
            <a:r>
              <a:rPr lang="en-US" altLang="ja-JP" dirty="0">
                <a:latin typeface="Arial" charset="0"/>
              </a:rPr>
              <a:t>::</a:t>
            </a:r>
            <a:r>
              <a:rPr lang="en-US" altLang="ja-JP" dirty="0" err="1">
                <a:latin typeface="Arial" charset="0"/>
              </a:rPr>
              <a:t>GenerateRun</a:t>
            </a:r>
            <a:r>
              <a:rPr lang="en-US" altLang="ja-JP" dirty="0">
                <a:latin typeface="Arial" charset="0"/>
              </a:rPr>
              <a:t>()</a:t>
            </a:r>
          </a:p>
          <a:p>
            <a:pPr eaLnBrk="1" hangingPunct="1">
              <a:lnSpc>
                <a:spcPct val="110000"/>
              </a:lnSpc>
              <a:buFont typeface="Webdings" charset="0"/>
              <a:buNone/>
            </a:pPr>
            <a:r>
              <a:rPr lang="en-US" altLang="ja-JP" dirty="0">
                <a:latin typeface="Arial" charset="0"/>
              </a:rPr>
              <a:t>{ </a:t>
            </a:r>
            <a:r>
              <a:rPr lang="en-US" altLang="ja-JP" dirty="0">
                <a:solidFill>
                  <a:srgbClr val="FF0000"/>
                </a:solidFill>
                <a:latin typeface="Arial" charset="0"/>
              </a:rPr>
              <a:t>return (new </a:t>
            </a:r>
            <a:r>
              <a:rPr lang="en-US" altLang="ja-JP" dirty="0" err="1">
                <a:solidFill>
                  <a:srgbClr val="FF0000"/>
                </a:solidFill>
                <a:latin typeface="Arial" charset="0"/>
              </a:rPr>
              <a:t>MyRun</a:t>
            </a:r>
            <a:r>
              <a:rPr lang="en-US" altLang="ja-JP" dirty="0">
                <a:solidFill>
                  <a:srgbClr val="FF0000"/>
                </a:solidFill>
                <a:latin typeface="Arial" charset="0"/>
              </a:rPr>
              <a:t>()); </a:t>
            </a:r>
            <a:r>
              <a:rPr lang="en-US" altLang="ja-JP" dirty="0">
                <a:latin typeface="Arial" charset="0"/>
              </a:rPr>
              <a:t>}</a:t>
            </a:r>
          </a:p>
          <a:p>
            <a:pPr eaLnBrk="1" hangingPunct="1">
              <a:lnSpc>
                <a:spcPct val="110000"/>
              </a:lnSpc>
              <a:buFont typeface="Webdings" charset="0"/>
              <a:buNone/>
            </a:pPr>
            <a:r>
              <a:rPr lang="en-US" altLang="ja-JP" dirty="0">
                <a:latin typeface="Arial" charset="0"/>
              </a:rPr>
              <a:t>void </a:t>
            </a:r>
            <a:r>
              <a:rPr lang="en-US" altLang="ja-JP" dirty="0" err="1">
                <a:latin typeface="Arial" charset="0"/>
              </a:rPr>
              <a:t>MyRunAction</a:t>
            </a:r>
            <a:r>
              <a:rPr lang="en-US" altLang="ja-JP" dirty="0">
                <a:latin typeface="Arial" charset="0"/>
              </a:rPr>
              <a:t>::</a:t>
            </a:r>
            <a:r>
              <a:rPr lang="en-US" altLang="ja-JP" dirty="0" err="1">
                <a:latin typeface="Arial" charset="0"/>
              </a:rPr>
              <a:t>EndOfRunAction</a:t>
            </a:r>
            <a:r>
              <a:rPr lang="en-US" altLang="ja-JP" dirty="0">
                <a:latin typeface="Arial" charset="0"/>
              </a:rPr>
              <a:t>(</a:t>
            </a:r>
            <a:r>
              <a:rPr lang="en-US" altLang="ja-JP" dirty="0" err="1">
                <a:latin typeface="Arial" charset="0"/>
              </a:rPr>
              <a:t>const</a:t>
            </a:r>
            <a:r>
              <a:rPr lang="en-US" altLang="ja-JP" dirty="0">
                <a:latin typeface="Arial" charset="0"/>
              </a:rPr>
              <a:t> G4Run* </a:t>
            </a:r>
            <a:r>
              <a:rPr lang="en-US" altLang="ja-JP" dirty="0" err="1">
                <a:latin typeface="Arial" charset="0"/>
              </a:rPr>
              <a:t>aRun</a:t>
            </a:r>
            <a:r>
              <a:rPr lang="en-US" altLang="ja-JP" dirty="0">
                <a:latin typeface="Arial" charset="0"/>
              </a:rPr>
              <a:t>)</a:t>
            </a:r>
          </a:p>
          <a:p>
            <a:pPr eaLnBrk="1" hangingPunct="1">
              <a:lnSpc>
                <a:spcPct val="110000"/>
              </a:lnSpc>
              <a:buFont typeface="Webdings" charset="0"/>
              <a:buNone/>
            </a:pPr>
            <a:r>
              <a:rPr lang="en-US" altLang="ja-JP" dirty="0">
                <a:latin typeface="Arial" charset="0"/>
              </a:rPr>
              <a:t>{</a:t>
            </a:r>
          </a:p>
          <a:p>
            <a:pPr eaLnBrk="1" hangingPunct="1">
              <a:lnSpc>
                <a:spcPct val="110000"/>
              </a:lnSpc>
              <a:buFont typeface="Webdings" charset="0"/>
              <a:buNone/>
            </a:pPr>
            <a:r>
              <a:rPr lang="en-US" altLang="ja-JP" dirty="0">
                <a:latin typeface="Arial" charset="0"/>
              </a:rPr>
              <a:t>  </a:t>
            </a:r>
            <a:r>
              <a:rPr lang="en-US" altLang="ja-JP" dirty="0" err="1">
                <a:solidFill>
                  <a:srgbClr val="FF0000"/>
                </a:solidFill>
                <a:latin typeface="Arial" charset="0"/>
              </a:rPr>
              <a:t>const</a:t>
            </a:r>
            <a:r>
              <a:rPr lang="en-US" altLang="ja-JP" dirty="0">
                <a:solidFill>
                  <a:srgbClr val="FF0000"/>
                </a:solidFill>
                <a:latin typeface="Arial" charset="0"/>
              </a:rPr>
              <a:t> </a:t>
            </a:r>
            <a:r>
              <a:rPr lang="en-US" altLang="ja-JP" dirty="0" err="1">
                <a:solidFill>
                  <a:srgbClr val="FF0000"/>
                </a:solidFill>
                <a:latin typeface="Arial" charset="0"/>
              </a:rPr>
              <a:t>MyRun</a:t>
            </a:r>
            <a:r>
              <a:rPr lang="en-US" altLang="ja-JP" dirty="0">
                <a:solidFill>
                  <a:srgbClr val="FF0000"/>
                </a:solidFill>
                <a:latin typeface="Arial" charset="0"/>
              </a:rPr>
              <a:t>* </a:t>
            </a:r>
            <a:r>
              <a:rPr lang="en-US" altLang="ja-JP" dirty="0" err="1">
                <a:solidFill>
                  <a:srgbClr val="FF0000"/>
                </a:solidFill>
                <a:latin typeface="Arial" charset="0"/>
              </a:rPr>
              <a:t>theRun</a:t>
            </a:r>
            <a:r>
              <a:rPr lang="en-US" altLang="ja-JP" dirty="0">
                <a:solidFill>
                  <a:srgbClr val="FF0000"/>
                </a:solidFill>
                <a:latin typeface="Arial" charset="0"/>
              </a:rPr>
              <a:t> = </a:t>
            </a:r>
            <a:r>
              <a:rPr lang="en-US" altLang="ja-JP" dirty="0" err="1">
                <a:solidFill>
                  <a:srgbClr val="FF0000"/>
                </a:solidFill>
                <a:latin typeface="Arial" charset="0"/>
              </a:rPr>
              <a:t>static_cast</a:t>
            </a:r>
            <a:r>
              <a:rPr lang="en-US" altLang="ja-JP" dirty="0">
                <a:solidFill>
                  <a:srgbClr val="FF0000"/>
                </a:solidFill>
                <a:latin typeface="Arial" charset="0"/>
              </a:rPr>
              <a:t>&lt;</a:t>
            </a:r>
            <a:r>
              <a:rPr lang="en-US" altLang="ja-JP" dirty="0" err="1">
                <a:solidFill>
                  <a:srgbClr val="FF0000"/>
                </a:solidFill>
                <a:latin typeface="Arial" charset="0"/>
              </a:rPr>
              <a:t>const</a:t>
            </a:r>
            <a:r>
              <a:rPr lang="en-US" altLang="ja-JP" dirty="0">
                <a:solidFill>
                  <a:srgbClr val="FF0000"/>
                </a:solidFill>
                <a:latin typeface="Arial" charset="0"/>
              </a:rPr>
              <a:t> </a:t>
            </a:r>
            <a:r>
              <a:rPr lang="en-US" altLang="ja-JP" dirty="0" err="1">
                <a:solidFill>
                  <a:srgbClr val="FF0000"/>
                </a:solidFill>
                <a:latin typeface="Arial" charset="0"/>
              </a:rPr>
              <a:t>MyRun</a:t>
            </a:r>
            <a:r>
              <a:rPr lang="en-US" altLang="ja-JP" dirty="0">
                <a:solidFill>
                  <a:srgbClr val="FF0000"/>
                </a:solidFill>
                <a:latin typeface="Arial" charset="0"/>
              </a:rPr>
              <a:t>*&gt;(</a:t>
            </a:r>
            <a:r>
              <a:rPr lang="en-US" altLang="ja-JP" dirty="0" err="1">
                <a:solidFill>
                  <a:srgbClr val="FF0000"/>
                </a:solidFill>
                <a:latin typeface="Arial" charset="0"/>
              </a:rPr>
              <a:t>aRun</a:t>
            </a:r>
            <a:r>
              <a:rPr lang="en-US" altLang="ja-JP" dirty="0">
                <a:solidFill>
                  <a:srgbClr val="FF0000"/>
                </a:solidFill>
                <a:latin typeface="Arial" charset="0"/>
              </a:rPr>
              <a:t>);</a:t>
            </a:r>
          </a:p>
          <a:p>
            <a:pPr eaLnBrk="1" hangingPunct="1">
              <a:lnSpc>
                <a:spcPct val="110000"/>
              </a:lnSpc>
              <a:buFont typeface="Webdings" charset="0"/>
              <a:buNone/>
            </a:pPr>
            <a:r>
              <a:rPr lang="en-US" altLang="ja-JP" dirty="0">
                <a:latin typeface="Arial" charset="0"/>
              </a:rPr>
              <a:t>  </a:t>
            </a:r>
          </a:p>
          <a:p>
            <a:pPr eaLnBrk="1" hangingPunct="1">
              <a:lnSpc>
                <a:spcPct val="110000"/>
              </a:lnSpc>
              <a:buFont typeface="Webdings" charset="0"/>
              <a:buNone/>
            </a:pPr>
            <a:r>
              <a:rPr lang="en-US" altLang="ja-JP" dirty="0">
                <a:latin typeface="Arial" charset="0"/>
              </a:rPr>
              <a:t>  if( </a:t>
            </a:r>
            <a:r>
              <a:rPr lang="en-US" altLang="ja-JP" dirty="0" err="1">
                <a:solidFill>
                  <a:srgbClr val="FF0000"/>
                </a:solidFill>
                <a:latin typeface="Arial" charset="0"/>
              </a:rPr>
              <a:t>IsMaster</a:t>
            </a:r>
            <a:r>
              <a:rPr lang="en-US" altLang="ja-JP" dirty="0">
                <a:solidFill>
                  <a:srgbClr val="FF0000"/>
                </a:solidFill>
                <a:latin typeface="Arial" charset="0"/>
              </a:rPr>
              <a:t>() </a:t>
            </a:r>
            <a:r>
              <a:rPr lang="en-US" altLang="ja-JP" dirty="0">
                <a:latin typeface="Arial" charset="0"/>
              </a:rPr>
              <a:t>)</a:t>
            </a:r>
          </a:p>
          <a:p>
            <a:pPr eaLnBrk="1" hangingPunct="1">
              <a:lnSpc>
                <a:spcPct val="110000"/>
              </a:lnSpc>
              <a:buFont typeface="Webdings" charset="0"/>
              <a:buNone/>
            </a:pPr>
            <a:r>
              <a:rPr lang="en-US" altLang="ja-JP" dirty="0">
                <a:latin typeface="Arial" charset="0"/>
              </a:rPr>
              <a:t>  {</a:t>
            </a:r>
          </a:p>
          <a:p>
            <a:pPr eaLnBrk="1" hangingPunct="1">
              <a:lnSpc>
                <a:spcPct val="110000"/>
              </a:lnSpc>
              <a:buFont typeface="Webdings" charset="0"/>
              <a:buNone/>
            </a:pPr>
            <a:r>
              <a:rPr lang="en-US" altLang="ja-JP" dirty="0">
                <a:latin typeface="Arial" charset="0"/>
              </a:rPr>
              <a:t>    // … analyze / record / print-out your run summary</a:t>
            </a:r>
          </a:p>
          <a:p>
            <a:pPr eaLnBrk="1" hangingPunct="1">
              <a:lnSpc>
                <a:spcPct val="110000"/>
              </a:lnSpc>
              <a:buFont typeface="Webdings" charset="0"/>
              <a:buNone/>
            </a:pPr>
            <a:r>
              <a:rPr lang="en-US" altLang="ja-JP" dirty="0">
                <a:latin typeface="Arial" charset="0"/>
              </a:rPr>
              <a:t>    // </a:t>
            </a:r>
            <a:r>
              <a:rPr lang="en-US" altLang="ja-JP" dirty="0" err="1">
                <a:latin typeface="Arial" charset="0"/>
              </a:rPr>
              <a:t>MyRun</a:t>
            </a:r>
            <a:r>
              <a:rPr lang="en-US" altLang="ja-JP" dirty="0">
                <a:latin typeface="Arial" charset="0"/>
              </a:rPr>
              <a:t> object has everything you need …</a:t>
            </a:r>
          </a:p>
          <a:p>
            <a:pPr eaLnBrk="1" hangingPunct="1">
              <a:lnSpc>
                <a:spcPct val="110000"/>
              </a:lnSpc>
              <a:buFont typeface="Webdings" charset="0"/>
              <a:buNone/>
            </a:pPr>
            <a:r>
              <a:rPr lang="en-US" altLang="ja-JP" dirty="0">
                <a:latin typeface="Arial" charset="0"/>
              </a:rPr>
              <a:t>   }</a:t>
            </a:r>
          </a:p>
          <a:p>
            <a:pPr eaLnBrk="1" hangingPunct="1">
              <a:lnSpc>
                <a:spcPct val="110000"/>
              </a:lnSpc>
              <a:buFont typeface="Webdings" charset="0"/>
              <a:buNone/>
            </a:pPr>
            <a:r>
              <a:rPr lang="en-US" altLang="ja-JP" dirty="0">
                <a:latin typeface="Arial" charset="0"/>
              </a:rPr>
              <a:t>}</a:t>
            </a:r>
          </a:p>
          <a:p>
            <a:pPr eaLnBrk="1" hangingPunct="1">
              <a:lnSpc>
                <a:spcPct val="110000"/>
              </a:lnSpc>
            </a:pPr>
            <a:r>
              <a:rPr lang="en-US" altLang="ja-JP" dirty="0">
                <a:latin typeface="Arial" charset="0"/>
              </a:rPr>
              <a:t>As you have seen, to accumulate event data, you do </a:t>
            </a:r>
            <a:r>
              <a:rPr lang="en-US" altLang="ja-JP" dirty="0">
                <a:solidFill>
                  <a:srgbClr val="FF0000"/>
                </a:solidFill>
                <a:latin typeface="Arial" charset="0"/>
              </a:rPr>
              <a:t>NOT</a:t>
            </a:r>
            <a:r>
              <a:rPr lang="en-US" altLang="ja-JP" dirty="0">
                <a:latin typeface="Arial" charset="0"/>
              </a:rPr>
              <a:t> need</a:t>
            </a:r>
          </a:p>
          <a:p>
            <a:pPr lvl="1" eaLnBrk="1" hangingPunct="1">
              <a:lnSpc>
                <a:spcPct val="110000"/>
              </a:lnSpc>
            </a:pPr>
            <a:r>
              <a:rPr lang="en-US" altLang="ja-JP" dirty="0">
                <a:latin typeface="Arial" charset="0"/>
                <a:cs typeface="ＭＳ Ｐゴシック" charset="0"/>
              </a:rPr>
              <a:t>Event / tracking / stepping action classes</a:t>
            </a:r>
          </a:p>
          <a:p>
            <a:pPr eaLnBrk="1" hangingPunct="1">
              <a:lnSpc>
                <a:spcPct val="110000"/>
              </a:lnSpc>
            </a:pPr>
            <a:r>
              <a:rPr lang="en-US" altLang="ja-JP" dirty="0">
                <a:latin typeface="Arial" charset="0"/>
              </a:rPr>
              <a:t>All you need are your </a:t>
            </a:r>
            <a:r>
              <a:rPr lang="en-US" altLang="ja-JP" dirty="0">
                <a:solidFill>
                  <a:srgbClr val="FF0000"/>
                </a:solidFill>
                <a:latin typeface="Arial" charset="0"/>
              </a:rPr>
              <a:t>Run </a:t>
            </a:r>
            <a:r>
              <a:rPr lang="en-US" altLang="ja-JP" dirty="0">
                <a:solidFill>
                  <a:srgbClr val="000000"/>
                </a:solidFill>
                <a:latin typeface="Arial" charset="0"/>
              </a:rPr>
              <a:t>and</a:t>
            </a:r>
            <a:r>
              <a:rPr lang="en-US" altLang="ja-JP" dirty="0">
                <a:solidFill>
                  <a:srgbClr val="FF0000"/>
                </a:solidFill>
                <a:latin typeface="Arial" charset="0"/>
              </a:rPr>
              <a:t> </a:t>
            </a:r>
            <a:r>
              <a:rPr lang="en-US" altLang="ja-JP" dirty="0" err="1">
                <a:solidFill>
                  <a:srgbClr val="FF0000"/>
                </a:solidFill>
                <a:latin typeface="Arial" charset="0"/>
              </a:rPr>
              <a:t>RunAction</a:t>
            </a:r>
            <a:r>
              <a:rPr lang="en-US" altLang="ja-JP" dirty="0">
                <a:solidFill>
                  <a:srgbClr val="FF0000"/>
                </a:solidFill>
                <a:latin typeface="Arial" charset="0"/>
              </a:rPr>
              <a:t> </a:t>
            </a:r>
            <a:r>
              <a:rPr lang="en-US" altLang="ja-JP" dirty="0">
                <a:latin typeface="Arial" charset="0"/>
              </a:rPr>
              <a:t>classes.						</a:t>
            </a:r>
          </a:p>
          <a:p>
            <a:pPr lvl="1" eaLnBrk="1" hangingPunct="1">
              <a:lnSpc>
                <a:spcPct val="110000"/>
              </a:lnSpc>
              <a:buFont typeface="Webdings" charset="0"/>
              <a:buNone/>
            </a:pPr>
            <a:endParaRPr lang="en-US" altLang="ja-JP" dirty="0">
              <a:latin typeface="Arial" charset="0"/>
              <a:cs typeface="ＭＳ Ｐゴシック" charset="0"/>
            </a:endParaRPr>
          </a:p>
          <a:p>
            <a:pPr lvl="1" eaLnBrk="1" hangingPunct="1">
              <a:lnSpc>
                <a:spcPct val="110000"/>
              </a:lnSpc>
              <a:buFont typeface="Webdings" charset="0"/>
              <a:buNone/>
            </a:pPr>
            <a:r>
              <a:rPr lang="en-US" altLang="ja-JP" dirty="0">
                <a:latin typeface="Arial" charset="0"/>
                <a:cs typeface="ＭＳ Ｐゴシック" charset="0"/>
              </a:rPr>
              <a:t>							</a:t>
            </a:r>
            <a:endParaRPr lang="en-US" altLang="ja-JP" dirty="0">
              <a:solidFill>
                <a:srgbClr val="FF0000"/>
              </a:solidFill>
              <a:latin typeface="Arial" charset="0"/>
              <a:cs typeface="ＭＳ Ｐゴシック" charset="0"/>
            </a:endParaRPr>
          </a:p>
        </p:txBody>
      </p:sp>
      <p:sp>
        <p:nvSpPr>
          <p:cNvPr id="57347"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57348"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27B391DE-982C-E144-93DB-025BC41F7682}" type="slidenum">
              <a:rPr lang="ja-JP" altLang="en-US" sz="1400" b="0">
                <a:solidFill>
                  <a:schemeClr val="bg1"/>
                </a:solidFill>
              </a:rPr>
              <a:pPr/>
              <a:t>34</a:t>
            </a:fld>
            <a:endParaRPr lang="en-US" altLang="ja-JP" sz="1400" b="0">
              <a:solidFill>
                <a:schemeClr val="bg1"/>
              </a:solidFill>
            </a:endParaRPr>
          </a:p>
        </p:txBody>
      </p:sp>
      <p:sp>
        <p:nvSpPr>
          <p:cNvPr id="7" name="Text Box 8"/>
          <p:cNvSpPr txBox="1">
            <a:spLocks noChangeArrowheads="1"/>
          </p:cNvSpPr>
          <p:nvPr/>
        </p:nvSpPr>
        <p:spPr bwMode="auto">
          <a:xfrm>
            <a:off x="3276600" y="2438400"/>
            <a:ext cx="5257800" cy="923330"/>
          </a:xfrm>
          <a:prstGeom prst="rect">
            <a:avLst/>
          </a:prstGeom>
          <a:solidFill>
            <a:srgbClr val="FFFF00"/>
          </a:solidFill>
          <a:ln w="9525">
            <a:solidFill>
              <a:srgbClr val="FF0000"/>
            </a:solidFill>
            <a:miter lim="800000"/>
            <a:headEnd/>
            <a:tailEnd/>
          </a:ln>
        </p:spPr>
        <p:txBody>
          <a:bodyPr wrap="square">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dirty="0" err="1">
                <a:solidFill>
                  <a:srgbClr val="FF0000"/>
                </a:solidFill>
                <a:latin typeface="Comic Sans MS" charset="0"/>
              </a:rPr>
              <a:t>IsMaster</a:t>
            </a:r>
            <a:r>
              <a:rPr lang="en-US" altLang="ja-JP" sz="1800" dirty="0">
                <a:solidFill>
                  <a:srgbClr val="FF0000"/>
                </a:solidFill>
                <a:latin typeface="Comic Sans MS" charset="0"/>
              </a:rPr>
              <a:t>() returns true for the </a:t>
            </a:r>
            <a:r>
              <a:rPr lang="en-US" altLang="ja-JP" sz="1800" dirty="0" err="1">
                <a:solidFill>
                  <a:srgbClr val="FF0000"/>
                </a:solidFill>
                <a:latin typeface="Comic Sans MS" charset="0"/>
              </a:rPr>
              <a:t>RunAction</a:t>
            </a:r>
            <a:r>
              <a:rPr lang="en-US" altLang="ja-JP" sz="1800" dirty="0">
                <a:solidFill>
                  <a:srgbClr val="FF0000"/>
                </a:solidFill>
                <a:latin typeface="Comic Sans MS" charset="0"/>
              </a:rPr>
              <a:t> object assigned to the master thread. (also returns true for sequential mode)</a:t>
            </a:r>
          </a:p>
        </p:txBody>
      </p:sp>
      <p:sp>
        <p:nvSpPr>
          <p:cNvPr id="8" name="Line 6"/>
          <p:cNvSpPr>
            <a:spLocks noChangeShapeType="1"/>
          </p:cNvSpPr>
          <p:nvPr/>
        </p:nvSpPr>
        <p:spPr bwMode="auto">
          <a:xfrm flipH="1">
            <a:off x="1905000" y="2895600"/>
            <a:ext cx="1371600" cy="0"/>
          </a:xfrm>
          <a:prstGeom prst="line">
            <a:avLst/>
          </a:prstGeom>
          <a:noFill/>
          <a:ln w="57150">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0383221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lide(fromRigh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ctrTitle"/>
          </p:nvPr>
        </p:nvSpPr>
        <p:spPr>
          <a:xfrm>
            <a:off x="685800" y="1219200"/>
            <a:ext cx="7772400" cy="2286000"/>
          </a:xfrm>
        </p:spPr>
        <p:txBody>
          <a:bodyPr/>
          <a:lstStyle/>
          <a:p>
            <a:pPr eaLnBrk="1" hangingPunct="1"/>
            <a:r>
              <a:rPr lang="en-US" altLang="ja-JP">
                <a:latin typeface="Arial" charset="0"/>
              </a:rPr>
              <a:t>Sensitive detector </a:t>
            </a:r>
            <a:br>
              <a:rPr lang="en-US" altLang="ja-JP">
                <a:latin typeface="Arial" charset="0"/>
              </a:rPr>
            </a:br>
            <a:r>
              <a:rPr lang="en-US" altLang="ja-JP">
                <a:latin typeface="Arial" charset="0"/>
              </a:rPr>
              <a:t>vs. </a:t>
            </a:r>
            <a:br>
              <a:rPr lang="en-US" altLang="ja-JP">
                <a:latin typeface="Arial" charset="0"/>
              </a:rPr>
            </a:br>
            <a:r>
              <a:rPr lang="en-US" altLang="ja-JP">
                <a:latin typeface="Arial" charset="0"/>
              </a:rPr>
              <a:t>primitive scorer</a:t>
            </a:r>
          </a:p>
        </p:txBody>
      </p:sp>
      <p:sp>
        <p:nvSpPr>
          <p:cNvPr id="18434" name="Rectangle 3"/>
          <p:cNvSpPr>
            <a:spLocks noGrp="1" noChangeArrowheads="1"/>
          </p:cNvSpPr>
          <p:nvPr>
            <p:ph type="subTitle" idx="1"/>
          </p:nvPr>
        </p:nvSpPr>
        <p:spPr/>
        <p:txBody>
          <a:bodyPr/>
          <a:lstStyle/>
          <a:p>
            <a:pPr eaLnBrk="1" hangingPunct="1"/>
            <a:endParaRPr lang="ja-JP" altLang="en-US">
              <a:latin typeface="Arial" charset="0"/>
            </a:endParaRPr>
          </a:p>
        </p:txBody>
      </p:sp>
    </p:spTree>
    <p:extLst>
      <p:ext uri="{BB962C8B-B14F-4D97-AF65-F5344CB8AC3E}">
        <p14:creationId xmlns:p14="http://schemas.microsoft.com/office/powerpoint/2010/main" val="14901213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pPr eaLnBrk="1" hangingPunct="1"/>
            <a:r>
              <a:rPr lang="en-US" altLang="ja-JP">
                <a:latin typeface="Arial" charset="0"/>
              </a:rPr>
              <a:t>Extract useful information</a:t>
            </a:r>
          </a:p>
        </p:txBody>
      </p:sp>
      <p:sp>
        <p:nvSpPr>
          <p:cNvPr id="20484" name="Rectangle 3"/>
          <p:cNvSpPr>
            <a:spLocks noGrp="1" noChangeArrowheads="1"/>
          </p:cNvSpPr>
          <p:nvPr>
            <p:ph idx="1"/>
          </p:nvPr>
        </p:nvSpPr>
        <p:spPr>
          <a:xfrm>
            <a:off x="228600" y="685800"/>
            <a:ext cx="8686800" cy="5486400"/>
          </a:xfrm>
          <a:solidFill>
            <a:schemeClr val="bg1"/>
          </a:solidFill>
        </p:spPr>
        <p:txBody>
          <a:bodyPr>
            <a:normAutofit lnSpcReduction="10000"/>
          </a:bodyPr>
          <a:lstStyle/>
          <a:p>
            <a:pPr eaLnBrk="1" hangingPunct="1">
              <a:lnSpc>
                <a:spcPct val="110000"/>
              </a:lnSpc>
            </a:pPr>
            <a:r>
              <a:rPr lang="en-US" altLang="ja-JP">
                <a:latin typeface="Arial" charset="0"/>
              </a:rPr>
              <a:t>Given geometry, physics and primary track generation, Geant4 does proper physics simulation “silently”. </a:t>
            </a:r>
          </a:p>
          <a:p>
            <a:pPr lvl="1" eaLnBrk="1" hangingPunct="1">
              <a:lnSpc>
                <a:spcPct val="110000"/>
              </a:lnSpc>
            </a:pPr>
            <a:r>
              <a:rPr lang="en-US" altLang="ja-JP">
                <a:latin typeface="Arial" charset="0"/>
                <a:cs typeface="ＭＳ Ｐゴシック" charset="0"/>
              </a:rPr>
              <a:t>You have to add a bit of code to </a:t>
            </a:r>
            <a:r>
              <a:rPr lang="en-US" altLang="ja-JP">
                <a:solidFill>
                  <a:srgbClr val="FF0000"/>
                </a:solidFill>
                <a:latin typeface="Arial" charset="0"/>
                <a:cs typeface="ＭＳ Ｐゴシック" charset="0"/>
              </a:rPr>
              <a:t>extract information useful to you</a:t>
            </a:r>
            <a:r>
              <a:rPr lang="en-US" altLang="ja-JP">
                <a:latin typeface="Arial" charset="0"/>
                <a:cs typeface="ＭＳ Ｐゴシック" charset="0"/>
              </a:rPr>
              <a:t>.</a:t>
            </a:r>
          </a:p>
          <a:p>
            <a:pPr eaLnBrk="1" hangingPunct="1">
              <a:lnSpc>
                <a:spcPct val="110000"/>
              </a:lnSpc>
            </a:pPr>
            <a:r>
              <a:rPr lang="en-US" altLang="ja-JP">
                <a:latin typeface="Arial" charset="0"/>
              </a:rPr>
              <a:t>There are three ways:</a:t>
            </a:r>
          </a:p>
          <a:p>
            <a:pPr lvl="1" eaLnBrk="1" hangingPunct="1">
              <a:lnSpc>
                <a:spcPct val="110000"/>
              </a:lnSpc>
            </a:pPr>
            <a:r>
              <a:rPr lang="en-US" altLang="ja-JP">
                <a:latin typeface="Arial" charset="0"/>
                <a:cs typeface="ＭＳ Ｐゴシック" charset="0"/>
              </a:rPr>
              <a:t>Built-in scoring commands</a:t>
            </a:r>
          </a:p>
          <a:p>
            <a:pPr lvl="2" eaLnBrk="1" hangingPunct="1">
              <a:lnSpc>
                <a:spcPct val="110000"/>
              </a:lnSpc>
            </a:pPr>
            <a:r>
              <a:rPr lang="en-US" altLang="ja-JP">
                <a:latin typeface="Arial" charset="0"/>
                <a:cs typeface="ＭＳ Ｐゴシック" charset="0"/>
              </a:rPr>
              <a:t>Most commonly-used physics quantities are available.</a:t>
            </a:r>
          </a:p>
          <a:p>
            <a:pPr lvl="1" eaLnBrk="1" hangingPunct="1">
              <a:lnSpc>
                <a:spcPct val="110000"/>
              </a:lnSpc>
            </a:pPr>
            <a:r>
              <a:rPr lang="en-US" altLang="ja-JP">
                <a:latin typeface="Arial" charset="0"/>
                <a:cs typeface="ＭＳ Ｐゴシック" charset="0"/>
              </a:rPr>
              <a:t>Use scorers in the tracking volume</a:t>
            </a:r>
          </a:p>
          <a:p>
            <a:pPr lvl="2" eaLnBrk="1" hangingPunct="1">
              <a:lnSpc>
                <a:spcPct val="110000"/>
              </a:lnSpc>
            </a:pPr>
            <a:r>
              <a:rPr lang="en-US" altLang="ja-JP">
                <a:latin typeface="Arial" charset="0"/>
                <a:cs typeface="ＭＳ Ｐゴシック" charset="0"/>
              </a:rPr>
              <a:t>Create scores for each event</a:t>
            </a:r>
          </a:p>
          <a:p>
            <a:pPr lvl="2" eaLnBrk="1" hangingPunct="1">
              <a:lnSpc>
                <a:spcPct val="110000"/>
              </a:lnSpc>
            </a:pPr>
            <a:r>
              <a:rPr lang="en-US" altLang="ja-JP">
                <a:latin typeface="Arial" charset="0"/>
                <a:cs typeface="ＭＳ Ｐゴシック" charset="0"/>
              </a:rPr>
              <a:t>Create own Run class to accumulate scores</a:t>
            </a:r>
          </a:p>
          <a:p>
            <a:pPr lvl="1" eaLnBrk="1" hangingPunct="1">
              <a:lnSpc>
                <a:spcPct val="110000"/>
              </a:lnSpc>
            </a:pPr>
            <a:r>
              <a:rPr lang="en-US" altLang="ja-JP">
                <a:latin typeface="Arial" charset="0"/>
                <a:cs typeface="ＭＳ Ｐゴシック" charset="0"/>
              </a:rPr>
              <a:t>Assign </a:t>
            </a:r>
            <a:r>
              <a:rPr lang="en-US" altLang="ja-JP">
                <a:solidFill>
                  <a:srgbClr val="FF0000"/>
                </a:solidFill>
                <a:latin typeface="Arial" charset="0"/>
                <a:cs typeface="ＭＳ Ｐゴシック" charset="0"/>
              </a:rPr>
              <a:t>G4VSensitiveDetector</a:t>
            </a:r>
            <a:r>
              <a:rPr lang="en-US" altLang="ja-JP">
                <a:latin typeface="Arial" charset="0"/>
                <a:cs typeface="ＭＳ Ｐゴシック" charset="0"/>
              </a:rPr>
              <a:t> to a volume to generate “</a:t>
            </a:r>
            <a:r>
              <a:rPr lang="en-US" altLang="ja-JP">
                <a:solidFill>
                  <a:srgbClr val="FF0000"/>
                </a:solidFill>
                <a:latin typeface="Arial" charset="0"/>
                <a:cs typeface="ＭＳ Ｐゴシック" charset="0"/>
              </a:rPr>
              <a:t>hit</a:t>
            </a:r>
            <a:r>
              <a:rPr lang="en-US" altLang="ja-JP">
                <a:latin typeface="Arial" charset="0"/>
                <a:cs typeface="ＭＳ Ｐゴシック" charset="0"/>
              </a:rPr>
              <a:t>”.</a:t>
            </a:r>
          </a:p>
          <a:p>
            <a:pPr lvl="2" eaLnBrk="1" hangingPunct="1">
              <a:lnSpc>
                <a:spcPct val="110000"/>
              </a:lnSpc>
            </a:pPr>
            <a:r>
              <a:rPr lang="en-US" altLang="ja-JP">
                <a:latin typeface="Arial" charset="0"/>
                <a:cs typeface="ＭＳ Ｐゴシック" charset="0"/>
              </a:rPr>
              <a:t>Use user hooks (G4UserEventAction, G4UserRunAction) to get event / run summary</a:t>
            </a:r>
          </a:p>
          <a:p>
            <a:pPr eaLnBrk="1" hangingPunct="1">
              <a:lnSpc>
                <a:spcPct val="110000"/>
              </a:lnSpc>
            </a:pPr>
            <a:r>
              <a:rPr lang="en-US" altLang="ja-JP">
                <a:latin typeface="Arial" charset="0"/>
              </a:rPr>
              <a:t>You may also use user hooks (G4UserTrackingAction, G4UserSteppingAction, etc.)</a:t>
            </a:r>
          </a:p>
          <a:p>
            <a:pPr lvl="1" eaLnBrk="1" hangingPunct="1">
              <a:lnSpc>
                <a:spcPct val="110000"/>
              </a:lnSpc>
            </a:pPr>
            <a:r>
              <a:rPr lang="en-US" altLang="ja-JP">
                <a:latin typeface="Arial" charset="0"/>
                <a:cs typeface="ＭＳ Ｐゴシック" charset="0"/>
              </a:rPr>
              <a:t>You have full access to almost all information</a:t>
            </a:r>
          </a:p>
          <a:p>
            <a:pPr lvl="1" eaLnBrk="1" hangingPunct="1">
              <a:lnSpc>
                <a:spcPct val="110000"/>
              </a:lnSpc>
            </a:pPr>
            <a:r>
              <a:rPr lang="en-US" altLang="ja-JP">
                <a:latin typeface="Arial" charset="0"/>
                <a:cs typeface="ＭＳ Ｐゴシック" charset="0"/>
              </a:rPr>
              <a:t>Straight-forward, but do-it-yourself</a:t>
            </a:r>
          </a:p>
        </p:txBody>
      </p:sp>
      <p:sp>
        <p:nvSpPr>
          <p:cNvPr id="20482"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20483"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C5ADEB85-B7DA-F142-9224-C5F4ABBCB7AD}" type="slidenum">
              <a:rPr lang="ja-JP" altLang="en-US" sz="1400" b="0">
                <a:solidFill>
                  <a:schemeClr val="bg1"/>
                </a:solidFill>
              </a:rPr>
              <a:pPr/>
              <a:t>36</a:t>
            </a:fld>
            <a:endParaRPr lang="en-US" altLang="ja-JP" sz="1400" b="0">
              <a:solidFill>
                <a:schemeClr val="bg1"/>
              </a:solidFill>
            </a:endParaRPr>
          </a:p>
        </p:txBody>
      </p:sp>
    </p:spTree>
    <p:extLst>
      <p:ext uri="{BB962C8B-B14F-4D97-AF65-F5344CB8AC3E}">
        <p14:creationId xmlns:p14="http://schemas.microsoft.com/office/powerpoint/2010/main" val="31709770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4"/>
          <p:cNvSpPr>
            <a:spLocks noGrp="1" noChangeArrowheads="1"/>
          </p:cNvSpPr>
          <p:nvPr>
            <p:ph type="title"/>
          </p:nvPr>
        </p:nvSpPr>
        <p:spPr/>
        <p:txBody>
          <a:bodyPr/>
          <a:lstStyle/>
          <a:p>
            <a:pPr eaLnBrk="1" hangingPunct="1"/>
            <a:r>
              <a:rPr lang="en-US" altLang="ja-JP" sz="3600">
                <a:latin typeface="Arial" charset="0"/>
              </a:rPr>
              <a:t>Sensitive detector vs. primitive scorer</a:t>
            </a:r>
          </a:p>
        </p:txBody>
      </p:sp>
      <p:sp>
        <p:nvSpPr>
          <p:cNvPr id="22532" name="Rectangle 5"/>
          <p:cNvSpPr>
            <a:spLocks noGrp="1" noChangeArrowheads="1"/>
          </p:cNvSpPr>
          <p:nvPr>
            <p:ph sz="half" idx="1"/>
          </p:nvPr>
        </p:nvSpPr>
        <p:spPr>
          <a:xfrm>
            <a:off x="228600" y="762000"/>
            <a:ext cx="4267200" cy="3657600"/>
          </a:xfrm>
        </p:spPr>
        <p:txBody>
          <a:bodyPr/>
          <a:lstStyle/>
          <a:p>
            <a:pPr eaLnBrk="1" hangingPunct="1">
              <a:lnSpc>
                <a:spcPct val="90000"/>
              </a:lnSpc>
              <a:buFont typeface="Webdings" charset="0"/>
              <a:buNone/>
            </a:pPr>
            <a:r>
              <a:rPr lang="en-US" altLang="ja-JP" sz="1800">
                <a:latin typeface="Arial" charset="0"/>
              </a:rPr>
              <a:t>Sensitive detector</a:t>
            </a:r>
          </a:p>
          <a:p>
            <a:pPr eaLnBrk="1" hangingPunct="1">
              <a:lnSpc>
                <a:spcPct val="90000"/>
              </a:lnSpc>
            </a:pPr>
            <a:r>
              <a:rPr lang="en-US" altLang="ja-JP" sz="1800">
                <a:latin typeface="Arial" charset="0"/>
              </a:rPr>
              <a:t>You have to implement your own detector and hit classes.</a:t>
            </a:r>
          </a:p>
          <a:p>
            <a:pPr eaLnBrk="1" hangingPunct="1">
              <a:lnSpc>
                <a:spcPct val="90000"/>
              </a:lnSpc>
            </a:pPr>
            <a:r>
              <a:rPr lang="en-US" altLang="ja-JP" sz="1800">
                <a:latin typeface="Arial" charset="0"/>
              </a:rPr>
              <a:t>One hit class can contain many quantities. A hit can be made for each individual step, or accumulate quantities.</a:t>
            </a:r>
          </a:p>
          <a:p>
            <a:pPr eaLnBrk="1" hangingPunct="1">
              <a:lnSpc>
                <a:spcPct val="90000"/>
              </a:lnSpc>
            </a:pPr>
            <a:r>
              <a:rPr lang="en-US" altLang="ja-JP" sz="1800">
                <a:latin typeface="Arial" charset="0"/>
              </a:rPr>
              <a:t>Basically one hits collection is made per one detector.</a:t>
            </a:r>
            <a:br>
              <a:rPr lang="en-US" altLang="ja-JP" sz="1800">
                <a:latin typeface="Arial" charset="0"/>
              </a:rPr>
            </a:br>
            <a:endParaRPr lang="en-US" altLang="ja-JP" sz="1800">
              <a:latin typeface="Arial" charset="0"/>
            </a:endParaRPr>
          </a:p>
          <a:p>
            <a:pPr eaLnBrk="1" hangingPunct="1">
              <a:lnSpc>
                <a:spcPct val="90000"/>
              </a:lnSpc>
            </a:pPr>
            <a:r>
              <a:rPr lang="en-US" altLang="ja-JP" sz="1800">
                <a:latin typeface="Arial" charset="0"/>
              </a:rPr>
              <a:t>Hits collection is relatively compact. </a:t>
            </a:r>
          </a:p>
        </p:txBody>
      </p:sp>
      <p:sp>
        <p:nvSpPr>
          <p:cNvPr id="22533" name="Rectangle 6"/>
          <p:cNvSpPr>
            <a:spLocks noGrp="1" noChangeArrowheads="1"/>
          </p:cNvSpPr>
          <p:nvPr>
            <p:ph sz="half" idx="2"/>
          </p:nvPr>
        </p:nvSpPr>
        <p:spPr>
          <a:xfrm>
            <a:off x="4648200" y="685800"/>
            <a:ext cx="4267200" cy="3657600"/>
          </a:xfrm>
        </p:spPr>
        <p:txBody>
          <a:bodyPr/>
          <a:lstStyle/>
          <a:p>
            <a:pPr eaLnBrk="1" hangingPunct="1">
              <a:buFont typeface="Webdings" charset="0"/>
              <a:buNone/>
            </a:pPr>
            <a:r>
              <a:rPr lang="en-US" altLang="ja-JP" sz="1800">
                <a:latin typeface="Arial" charset="0"/>
              </a:rPr>
              <a:t>Primitive scorer</a:t>
            </a:r>
          </a:p>
          <a:p>
            <a:pPr eaLnBrk="1" hangingPunct="1"/>
            <a:r>
              <a:rPr lang="en-US" altLang="ja-JP" sz="1800">
                <a:latin typeface="Arial" charset="0"/>
              </a:rPr>
              <a:t>Many scorers are provided by Geant4. You can add your own.</a:t>
            </a:r>
          </a:p>
          <a:p>
            <a:pPr eaLnBrk="1" hangingPunct="1"/>
            <a:r>
              <a:rPr lang="en-US" altLang="ja-JP" sz="1800">
                <a:latin typeface="Arial" charset="0"/>
              </a:rPr>
              <a:t>Each scorer accumulates one quantity for an event. </a:t>
            </a:r>
            <a:br>
              <a:rPr lang="en-US" altLang="ja-JP" sz="1800">
                <a:latin typeface="Arial" charset="0"/>
              </a:rPr>
            </a:br>
            <a:endParaRPr lang="en-US" altLang="ja-JP" sz="1800">
              <a:latin typeface="Arial" charset="0"/>
            </a:endParaRPr>
          </a:p>
          <a:p>
            <a:pPr eaLnBrk="1" hangingPunct="1"/>
            <a:r>
              <a:rPr lang="en-US" altLang="ja-JP" sz="1800">
                <a:latin typeface="Arial" charset="0"/>
              </a:rPr>
              <a:t>G4MultiFunctionalDetector creates many collections (maps), i.e. one collection per one scorer.</a:t>
            </a:r>
          </a:p>
          <a:p>
            <a:pPr eaLnBrk="1" hangingPunct="1"/>
            <a:r>
              <a:rPr lang="en-US" altLang="ja-JP" sz="1800">
                <a:latin typeface="Arial" charset="0"/>
              </a:rPr>
              <a:t>Keys of maps are redundant for scorers of same volume.</a:t>
            </a:r>
          </a:p>
        </p:txBody>
      </p:sp>
      <p:sp>
        <p:nvSpPr>
          <p:cNvPr id="22529" name="Footer Placeholder 4"/>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a:solidFill>
                  <a:schemeClr val="bg1"/>
                </a:solidFill>
              </a:rPr>
              <a:t>Scoring Functionalities - M.Asai (SLAC)</a:t>
            </a:r>
          </a:p>
        </p:txBody>
      </p:sp>
      <p:sp>
        <p:nvSpPr>
          <p:cNvPr id="22530"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757396BF-3865-7148-99EC-D376CDE0EC90}" type="slidenum">
              <a:rPr lang="ja-JP" altLang="en-US" sz="1400">
                <a:solidFill>
                  <a:schemeClr val="bg1"/>
                </a:solidFill>
              </a:rPr>
              <a:pPr/>
              <a:t>37</a:t>
            </a:fld>
            <a:endParaRPr lang="en-US" altLang="ja-JP" sz="1400">
              <a:solidFill>
                <a:schemeClr val="bg1"/>
              </a:solidFill>
            </a:endParaRPr>
          </a:p>
        </p:txBody>
      </p:sp>
      <p:sp>
        <p:nvSpPr>
          <p:cNvPr id="22534" name="Rectangle 8"/>
          <p:cNvSpPr>
            <a:spLocks noChangeArrowheads="1"/>
          </p:cNvSpPr>
          <p:nvPr/>
        </p:nvSpPr>
        <p:spPr bwMode="auto">
          <a:xfrm>
            <a:off x="228600" y="4038600"/>
            <a:ext cx="8839200" cy="2057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spcBef>
                <a:spcPct val="20000"/>
              </a:spcBef>
              <a:buClr>
                <a:schemeClr val="folHlink"/>
              </a:buClr>
              <a:buSzPct val="65000"/>
              <a:buFont typeface="Webdings" charset="0"/>
              <a:buNone/>
            </a:pPr>
            <a:r>
              <a:rPr lang="en-US" altLang="ja-JP" b="0"/>
              <a:t>I would suggest to :</a:t>
            </a:r>
          </a:p>
          <a:p>
            <a:pPr marL="342900" indent="-342900">
              <a:spcBef>
                <a:spcPct val="20000"/>
              </a:spcBef>
              <a:buClr>
                <a:schemeClr val="folHlink"/>
              </a:buClr>
              <a:buSzPct val="65000"/>
              <a:buFont typeface="Webdings" charset="0"/>
              <a:buChar char="4"/>
            </a:pPr>
            <a:r>
              <a:rPr lang="en-US" altLang="ja-JP" b="0"/>
              <a:t>Use primitive scorers </a:t>
            </a:r>
          </a:p>
          <a:p>
            <a:pPr marL="742950" lvl="1" indent="-285750">
              <a:spcBef>
                <a:spcPct val="20000"/>
              </a:spcBef>
              <a:buClr>
                <a:schemeClr val="folHlink"/>
              </a:buClr>
              <a:buSzPct val="65000"/>
              <a:buFont typeface="Webdings" charset="0"/>
              <a:buChar char="4"/>
            </a:pPr>
            <a:r>
              <a:rPr lang="en-US" altLang="ja-JP" b="0"/>
              <a:t>if you are </a:t>
            </a:r>
            <a:r>
              <a:rPr lang="en-US" altLang="ja-JP" b="0">
                <a:solidFill>
                  <a:srgbClr val="FF0000"/>
                </a:solidFill>
              </a:rPr>
              <a:t>not</a:t>
            </a:r>
            <a:r>
              <a:rPr lang="en-US" altLang="ja-JP" b="0"/>
              <a:t> interested in recording each individual step </a:t>
            </a:r>
            <a:r>
              <a:rPr lang="en-US" altLang="ja-JP" b="0">
                <a:solidFill>
                  <a:srgbClr val="FF0000"/>
                </a:solidFill>
              </a:rPr>
              <a:t>but</a:t>
            </a:r>
            <a:r>
              <a:rPr lang="en-US" altLang="ja-JP" b="0"/>
              <a:t> accumulating some physics quantities for an event or a run, and</a:t>
            </a:r>
          </a:p>
          <a:p>
            <a:pPr marL="742950" lvl="1" indent="-285750">
              <a:spcBef>
                <a:spcPct val="20000"/>
              </a:spcBef>
              <a:buClr>
                <a:schemeClr val="folHlink"/>
              </a:buClr>
              <a:buSzPct val="65000"/>
              <a:buFont typeface="Webdings" charset="0"/>
              <a:buChar char="4"/>
            </a:pPr>
            <a:r>
              <a:rPr lang="en-US" altLang="ja-JP" b="0"/>
              <a:t>if you do </a:t>
            </a:r>
            <a:r>
              <a:rPr lang="en-US" altLang="ja-JP" b="0">
                <a:solidFill>
                  <a:srgbClr val="FF0000"/>
                </a:solidFill>
              </a:rPr>
              <a:t>not</a:t>
            </a:r>
            <a:r>
              <a:rPr lang="en-US" altLang="ja-JP" b="0"/>
              <a:t> have to have too many scorers.</a:t>
            </a:r>
          </a:p>
          <a:p>
            <a:pPr marL="342900" indent="-342900">
              <a:spcBef>
                <a:spcPct val="20000"/>
              </a:spcBef>
              <a:buClr>
                <a:schemeClr val="folHlink"/>
              </a:buClr>
              <a:buSzPct val="65000"/>
              <a:buFont typeface="Webdings" charset="0"/>
              <a:buChar char="4"/>
            </a:pPr>
            <a:r>
              <a:rPr lang="en-US" altLang="ja-JP" b="0"/>
              <a:t>Otherwise, consider implementing your own sensitive detector.</a:t>
            </a:r>
          </a:p>
        </p:txBody>
      </p:sp>
    </p:spTree>
    <p:extLst>
      <p:ext uri="{BB962C8B-B14F-4D97-AF65-F5344CB8AC3E}">
        <p14:creationId xmlns:p14="http://schemas.microsoft.com/office/powerpoint/2010/main" val="27135224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4"/>
          <p:cNvSpPr>
            <a:spLocks noGrp="1" noChangeArrowheads="1"/>
          </p:cNvSpPr>
          <p:nvPr>
            <p:ph type="ctrTitle"/>
          </p:nvPr>
        </p:nvSpPr>
        <p:spPr/>
        <p:txBody>
          <a:bodyPr/>
          <a:lstStyle/>
          <a:p>
            <a:pPr eaLnBrk="1" hangingPunct="1"/>
            <a:r>
              <a:rPr lang="en-US" altLang="ja-JP">
                <a:latin typeface="Arial" charset="0"/>
              </a:rPr>
              <a:t>Basic structure of </a:t>
            </a:r>
            <a:br>
              <a:rPr lang="en-US" altLang="ja-JP">
                <a:latin typeface="Arial" charset="0"/>
              </a:rPr>
            </a:br>
            <a:r>
              <a:rPr lang="en-US" altLang="ja-JP">
                <a:latin typeface="Arial" charset="0"/>
              </a:rPr>
              <a:t>detector sensitivity</a:t>
            </a:r>
          </a:p>
        </p:txBody>
      </p:sp>
      <p:sp>
        <p:nvSpPr>
          <p:cNvPr id="24578" name="Rectangle 5"/>
          <p:cNvSpPr>
            <a:spLocks noGrp="1" noChangeArrowheads="1"/>
          </p:cNvSpPr>
          <p:nvPr>
            <p:ph type="subTitle" idx="1"/>
          </p:nvPr>
        </p:nvSpPr>
        <p:spPr/>
        <p:txBody>
          <a:bodyPr/>
          <a:lstStyle/>
          <a:p>
            <a:pPr eaLnBrk="1" hangingPunct="1"/>
            <a:endParaRPr lang="ja-JP" altLang="en-US">
              <a:latin typeface="Arial" charset="0"/>
            </a:endParaRPr>
          </a:p>
        </p:txBody>
      </p:sp>
    </p:spTree>
    <p:extLst>
      <p:ext uri="{BB962C8B-B14F-4D97-AF65-F5344CB8AC3E}">
        <p14:creationId xmlns:p14="http://schemas.microsoft.com/office/powerpoint/2010/main" val="23798464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a:xfrm>
            <a:off x="457200" y="0"/>
            <a:ext cx="8229600" cy="609600"/>
          </a:xfrm>
        </p:spPr>
        <p:txBody>
          <a:bodyPr/>
          <a:lstStyle/>
          <a:p>
            <a:pPr eaLnBrk="1" hangingPunct="1"/>
            <a:r>
              <a:rPr lang="en-US" altLang="ja-JP" sz="3600">
                <a:latin typeface="Arial" charset="0"/>
              </a:rPr>
              <a:t>Sensitive detector</a:t>
            </a:r>
          </a:p>
        </p:txBody>
      </p:sp>
      <p:sp>
        <p:nvSpPr>
          <p:cNvPr id="26628" name="Rectangle 3"/>
          <p:cNvSpPr>
            <a:spLocks noGrp="1" noChangeArrowheads="1"/>
          </p:cNvSpPr>
          <p:nvPr>
            <p:ph idx="1"/>
          </p:nvPr>
        </p:nvSpPr>
        <p:spPr>
          <a:xfrm>
            <a:off x="228600" y="685800"/>
            <a:ext cx="8686800" cy="2133600"/>
          </a:xfrm>
        </p:spPr>
        <p:txBody>
          <a:bodyPr/>
          <a:lstStyle/>
          <a:p>
            <a:pPr eaLnBrk="1" hangingPunct="1">
              <a:lnSpc>
                <a:spcPct val="120000"/>
              </a:lnSpc>
            </a:pPr>
            <a:r>
              <a:rPr lang="en-US" altLang="ja-JP">
                <a:latin typeface="Arial" charset="0"/>
              </a:rPr>
              <a:t>A </a:t>
            </a:r>
            <a:r>
              <a:rPr lang="en-US" altLang="ja-JP">
                <a:solidFill>
                  <a:srgbClr val="FF0000"/>
                </a:solidFill>
                <a:latin typeface="Arial" charset="0"/>
              </a:rPr>
              <a:t>G4VSensitiveDetector</a:t>
            </a:r>
            <a:r>
              <a:rPr lang="en-US" altLang="ja-JP">
                <a:latin typeface="Arial" charset="0"/>
              </a:rPr>
              <a:t> object can be assigned to </a:t>
            </a:r>
            <a:r>
              <a:rPr lang="en-US" altLang="ja-JP">
                <a:solidFill>
                  <a:srgbClr val="FF0000"/>
                </a:solidFill>
                <a:latin typeface="Arial" charset="0"/>
              </a:rPr>
              <a:t>G4LogicalVolume</a:t>
            </a:r>
            <a:r>
              <a:rPr lang="en-US" altLang="ja-JP">
                <a:latin typeface="Arial" charset="0"/>
              </a:rPr>
              <a:t>.</a:t>
            </a:r>
          </a:p>
          <a:p>
            <a:pPr eaLnBrk="1" hangingPunct="1">
              <a:lnSpc>
                <a:spcPct val="120000"/>
              </a:lnSpc>
            </a:pPr>
            <a:r>
              <a:rPr lang="en-US" altLang="ja-JP">
                <a:latin typeface="Arial" charset="0"/>
              </a:rPr>
              <a:t>In case a step takes place in a logical volume that has a G4VSensitiveDetector object, this G4VSensitiveDetector is invoked with the </a:t>
            </a:r>
            <a:r>
              <a:rPr lang="en-US" altLang="ja-JP">
                <a:solidFill>
                  <a:srgbClr val="FF0000"/>
                </a:solidFill>
                <a:latin typeface="Arial" charset="0"/>
              </a:rPr>
              <a:t>current G4Step </a:t>
            </a:r>
            <a:r>
              <a:rPr lang="en-US" altLang="ja-JP">
                <a:latin typeface="Arial" charset="0"/>
              </a:rPr>
              <a:t>object.</a:t>
            </a:r>
          </a:p>
          <a:p>
            <a:pPr lvl="1" eaLnBrk="1" hangingPunct="1">
              <a:lnSpc>
                <a:spcPct val="120000"/>
              </a:lnSpc>
            </a:pPr>
            <a:r>
              <a:rPr lang="en-US" altLang="ja-JP">
                <a:latin typeface="Arial" charset="0"/>
                <a:cs typeface="ＭＳ Ｐゴシック" charset="0"/>
              </a:rPr>
              <a:t>You can implement your own sensitive detector classes, or use scorer classes provided by Geant4.</a:t>
            </a:r>
          </a:p>
        </p:txBody>
      </p:sp>
      <p:sp>
        <p:nvSpPr>
          <p:cNvPr id="26625"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26626"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16A3AAA1-2BD4-F842-8820-B2BE7B164467}" type="slidenum">
              <a:rPr lang="ja-JP" altLang="en-US" sz="1400" b="0">
                <a:solidFill>
                  <a:schemeClr val="bg1"/>
                </a:solidFill>
              </a:rPr>
              <a:pPr/>
              <a:t>39</a:t>
            </a:fld>
            <a:endParaRPr lang="en-US" altLang="ja-JP" sz="1400" b="0">
              <a:solidFill>
                <a:schemeClr val="bg1"/>
              </a:solidFill>
            </a:endParaRPr>
          </a:p>
        </p:txBody>
      </p:sp>
      <p:grpSp>
        <p:nvGrpSpPr>
          <p:cNvPr id="26629" name="Group 73"/>
          <p:cNvGrpSpPr>
            <a:grpSpLocks/>
          </p:cNvGrpSpPr>
          <p:nvPr/>
        </p:nvGrpSpPr>
        <p:grpSpPr bwMode="auto">
          <a:xfrm>
            <a:off x="-228600" y="2590800"/>
            <a:ext cx="9144000" cy="4038600"/>
            <a:chOff x="-144" y="1776"/>
            <a:chExt cx="5760" cy="2544"/>
          </a:xfrm>
        </p:grpSpPr>
        <p:sp>
          <p:nvSpPr>
            <p:cNvPr id="26630" name="Rectangle 4"/>
            <p:cNvSpPr>
              <a:spLocks noChangeArrowheads="1"/>
            </p:cNvSpPr>
            <p:nvPr/>
          </p:nvSpPr>
          <p:spPr bwMode="auto">
            <a:xfrm>
              <a:off x="96" y="1776"/>
              <a:ext cx="5472" cy="2544"/>
            </a:xfrm>
            <a:prstGeom prst="rect">
              <a:avLst/>
            </a:prstGeom>
            <a:solidFill>
              <a:srgbClr val="FFFFFF"/>
            </a:solidFill>
            <a:ln w="9525">
              <a:solidFill>
                <a:schemeClr val="tx1"/>
              </a:solidFill>
              <a:miter lim="800000"/>
              <a:headEnd/>
              <a:tailEnd/>
            </a:ln>
          </p:spPr>
          <p:txBody>
            <a:bodyPr wrap="none" anchor="ctr"/>
            <a:lstStyle/>
            <a:p>
              <a:pPr eaLnBrk="0" hangingPunct="0"/>
              <a:endParaRPr lang="en-US"/>
            </a:p>
          </p:txBody>
        </p:sp>
        <p:grpSp>
          <p:nvGrpSpPr>
            <p:cNvPr id="26631" name="Group 5"/>
            <p:cNvGrpSpPr>
              <a:grpSpLocks noChangeAspect="1"/>
            </p:cNvGrpSpPr>
            <p:nvPr/>
          </p:nvGrpSpPr>
          <p:grpSpPr bwMode="auto">
            <a:xfrm>
              <a:off x="-144" y="1824"/>
              <a:ext cx="5760" cy="2448"/>
              <a:chOff x="-144" y="698"/>
              <a:chExt cx="5894" cy="2923"/>
            </a:xfrm>
          </p:grpSpPr>
          <p:sp>
            <p:nvSpPr>
              <p:cNvPr id="26632" name="AutoShape 6"/>
              <p:cNvSpPr>
                <a:spLocks noChangeAspect="1" noChangeArrowheads="1" noTextEdit="1"/>
              </p:cNvSpPr>
              <p:nvPr/>
            </p:nvSpPr>
            <p:spPr bwMode="auto">
              <a:xfrm>
                <a:off x="-144" y="698"/>
                <a:ext cx="5894" cy="29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6633" name="Line 7"/>
              <p:cNvSpPr>
                <a:spLocks noChangeShapeType="1"/>
              </p:cNvSpPr>
              <p:nvPr/>
            </p:nvSpPr>
            <p:spPr bwMode="auto">
              <a:xfrm>
                <a:off x="607" y="2614"/>
                <a:ext cx="3733"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34" name="Line 8"/>
              <p:cNvSpPr>
                <a:spLocks noChangeShapeType="1"/>
              </p:cNvSpPr>
              <p:nvPr/>
            </p:nvSpPr>
            <p:spPr bwMode="auto">
              <a:xfrm flipH="1">
                <a:off x="4255" y="2614"/>
                <a:ext cx="85" cy="35"/>
              </a:xfrm>
              <a:prstGeom prst="line">
                <a:avLst/>
              </a:prstGeom>
              <a:noFill/>
              <a:ln w="11113">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35" name="Line 9"/>
              <p:cNvSpPr>
                <a:spLocks noChangeShapeType="1"/>
              </p:cNvSpPr>
              <p:nvPr/>
            </p:nvSpPr>
            <p:spPr bwMode="auto">
              <a:xfrm flipH="1" flipV="1">
                <a:off x="4255" y="2578"/>
                <a:ext cx="85" cy="36"/>
              </a:xfrm>
              <a:prstGeom prst="line">
                <a:avLst/>
              </a:prstGeom>
              <a:noFill/>
              <a:ln w="11113">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36" name="Rectangle 10"/>
              <p:cNvSpPr>
                <a:spLocks noChangeArrowheads="1"/>
              </p:cNvSpPr>
              <p:nvPr/>
            </p:nvSpPr>
            <p:spPr bwMode="auto">
              <a:xfrm>
                <a:off x="231" y="833"/>
                <a:ext cx="681" cy="227"/>
              </a:xfrm>
              <a:prstGeom prst="rect">
                <a:avLst/>
              </a:prstGeom>
              <a:solidFill>
                <a:srgbClr val="FFFFFF"/>
              </a:solidFill>
              <a:ln w="0">
                <a:solidFill>
                  <a:srgbClr val="000000"/>
                </a:solidFill>
                <a:miter lim="800000"/>
                <a:headEnd/>
                <a:tailEnd/>
              </a:ln>
            </p:spPr>
            <p:txBody>
              <a:bodyPr/>
              <a:lstStyle/>
              <a:p>
                <a:pPr eaLnBrk="0" hangingPunct="0"/>
                <a:endParaRPr lang="en-US"/>
              </a:p>
            </p:txBody>
          </p:sp>
          <p:sp>
            <p:nvSpPr>
              <p:cNvPr id="26637" name="Rectangle 11"/>
              <p:cNvSpPr>
                <a:spLocks noChangeArrowheads="1"/>
              </p:cNvSpPr>
              <p:nvPr/>
            </p:nvSpPr>
            <p:spPr bwMode="auto">
              <a:xfrm>
                <a:off x="345" y="847"/>
                <a:ext cx="442" cy="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ja-JP" sz="1200" b="0" u="sng">
                    <a:solidFill>
                      <a:srgbClr val="000000"/>
                    </a:solidFill>
                    <a:latin typeface="ＭＳ ゴシック" charset="0"/>
                    <a:ea typeface="ＭＳ ゴシック" charset="0"/>
                    <a:cs typeface="ＭＳ ゴシック" charset="0"/>
                  </a:rPr>
                  <a:t>Stepping </a:t>
                </a:r>
                <a:endParaRPr lang="en-US" altLang="ja-JP" b="0"/>
              </a:p>
            </p:txBody>
          </p:sp>
          <p:sp>
            <p:nvSpPr>
              <p:cNvPr id="26638" name="Rectangle 12"/>
              <p:cNvSpPr>
                <a:spLocks noChangeArrowheads="1"/>
              </p:cNvSpPr>
              <p:nvPr/>
            </p:nvSpPr>
            <p:spPr bwMode="auto">
              <a:xfrm>
                <a:off x="394" y="946"/>
                <a:ext cx="344" cy="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ja-JP" sz="1200" b="0" u="sng">
                    <a:solidFill>
                      <a:srgbClr val="000000"/>
                    </a:solidFill>
                    <a:latin typeface="ＭＳ ゴシック" charset="0"/>
                    <a:ea typeface="ＭＳ ゴシック" charset="0"/>
                    <a:cs typeface="ＭＳ ゴシック" charset="0"/>
                  </a:rPr>
                  <a:t>Manager</a:t>
                </a:r>
                <a:endParaRPr lang="en-US" altLang="ja-JP" b="0"/>
              </a:p>
            </p:txBody>
          </p:sp>
          <p:sp>
            <p:nvSpPr>
              <p:cNvPr id="26639" name="Line 13"/>
              <p:cNvSpPr>
                <a:spLocks noChangeShapeType="1"/>
              </p:cNvSpPr>
              <p:nvPr/>
            </p:nvSpPr>
            <p:spPr bwMode="auto">
              <a:xfrm>
                <a:off x="571" y="1131"/>
                <a:ext cx="1" cy="2355"/>
              </a:xfrm>
              <a:prstGeom prst="line">
                <a:avLst/>
              </a:prstGeom>
              <a:noFill/>
              <a:ln w="0">
                <a:solidFill>
                  <a:srgbClr val="000000"/>
                </a:solidFill>
                <a:prstDash val="sysDash"/>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40" name="Rectangle 14"/>
              <p:cNvSpPr>
                <a:spLocks noChangeArrowheads="1"/>
              </p:cNvSpPr>
              <p:nvPr/>
            </p:nvSpPr>
            <p:spPr bwMode="auto">
              <a:xfrm>
                <a:off x="536" y="1344"/>
                <a:ext cx="71" cy="1759"/>
              </a:xfrm>
              <a:prstGeom prst="rect">
                <a:avLst/>
              </a:prstGeom>
              <a:solidFill>
                <a:srgbClr val="FFFFFF"/>
              </a:solidFill>
              <a:ln w="0">
                <a:solidFill>
                  <a:srgbClr val="990033"/>
                </a:solidFill>
                <a:miter lim="800000"/>
                <a:headEnd/>
                <a:tailEnd/>
              </a:ln>
            </p:spPr>
            <p:txBody>
              <a:bodyPr/>
              <a:lstStyle/>
              <a:p>
                <a:pPr eaLnBrk="0" hangingPunct="0"/>
                <a:endParaRPr lang="en-US"/>
              </a:p>
            </p:txBody>
          </p:sp>
          <p:sp>
            <p:nvSpPr>
              <p:cNvPr id="26641" name="Rectangle 15"/>
              <p:cNvSpPr>
                <a:spLocks noChangeArrowheads="1"/>
              </p:cNvSpPr>
              <p:nvPr/>
            </p:nvSpPr>
            <p:spPr bwMode="auto">
              <a:xfrm>
                <a:off x="989" y="833"/>
                <a:ext cx="681" cy="227"/>
              </a:xfrm>
              <a:prstGeom prst="rect">
                <a:avLst/>
              </a:prstGeom>
              <a:solidFill>
                <a:srgbClr val="FFFFFF"/>
              </a:solidFill>
              <a:ln w="0">
                <a:solidFill>
                  <a:srgbClr val="000000"/>
                </a:solidFill>
                <a:miter lim="800000"/>
                <a:headEnd/>
                <a:tailEnd/>
              </a:ln>
            </p:spPr>
            <p:txBody>
              <a:bodyPr/>
              <a:lstStyle/>
              <a:p>
                <a:pPr eaLnBrk="0" hangingPunct="0"/>
                <a:endParaRPr lang="en-US"/>
              </a:p>
            </p:txBody>
          </p:sp>
          <p:sp>
            <p:nvSpPr>
              <p:cNvPr id="26642" name="Rectangle 16"/>
              <p:cNvSpPr>
                <a:spLocks noChangeArrowheads="1"/>
              </p:cNvSpPr>
              <p:nvPr/>
            </p:nvSpPr>
            <p:spPr bwMode="auto">
              <a:xfrm>
                <a:off x="1131" y="847"/>
                <a:ext cx="393" cy="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ja-JP" sz="1200" b="0" u="sng">
                    <a:solidFill>
                      <a:srgbClr val="000000"/>
                    </a:solidFill>
                    <a:latin typeface="ＭＳ ゴシック" charset="0"/>
                    <a:ea typeface="ＭＳ ゴシック" charset="0"/>
                    <a:cs typeface="ＭＳ ゴシック" charset="0"/>
                  </a:rPr>
                  <a:t>Physics </a:t>
                </a:r>
                <a:endParaRPr lang="en-US" altLang="ja-JP" b="0"/>
              </a:p>
            </p:txBody>
          </p:sp>
          <p:sp>
            <p:nvSpPr>
              <p:cNvPr id="26643" name="Rectangle 17"/>
              <p:cNvSpPr>
                <a:spLocks noChangeArrowheads="1"/>
              </p:cNvSpPr>
              <p:nvPr/>
            </p:nvSpPr>
            <p:spPr bwMode="auto">
              <a:xfrm>
                <a:off x="1159" y="946"/>
                <a:ext cx="343" cy="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ja-JP" sz="1200" b="0" u="sng">
                    <a:solidFill>
                      <a:srgbClr val="000000"/>
                    </a:solidFill>
                    <a:latin typeface="ＭＳ ゴシック" charset="0"/>
                    <a:ea typeface="ＭＳ ゴシック" charset="0"/>
                    <a:cs typeface="ＭＳ ゴシック" charset="0"/>
                  </a:rPr>
                  <a:t>Process</a:t>
                </a:r>
                <a:endParaRPr lang="en-US" altLang="ja-JP" b="0"/>
              </a:p>
            </p:txBody>
          </p:sp>
          <p:sp>
            <p:nvSpPr>
              <p:cNvPr id="26644" name="Line 18"/>
              <p:cNvSpPr>
                <a:spLocks noChangeShapeType="1"/>
              </p:cNvSpPr>
              <p:nvPr/>
            </p:nvSpPr>
            <p:spPr bwMode="auto">
              <a:xfrm>
                <a:off x="1330" y="1131"/>
                <a:ext cx="1" cy="2355"/>
              </a:xfrm>
              <a:prstGeom prst="line">
                <a:avLst/>
              </a:prstGeom>
              <a:noFill/>
              <a:ln w="0">
                <a:solidFill>
                  <a:srgbClr val="000000"/>
                </a:solidFill>
                <a:prstDash val="sysDash"/>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45" name="Rectangle 19"/>
              <p:cNvSpPr>
                <a:spLocks noChangeArrowheads="1"/>
              </p:cNvSpPr>
              <p:nvPr/>
            </p:nvSpPr>
            <p:spPr bwMode="auto">
              <a:xfrm>
                <a:off x="1294" y="1344"/>
                <a:ext cx="71" cy="134"/>
              </a:xfrm>
              <a:prstGeom prst="rect">
                <a:avLst/>
              </a:prstGeom>
              <a:solidFill>
                <a:srgbClr val="FFFFFF"/>
              </a:solidFill>
              <a:ln w="0">
                <a:solidFill>
                  <a:srgbClr val="000000"/>
                </a:solidFill>
                <a:miter lim="800000"/>
                <a:headEnd/>
                <a:tailEnd/>
              </a:ln>
            </p:spPr>
            <p:txBody>
              <a:bodyPr/>
              <a:lstStyle/>
              <a:p>
                <a:pPr eaLnBrk="0" hangingPunct="0"/>
                <a:endParaRPr lang="en-US"/>
              </a:p>
            </p:txBody>
          </p:sp>
          <p:sp>
            <p:nvSpPr>
              <p:cNvPr id="26646" name="Rectangle 20"/>
              <p:cNvSpPr>
                <a:spLocks noChangeArrowheads="1"/>
              </p:cNvSpPr>
              <p:nvPr/>
            </p:nvSpPr>
            <p:spPr bwMode="auto">
              <a:xfrm>
                <a:off x="1294" y="1776"/>
                <a:ext cx="71" cy="348"/>
              </a:xfrm>
              <a:prstGeom prst="rect">
                <a:avLst/>
              </a:prstGeom>
              <a:solidFill>
                <a:srgbClr val="FFFFFF"/>
              </a:solidFill>
              <a:ln w="0">
                <a:solidFill>
                  <a:srgbClr val="000000"/>
                </a:solidFill>
                <a:miter lim="800000"/>
                <a:headEnd/>
                <a:tailEnd/>
              </a:ln>
            </p:spPr>
            <p:txBody>
              <a:bodyPr/>
              <a:lstStyle/>
              <a:p>
                <a:pPr eaLnBrk="0" hangingPunct="0"/>
                <a:endParaRPr lang="en-US"/>
              </a:p>
            </p:txBody>
          </p:sp>
          <p:sp>
            <p:nvSpPr>
              <p:cNvPr id="26647" name="Rectangle 21"/>
              <p:cNvSpPr>
                <a:spLocks noChangeArrowheads="1"/>
              </p:cNvSpPr>
              <p:nvPr/>
            </p:nvSpPr>
            <p:spPr bwMode="auto">
              <a:xfrm>
                <a:off x="1755" y="833"/>
                <a:ext cx="680" cy="227"/>
              </a:xfrm>
              <a:prstGeom prst="rect">
                <a:avLst/>
              </a:prstGeom>
              <a:solidFill>
                <a:srgbClr val="FFFFFF"/>
              </a:solidFill>
              <a:ln w="0">
                <a:solidFill>
                  <a:srgbClr val="000000"/>
                </a:solidFill>
                <a:miter lim="800000"/>
                <a:headEnd/>
                <a:tailEnd/>
              </a:ln>
            </p:spPr>
            <p:txBody>
              <a:bodyPr/>
              <a:lstStyle/>
              <a:p>
                <a:pPr eaLnBrk="0" hangingPunct="0"/>
                <a:endParaRPr lang="en-US"/>
              </a:p>
            </p:txBody>
          </p:sp>
          <p:sp>
            <p:nvSpPr>
              <p:cNvPr id="26648" name="Rectangle 22"/>
              <p:cNvSpPr>
                <a:spLocks noChangeArrowheads="1"/>
              </p:cNvSpPr>
              <p:nvPr/>
            </p:nvSpPr>
            <p:spPr bwMode="auto">
              <a:xfrm>
                <a:off x="1868" y="847"/>
                <a:ext cx="442" cy="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ja-JP" sz="1200" b="0" u="sng">
                    <a:solidFill>
                      <a:srgbClr val="000000"/>
                    </a:solidFill>
                    <a:latin typeface="ＭＳ ゴシック" charset="0"/>
                    <a:ea typeface="ＭＳ ゴシック" charset="0"/>
                    <a:cs typeface="ＭＳ ゴシック" charset="0"/>
                  </a:rPr>
                  <a:t>Particle </a:t>
                </a:r>
                <a:endParaRPr lang="en-US" altLang="ja-JP" b="0"/>
              </a:p>
            </p:txBody>
          </p:sp>
          <p:sp>
            <p:nvSpPr>
              <p:cNvPr id="26649" name="Rectangle 23"/>
              <p:cNvSpPr>
                <a:spLocks noChangeArrowheads="1"/>
              </p:cNvSpPr>
              <p:nvPr/>
            </p:nvSpPr>
            <p:spPr bwMode="auto">
              <a:xfrm>
                <a:off x="1946" y="946"/>
                <a:ext cx="294" cy="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ja-JP" sz="1200" b="0" u="sng">
                    <a:solidFill>
                      <a:srgbClr val="000000"/>
                    </a:solidFill>
                    <a:latin typeface="ＭＳ ゴシック" charset="0"/>
                    <a:ea typeface="ＭＳ ゴシック" charset="0"/>
                    <a:cs typeface="ＭＳ ゴシック" charset="0"/>
                  </a:rPr>
                  <a:t>Change</a:t>
                </a:r>
                <a:endParaRPr lang="en-US" altLang="ja-JP" b="0"/>
              </a:p>
            </p:txBody>
          </p:sp>
          <p:sp>
            <p:nvSpPr>
              <p:cNvPr id="26650" name="Line 24"/>
              <p:cNvSpPr>
                <a:spLocks noChangeShapeType="1"/>
              </p:cNvSpPr>
              <p:nvPr/>
            </p:nvSpPr>
            <p:spPr bwMode="auto">
              <a:xfrm>
                <a:off x="2095" y="1131"/>
                <a:ext cx="1" cy="2355"/>
              </a:xfrm>
              <a:prstGeom prst="line">
                <a:avLst/>
              </a:prstGeom>
              <a:noFill/>
              <a:ln w="0">
                <a:solidFill>
                  <a:srgbClr val="000000"/>
                </a:solidFill>
                <a:prstDash val="sysDash"/>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51" name="Rectangle 25"/>
              <p:cNvSpPr>
                <a:spLocks noChangeArrowheads="1"/>
              </p:cNvSpPr>
              <p:nvPr/>
            </p:nvSpPr>
            <p:spPr bwMode="auto">
              <a:xfrm>
                <a:off x="2059" y="1847"/>
                <a:ext cx="64" cy="142"/>
              </a:xfrm>
              <a:prstGeom prst="rect">
                <a:avLst/>
              </a:prstGeom>
              <a:solidFill>
                <a:srgbClr val="FFFFFF"/>
              </a:solidFill>
              <a:ln w="0">
                <a:solidFill>
                  <a:srgbClr val="000000"/>
                </a:solidFill>
                <a:miter lim="800000"/>
                <a:headEnd/>
                <a:tailEnd/>
              </a:ln>
            </p:spPr>
            <p:txBody>
              <a:bodyPr/>
              <a:lstStyle/>
              <a:p>
                <a:pPr eaLnBrk="0" hangingPunct="0"/>
                <a:endParaRPr lang="en-US"/>
              </a:p>
            </p:txBody>
          </p:sp>
          <p:sp>
            <p:nvSpPr>
              <p:cNvPr id="26652" name="Rectangle 26"/>
              <p:cNvSpPr>
                <a:spLocks noChangeArrowheads="1"/>
              </p:cNvSpPr>
              <p:nvPr/>
            </p:nvSpPr>
            <p:spPr bwMode="auto">
              <a:xfrm>
                <a:off x="2513" y="833"/>
                <a:ext cx="680" cy="227"/>
              </a:xfrm>
              <a:prstGeom prst="rect">
                <a:avLst/>
              </a:prstGeom>
              <a:solidFill>
                <a:srgbClr val="FFFFFF"/>
              </a:solidFill>
              <a:ln w="0">
                <a:solidFill>
                  <a:srgbClr val="000000"/>
                </a:solidFill>
                <a:miter lim="800000"/>
                <a:headEnd/>
                <a:tailEnd/>
              </a:ln>
            </p:spPr>
            <p:txBody>
              <a:bodyPr/>
              <a:lstStyle/>
              <a:p>
                <a:pPr eaLnBrk="0" hangingPunct="0"/>
                <a:endParaRPr lang="en-US"/>
              </a:p>
            </p:txBody>
          </p:sp>
          <p:sp>
            <p:nvSpPr>
              <p:cNvPr id="26653" name="Rectangle 27"/>
              <p:cNvSpPr>
                <a:spLocks noChangeArrowheads="1"/>
              </p:cNvSpPr>
              <p:nvPr/>
            </p:nvSpPr>
            <p:spPr bwMode="auto">
              <a:xfrm>
                <a:off x="2753" y="847"/>
                <a:ext cx="196" cy="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ja-JP" sz="1200" b="0" u="sng">
                    <a:solidFill>
                      <a:srgbClr val="000000"/>
                    </a:solidFill>
                    <a:latin typeface="ＭＳ ゴシック" charset="0"/>
                    <a:ea typeface="ＭＳ ゴシック" charset="0"/>
                    <a:cs typeface="ＭＳ ゴシック" charset="0"/>
                  </a:rPr>
                  <a:t>Step</a:t>
                </a:r>
                <a:endParaRPr lang="en-US" altLang="ja-JP" b="0"/>
              </a:p>
            </p:txBody>
          </p:sp>
          <p:sp>
            <p:nvSpPr>
              <p:cNvPr id="26654" name="Line 28"/>
              <p:cNvSpPr>
                <a:spLocks noChangeShapeType="1"/>
              </p:cNvSpPr>
              <p:nvPr/>
            </p:nvSpPr>
            <p:spPr bwMode="auto">
              <a:xfrm>
                <a:off x="2853" y="1131"/>
                <a:ext cx="1" cy="2355"/>
              </a:xfrm>
              <a:prstGeom prst="line">
                <a:avLst/>
              </a:prstGeom>
              <a:noFill/>
              <a:ln w="0">
                <a:solidFill>
                  <a:srgbClr val="000000"/>
                </a:solidFill>
                <a:prstDash val="sysDash"/>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55" name="Rectangle 29"/>
              <p:cNvSpPr>
                <a:spLocks noChangeArrowheads="1"/>
              </p:cNvSpPr>
              <p:nvPr/>
            </p:nvSpPr>
            <p:spPr bwMode="auto">
              <a:xfrm>
                <a:off x="2817" y="2174"/>
                <a:ext cx="71" cy="142"/>
              </a:xfrm>
              <a:prstGeom prst="rect">
                <a:avLst/>
              </a:prstGeom>
              <a:solidFill>
                <a:srgbClr val="FFFFFF"/>
              </a:solidFill>
              <a:ln w="0">
                <a:solidFill>
                  <a:srgbClr val="000000"/>
                </a:solidFill>
                <a:miter lim="800000"/>
                <a:headEnd/>
                <a:tailEnd/>
              </a:ln>
            </p:spPr>
            <p:txBody>
              <a:bodyPr/>
              <a:lstStyle/>
              <a:p>
                <a:pPr eaLnBrk="0" hangingPunct="0"/>
                <a:endParaRPr lang="en-US"/>
              </a:p>
            </p:txBody>
          </p:sp>
          <p:sp>
            <p:nvSpPr>
              <p:cNvPr id="26656" name="Rectangle 30"/>
              <p:cNvSpPr>
                <a:spLocks noChangeArrowheads="1"/>
              </p:cNvSpPr>
              <p:nvPr/>
            </p:nvSpPr>
            <p:spPr bwMode="auto">
              <a:xfrm>
                <a:off x="3271" y="833"/>
                <a:ext cx="680" cy="227"/>
              </a:xfrm>
              <a:prstGeom prst="rect">
                <a:avLst/>
              </a:prstGeom>
              <a:solidFill>
                <a:srgbClr val="FFFFFF"/>
              </a:solidFill>
              <a:ln w="0">
                <a:solidFill>
                  <a:srgbClr val="000000"/>
                </a:solidFill>
                <a:miter lim="800000"/>
                <a:headEnd/>
                <a:tailEnd/>
              </a:ln>
            </p:spPr>
            <p:txBody>
              <a:bodyPr/>
              <a:lstStyle/>
              <a:p>
                <a:pPr eaLnBrk="0" hangingPunct="0"/>
                <a:endParaRPr lang="en-US"/>
              </a:p>
            </p:txBody>
          </p:sp>
          <p:sp>
            <p:nvSpPr>
              <p:cNvPr id="26657" name="Rectangle 31"/>
              <p:cNvSpPr>
                <a:spLocks noChangeArrowheads="1"/>
              </p:cNvSpPr>
              <p:nvPr/>
            </p:nvSpPr>
            <p:spPr bwMode="auto">
              <a:xfrm>
                <a:off x="3490" y="847"/>
                <a:ext cx="245" cy="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ja-JP" sz="1200" b="0" u="sng">
                    <a:solidFill>
                      <a:srgbClr val="000000"/>
                    </a:solidFill>
                    <a:latin typeface="ＭＳ ゴシック" charset="0"/>
                    <a:ea typeface="ＭＳ ゴシック" charset="0"/>
                    <a:cs typeface="ＭＳ ゴシック" charset="0"/>
                  </a:rPr>
                  <a:t>Track</a:t>
                </a:r>
                <a:endParaRPr lang="en-US" altLang="ja-JP" b="0"/>
              </a:p>
            </p:txBody>
          </p:sp>
          <p:sp>
            <p:nvSpPr>
              <p:cNvPr id="26658" name="Line 32"/>
              <p:cNvSpPr>
                <a:spLocks noChangeShapeType="1"/>
              </p:cNvSpPr>
              <p:nvPr/>
            </p:nvSpPr>
            <p:spPr bwMode="auto">
              <a:xfrm>
                <a:off x="3611" y="1131"/>
                <a:ext cx="1" cy="2355"/>
              </a:xfrm>
              <a:prstGeom prst="line">
                <a:avLst/>
              </a:prstGeom>
              <a:noFill/>
              <a:ln w="0">
                <a:solidFill>
                  <a:srgbClr val="000000"/>
                </a:solidFill>
                <a:prstDash val="sysDash"/>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59" name="Rectangle 33"/>
              <p:cNvSpPr>
                <a:spLocks noChangeArrowheads="1"/>
              </p:cNvSpPr>
              <p:nvPr/>
            </p:nvSpPr>
            <p:spPr bwMode="auto">
              <a:xfrm>
                <a:off x="3582" y="2394"/>
                <a:ext cx="64" cy="134"/>
              </a:xfrm>
              <a:prstGeom prst="rect">
                <a:avLst/>
              </a:prstGeom>
              <a:solidFill>
                <a:srgbClr val="FFFFFF"/>
              </a:solidFill>
              <a:ln w="0">
                <a:solidFill>
                  <a:srgbClr val="000000"/>
                </a:solidFill>
                <a:miter lim="800000"/>
                <a:headEnd/>
                <a:tailEnd/>
              </a:ln>
            </p:spPr>
            <p:txBody>
              <a:bodyPr/>
              <a:lstStyle/>
              <a:p>
                <a:pPr eaLnBrk="0" hangingPunct="0"/>
                <a:endParaRPr lang="en-US"/>
              </a:p>
            </p:txBody>
          </p:sp>
          <p:sp>
            <p:nvSpPr>
              <p:cNvPr id="26660" name="Rectangle 34"/>
              <p:cNvSpPr>
                <a:spLocks noChangeArrowheads="1"/>
              </p:cNvSpPr>
              <p:nvPr/>
            </p:nvSpPr>
            <p:spPr bwMode="auto">
              <a:xfrm>
                <a:off x="4036" y="833"/>
                <a:ext cx="680" cy="227"/>
              </a:xfrm>
              <a:prstGeom prst="rect">
                <a:avLst/>
              </a:prstGeom>
              <a:solidFill>
                <a:srgbClr val="FFFFFF"/>
              </a:solidFill>
              <a:ln w="0">
                <a:solidFill>
                  <a:srgbClr val="000000"/>
                </a:solidFill>
                <a:miter lim="800000"/>
                <a:headEnd/>
                <a:tailEnd/>
              </a:ln>
            </p:spPr>
            <p:txBody>
              <a:bodyPr/>
              <a:lstStyle/>
              <a:p>
                <a:pPr eaLnBrk="0" hangingPunct="0"/>
                <a:endParaRPr lang="en-US"/>
              </a:p>
            </p:txBody>
          </p:sp>
          <p:sp>
            <p:nvSpPr>
              <p:cNvPr id="26661" name="Rectangle 35"/>
              <p:cNvSpPr>
                <a:spLocks noChangeArrowheads="1"/>
              </p:cNvSpPr>
              <p:nvPr/>
            </p:nvSpPr>
            <p:spPr bwMode="auto">
              <a:xfrm>
                <a:off x="4177" y="847"/>
                <a:ext cx="393" cy="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ja-JP" sz="1200" b="0" u="sng">
                    <a:solidFill>
                      <a:srgbClr val="000000"/>
                    </a:solidFill>
                    <a:latin typeface="ＭＳ ゴシック" charset="0"/>
                    <a:ea typeface="ＭＳ ゴシック" charset="0"/>
                    <a:cs typeface="ＭＳ ゴシック" charset="0"/>
                  </a:rPr>
                  <a:t>Logical </a:t>
                </a:r>
                <a:endParaRPr lang="en-US" altLang="ja-JP" b="0"/>
              </a:p>
            </p:txBody>
          </p:sp>
          <p:sp>
            <p:nvSpPr>
              <p:cNvPr id="26662" name="Rectangle 36"/>
              <p:cNvSpPr>
                <a:spLocks noChangeArrowheads="1"/>
              </p:cNvSpPr>
              <p:nvPr/>
            </p:nvSpPr>
            <p:spPr bwMode="auto">
              <a:xfrm>
                <a:off x="4227" y="946"/>
                <a:ext cx="295" cy="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ja-JP" sz="1200" b="0" u="sng">
                    <a:solidFill>
                      <a:srgbClr val="000000"/>
                    </a:solidFill>
                    <a:latin typeface="ＭＳ ゴシック" charset="0"/>
                    <a:ea typeface="ＭＳ ゴシック" charset="0"/>
                    <a:cs typeface="ＭＳ ゴシック" charset="0"/>
                  </a:rPr>
                  <a:t>Volume</a:t>
                </a:r>
                <a:endParaRPr lang="en-US" altLang="ja-JP" b="0"/>
              </a:p>
            </p:txBody>
          </p:sp>
          <p:sp>
            <p:nvSpPr>
              <p:cNvPr id="26663" name="Line 37"/>
              <p:cNvSpPr>
                <a:spLocks noChangeShapeType="1"/>
              </p:cNvSpPr>
              <p:nvPr/>
            </p:nvSpPr>
            <p:spPr bwMode="auto">
              <a:xfrm>
                <a:off x="4376" y="1131"/>
                <a:ext cx="1" cy="2355"/>
              </a:xfrm>
              <a:prstGeom prst="line">
                <a:avLst/>
              </a:prstGeom>
              <a:noFill/>
              <a:ln w="0">
                <a:solidFill>
                  <a:srgbClr val="000000"/>
                </a:solidFill>
                <a:prstDash val="sysDash"/>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64" name="Rectangle 38"/>
              <p:cNvSpPr>
                <a:spLocks noChangeArrowheads="1"/>
              </p:cNvSpPr>
              <p:nvPr/>
            </p:nvSpPr>
            <p:spPr bwMode="auto">
              <a:xfrm>
                <a:off x="4340" y="2614"/>
                <a:ext cx="71" cy="134"/>
              </a:xfrm>
              <a:prstGeom prst="rect">
                <a:avLst/>
              </a:prstGeom>
              <a:solidFill>
                <a:srgbClr val="FFFFFF"/>
              </a:solidFill>
              <a:ln w="0">
                <a:solidFill>
                  <a:srgbClr val="000000"/>
                </a:solidFill>
                <a:miter lim="800000"/>
                <a:headEnd/>
                <a:tailEnd/>
              </a:ln>
            </p:spPr>
            <p:txBody>
              <a:bodyPr/>
              <a:lstStyle/>
              <a:p>
                <a:pPr eaLnBrk="0" hangingPunct="0"/>
                <a:endParaRPr lang="en-US"/>
              </a:p>
            </p:txBody>
          </p:sp>
          <p:sp>
            <p:nvSpPr>
              <p:cNvPr id="26665" name="Rectangle 39"/>
              <p:cNvSpPr>
                <a:spLocks noChangeArrowheads="1"/>
              </p:cNvSpPr>
              <p:nvPr/>
            </p:nvSpPr>
            <p:spPr bwMode="auto">
              <a:xfrm>
                <a:off x="4794" y="833"/>
                <a:ext cx="680" cy="227"/>
              </a:xfrm>
              <a:prstGeom prst="rect">
                <a:avLst/>
              </a:prstGeom>
              <a:solidFill>
                <a:srgbClr val="FFFFFF"/>
              </a:solidFill>
              <a:ln w="0">
                <a:solidFill>
                  <a:srgbClr val="000000"/>
                </a:solidFill>
                <a:miter lim="800000"/>
                <a:headEnd/>
                <a:tailEnd/>
              </a:ln>
            </p:spPr>
            <p:txBody>
              <a:bodyPr/>
              <a:lstStyle/>
              <a:p>
                <a:pPr eaLnBrk="0" hangingPunct="0"/>
                <a:endParaRPr lang="en-US"/>
              </a:p>
            </p:txBody>
          </p:sp>
          <p:sp>
            <p:nvSpPr>
              <p:cNvPr id="26666" name="Rectangle 40"/>
              <p:cNvSpPr>
                <a:spLocks noChangeArrowheads="1"/>
              </p:cNvSpPr>
              <p:nvPr/>
            </p:nvSpPr>
            <p:spPr bwMode="auto">
              <a:xfrm>
                <a:off x="4886" y="847"/>
                <a:ext cx="492" cy="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ja-JP" sz="1200" b="0" u="sng">
                    <a:solidFill>
                      <a:srgbClr val="000000"/>
                    </a:solidFill>
                    <a:latin typeface="ＭＳ ゴシック" charset="0"/>
                    <a:ea typeface="ＭＳ ゴシック" charset="0"/>
                    <a:cs typeface="ＭＳ ゴシック" charset="0"/>
                  </a:rPr>
                  <a:t>Sensitive </a:t>
                </a:r>
                <a:endParaRPr lang="en-US" altLang="ja-JP" b="0"/>
              </a:p>
            </p:txBody>
          </p:sp>
          <p:sp>
            <p:nvSpPr>
              <p:cNvPr id="26667" name="Rectangle 41"/>
              <p:cNvSpPr>
                <a:spLocks noChangeArrowheads="1"/>
              </p:cNvSpPr>
              <p:nvPr/>
            </p:nvSpPr>
            <p:spPr bwMode="auto">
              <a:xfrm>
                <a:off x="4935" y="946"/>
                <a:ext cx="393" cy="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ja-JP" sz="1200" b="0" u="sng">
                    <a:solidFill>
                      <a:srgbClr val="000000"/>
                    </a:solidFill>
                    <a:latin typeface="ＭＳ ゴシック" charset="0"/>
                    <a:ea typeface="ＭＳ ゴシック" charset="0"/>
                    <a:cs typeface="ＭＳ ゴシック" charset="0"/>
                  </a:rPr>
                  <a:t>Detector</a:t>
                </a:r>
                <a:endParaRPr lang="en-US" altLang="ja-JP" b="0"/>
              </a:p>
            </p:txBody>
          </p:sp>
          <p:sp>
            <p:nvSpPr>
              <p:cNvPr id="26668" name="Line 42"/>
              <p:cNvSpPr>
                <a:spLocks noChangeShapeType="1"/>
              </p:cNvSpPr>
              <p:nvPr/>
            </p:nvSpPr>
            <p:spPr bwMode="auto">
              <a:xfrm>
                <a:off x="5134" y="1131"/>
                <a:ext cx="1" cy="2355"/>
              </a:xfrm>
              <a:prstGeom prst="line">
                <a:avLst/>
              </a:prstGeom>
              <a:noFill/>
              <a:ln w="0">
                <a:solidFill>
                  <a:srgbClr val="000000"/>
                </a:solidFill>
                <a:prstDash val="sysDash"/>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69" name="Rectangle 43"/>
              <p:cNvSpPr>
                <a:spLocks noChangeArrowheads="1"/>
              </p:cNvSpPr>
              <p:nvPr/>
            </p:nvSpPr>
            <p:spPr bwMode="auto">
              <a:xfrm>
                <a:off x="5105" y="2826"/>
                <a:ext cx="64" cy="142"/>
              </a:xfrm>
              <a:prstGeom prst="rect">
                <a:avLst/>
              </a:prstGeom>
              <a:solidFill>
                <a:srgbClr val="FFFFFF"/>
              </a:solidFill>
              <a:ln w="0">
                <a:solidFill>
                  <a:srgbClr val="000000"/>
                </a:solidFill>
                <a:miter lim="800000"/>
                <a:headEnd/>
                <a:tailEnd/>
              </a:ln>
            </p:spPr>
            <p:txBody>
              <a:bodyPr/>
              <a:lstStyle/>
              <a:p>
                <a:pPr eaLnBrk="0" hangingPunct="0"/>
                <a:endParaRPr lang="en-US"/>
              </a:p>
            </p:txBody>
          </p:sp>
          <p:sp>
            <p:nvSpPr>
              <p:cNvPr id="26670" name="Line 44"/>
              <p:cNvSpPr>
                <a:spLocks noChangeShapeType="1"/>
              </p:cNvSpPr>
              <p:nvPr/>
            </p:nvSpPr>
            <p:spPr bwMode="auto">
              <a:xfrm>
                <a:off x="607" y="1344"/>
                <a:ext cx="687"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71" name="Line 45"/>
              <p:cNvSpPr>
                <a:spLocks noChangeShapeType="1"/>
              </p:cNvSpPr>
              <p:nvPr/>
            </p:nvSpPr>
            <p:spPr bwMode="auto">
              <a:xfrm flipH="1">
                <a:off x="1216" y="1344"/>
                <a:ext cx="78" cy="35"/>
              </a:xfrm>
              <a:prstGeom prst="line">
                <a:avLst/>
              </a:prstGeom>
              <a:noFill/>
              <a:ln w="11113">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72" name="Line 46"/>
              <p:cNvSpPr>
                <a:spLocks noChangeShapeType="1"/>
              </p:cNvSpPr>
              <p:nvPr/>
            </p:nvSpPr>
            <p:spPr bwMode="auto">
              <a:xfrm flipH="1" flipV="1">
                <a:off x="1216" y="1308"/>
                <a:ext cx="78" cy="36"/>
              </a:xfrm>
              <a:prstGeom prst="line">
                <a:avLst/>
              </a:prstGeom>
              <a:noFill/>
              <a:ln w="11113">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73" name="Rectangle 47"/>
              <p:cNvSpPr>
                <a:spLocks noChangeArrowheads="1"/>
              </p:cNvSpPr>
              <p:nvPr/>
            </p:nvSpPr>
            <p:spPr bwMode="auto">
              <a:xfrm>
                <a:off x="352" y="1202"/>
                <a:ext cx="1719" cy="1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ja-JP" sz="1500">
                    <a:solidFill>
                      <a:srgbClr val="000000"/>
                    </a:solidFill>
                    <a:latin typeface="ＭＳ ゴシック" charset="0"/>
                    <a:ea typeface="ＭＳ ゴシック" charset="0"/>
                    <a:cs typeface="ＭＳ ゴシック" charset="0"/>
                  </a:rPr>
                  <a:t>GetPhysicalInteractionLength</a:t>
                </a:r>
                <a:endParaRPr lang="en-US" altLang="ja-JP" sz="2400"/>
              </a:p>
            </p:txBody>
          </p:sp>
          <p:sp>
            <p:nvSpPr>
              <p:cNvPr id="26674" name="Freeform 48"/>
              <p:cNvSpPr>
                <a:spLocks/>
              </p:cNvSpPr>
              <p:nvPr/>
            </p:nvSpPr>
            <p:spPr bwMode="auto">
              <a:xfrm>
                <a:off x="607" y="1556"/>
                <a:ext cx="340" cy="71"/>
              </a:xfrm>
              <a:custGeom>
                <a:avLst/>
                <a:gdLst>
                  <a:gd name="T0" fmla="*/ 0 w 48"/>
                  <a:gd name="T1" fmla="*/ 0 h 10"/>
                  <a:gd name="T2" fmla="*/ 120820 w 48"/>
                  <a:gd name="T3" fmla="*/ 0 h 10"/>
                  <a:gd name="T4" fmla="*/ 120820 w 48"/>
                  <a:gd name="T5" fmla="*/ 25404 h 10"/>
                  <a:gd name="T6" fmla="*/ 0 w 48"/>
                  <a:gd name="T7" fmla="*/ 25404 h 10"/>
                  <a:gd name="T8" fmla="*/ 0 60000 65536"/>
                  <a:gd name="T9" fmla="*/ 0 60000 65536"/>
                  <a:gd name="T10" fmla="*/ 0 60000 65536"/>
                  <a:gd name="T11" fmla="*/ 0 60000 65536"/>
                  <a:gd name="T12" fmla="*/ 0 w 48"/>
                  <a:gd name="T13" fmla="*/ 0 h 10"/>
                  <a:gd name="T14" fmla="*/ 48 w 48"/>
                  <a:gd name="T15" fmla="*/ 10 h 10"/>
                </a:gdLst>
                <a:ahLst/>
                <a:cxnLst>
                  <a:cxn ang="T8">
                    <a:pos x="T0" y="T1"/>
                  </a:cxn>
                  <a:cxn ang="T9">
                    <a:pos x="T2" y="T3"/>
                  </a:cxn>
                  <a:cxn ang="T10">
                    <a:pos x="T4" y="T5"/>
                  </a:cxn>
                  <a:cxn ang="T11">
                    <a:pos x="T6" y="T7"/>
                  </a:cxn>
                </a:cxnLst>
                <a:rect l="T12" t="T13" r="T14" b="T15"/>
                <a:pathLst>
                  <a:path w="48" h="10">
                    <a:moveTo>
                      <a:pt x="0" y="0"/>
                    </a:moveTo>
                    <a:lnTo>
                      <a:pt x="48" y="0"/>
                    </a:lnTo>
                    <a:lnTo>
                      <a:pt x="48" y="10"/>
                    </a:lnTo>
                    <a:lnTo>
                      <a:pt x="0" y="10"/>
                    </a:lnTo>
                  </a:path>
                </a:pathLst>
              </a:custGeom>
              <a:noFill/>
              <a:ln w="0">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26675" name="Line 49"/>
              <p:cNvSpPr>
                <a:spLocks noChangeShapeType="1"/>
              </p:cNvSpPr>
              <p:nvPr/>
            </p:nvSpPr>
            <p:spPr bwMode="auto">
              <a:xfrm>
                <a:off x="607" y="1627"/>
                <a:ext cx="85" cy="36"/>
              </a:xfrm>
              <a:prstGeom prst="line">
                <a:avLst/>
              </a:prstGeom>
              <a:noFill/>
              <a:ln w="11113">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76" name="Line 50"/>
              <p:cNvSpPr>
                <a:spLocks noChangeShapeType="1"/>
              </p:cNvSpPr>
              <p:nvPr/>
            </p:nvSpPr>
            <p:spPr bwMode="auto">
              <a:xfrm flipV="1">
                <a:off x="607" y="1592"/>
                <a:ext cx="85" cy="35"/>
              </a:xfrm>
              <a:prstGeom prst="line">
                <a:avLst/>
              </a:prstGeom>
              <a:noFill/>
              <a:ln w="11113">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77" name="Rectangle 51"/>
              <p:cNvSpPr>
                <a:spLocks noChangeArrowheads="1"/>
              </p:cNvSpPr>
              <p:nvPr/>
            </p:nvSpPr>
            <p:spPr bwMode="auto">
              <a:xfrm>
                <a:off x="479" y="1414"/>
                <a:ext cx="860" cy="1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ja-JP" sz="1500">
                    <a:solidFill>
                      <a:srgbClr val="000000"/>
                    </a:solidFill>
                    <a:latin typeface="ＭＳ ゴシック" charset="0"/>
                    <a:ea typeface="ＭＳ ゴシック" charset="0"/>
                    <a:cs typeface="ＭＳ ゴシック" charset="0"/>
                  </a:rPr>
                  <a:t>SelectShortest</a:t>
                </a:r>
                <a:endParaRPr lang="en-US" altLang="ja-JP" sz="2400"/>
              </a:p>
            </p:txBody>
          </p:sp>
          <p:sp>
            <p:nvSpPr>
              <p:cNvPr id="26678" name="Line 52"/>
              <p:cNvSpPr>
                <a:spLocks noChangeShapeType="1"/>
              </p:cNvSpPr>
              <p:nvPr/>
            </p:nvSpPr>
            <p:spPr bwMode="auto">
              <a:xfrm>
                <a:off x="607" y="1776"/>
                <a:ext cx="687"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79" name="Line 53"/>
              <p:cNvSpPr>
                <a:spLocks noChangeShapeType="1"/>
              </p:cNvSpPr>
              <p:nvPr/>
            </p:nvSpPr>
            <p:spPr bwMode="auto">
              <a:xfrm flipH="1">
                <a:off x="1216" y="1776"/>
                <a:ext cx="78" cy="36"/>
              </a:xfrm>
              <a:prstGeom prst="line">
                <a:avLst/>
              </a:prstGeom>
              <a:noFill/>
              <a:ln w="11113">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80" name="Line 54"/>
              <p:cNvSpPr>
                <a:spLocks noChangeShapeType="1"/>
              </p:cNvSpPr>
              <p:nvPr/>
            </p:nvSpPr>
            <p:spPr bwMode="auto">
              <a:xfrm flipH="1" flipV="1">
                <a:off x="1216" y="1741"/>
                <a:ext cx="78" cy="35"/>
              </a:xfrm>
              <a:prstGeom prst="line">
                <a:avLst/>
              </a:prstGeom>
              <a:noFill/>
              <a:ln w="11113">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81" name="Rectangle 55"/>
              <p:cNvSpPr>
                <a:spLocks noChangeArrowheads="1"/>
              </p:cNvSpPr>
              <p:nvPr/>
            </p:nvSpPr>
            <p:spPr bwMode="auto">
              <a:xfrm>
                <a:off x="848" y="1634"/>
                <a:ext cx="266" cy="1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ja-JP" sz="1600">
                    <a:solidFill>
                      <a:srgbClr val="000000"/>
                    </a:solidFill>
                    <a:latin typeface="ＭＳ ゴシック" charset="0"/>
                    <a:ea typeface="ＭＳ ゴシック" charset="0"/>
                    <a:cs typeface="ＭＳ ゴシック" charset="0"/>
                  </a:rPr>
                  <a:t>DoIt</a:t>
                </a:r>
                <a:endParaRPr lang="en-US" altLang="ja-JP" sz="2400"/>
              </a:p>
            </p:txBody>
          </p:sp>
          <p:sp>
            <p:nvSpPr>
              <p:cNvPr id="26682" name="Line 56"/>
              <p:cNvSpPr>
                <a:spLocks noChangeShapeType="1"/>
              </p:cNvSpPr>
              <p:nvPr/>
            </p:nvSpPr>
            <p:spPr bwMode="auto">
              <a:xfrm>
                <a:off x="1365" y="1847"/>
                <a:ext cx="687"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83" name="Line 57"/>
              <p:cNvSpPr>
                <a:spLocks noChangeShapeType="1"/>
              </p:cNvSpPr>
              <p:nvPr/>
            </p:nvSpPr>
            <p:spPr bwMode="auto">
              <a:xfrm flipH="1">
                <a:off x="1974" y="1847"/>
                <a:ext cx="78" cy="36"/>
              </a:xfrm>
              <a:prstGeom prst="line">
                <a:avLst/>
              </a:prstGeom>
              <a:noFill/>
              <a:ln w="11113">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84" name="Line 58"/>
              <p:cNvSpPr>
                <a:spLocks noChangeShapeType="1"/>
              </p:cNvSpPr>
              <p:nvPr/>
            </p:nvSpPr>
            <p:spPr bwMode="auto">
              <a:xfrm flipH="1" flipV="1">
                <a:off x="1974" y="1819"/>
                <a:ext cx="78" cy="28"/>
              </a:xfrm>
              <a:prstGeom prst="line">
                <a:avLst/>
              </a:prstGeom>
              <a:noFill/>
              <a:ln w="11113">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85" name="Rectangle 59"/>
              <p:cNvSpPr>
                <a:spLocks noChangeArrowheads="1"/>
              </p:cNvSpPr>
              <p:nvPr/>
            </p:nvSpPr>
            <p:spPr bwMode="auto">
              <a:xfrm>
                <a:off x="1606" y="1705"/>
                <a:ext cx="266" cy="1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ja-JP" sz="1600">
                    <a:solidFill>
                      <a:srgbClr val="000000"/>
                    </a:solidFill>
                    <a:latin typeface="ＭＳ ゴシック" charset="0"/>
                    <a:ea typeface="ＭＳ ゴシック" charset="0"/>
                    <a:cs typeface="ＭＳ ゴシック" charset="0"/>
                  </a:rPr>
                  <a:t>Fill</a:t>
                </a:r>
                <a:endParaRPr lang="en-US" altLang="ja-JP" sz="2400"/>
              </a:p>
            </p:txBody>
          </p:sp>
          <p:sp>
            <p:nvSpPr>
              <p:cNvPr id="26686" name="Line 60"/>
              <p:cNvSpPr>
                <a:spLocks noChangeShapeType="1"/>
              </p:cNvSpPr>
              <p:nvPr/>
            </p:nvSpPr>
            <p:spPr bwMode="auto">
              <a:xfrm>
                <a:off x="607" y="2174"/>
                <a:ext cx="2210"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87" name="Line 61"/>
              <p:cNvSpPr>
                <a:spLocks noChangeShapeType="1"/>
              </p:cNvSpPr>
              <p:nvPr/>
            </p:nvSpPr>
            <p:spPr bwMode="auto">
              <a:xfrm flipH="1">
                <a:off x="2732" y="2174"/>
                <a:ext cx="85" cy="35"/>
              </a:xfrm>
              <a:prstGeom prst="line">
                <a:avLst/>
              </a:prstGeom>
              <a:noFill/>
              <a:ln w="11113">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88" name="Line 62"/>
              <p:cNvSpPr>
                <a:spLocks noChangeShapeType="1"/>
              </p:cNvSpPr>
              <p:nvPr/>
            </p:nvSpPr>
            <p:spPr bwMode="auto">
              <a:xfrm flipH="1" flipV="1">
                <a:off x="2732" y="2145"/>
                <a:ext cx="85" cy="29"/>
              </a:xfrm>
              <a:prstGeom prst="line">
                <a:avLst/>
              </a:prstGeom>
              <a:noFill/>
              <a:ln w="11113">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89" name="Rectangle 63"/>
              <p:cNvSpPr>
                <a:spLocks noChangeArrowheads="1"/>
              </p:cNvSpPr>
              <p:nvPr/>
            </p:nvSpPr>
            <p:spPr bwMode="auto">
              <a:xfrm>
                <a:off x="1563" y="2032"/>
                <a:ext cx="399" cy="1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ja-JP" sz="1600">
                    <a:solidFill>
                      <a:srgbClr val="000000"/>
                    </a:solidFill>
                    <a:latin typeface="ＭＳ ゴシック" charset="0"/>
                    <a:ea typeface="ＭＳ ゴシック" charset="0"/>
                    <a:cs typeface="ＭＳ ゴシック" charset="0"/>
                  </a:rPr>
                  <a:t>Update</a:t>
                </a:r>
                <a:endParaRPr lang="en-US" altLang="ja-JP" sz="2400"/>
              </a:p>
            </p:txBody>
          </p:sp>
          <p:sp>
            <p:nvSpPr>
              <p:cNvPr id="26690" name="Line 64"/>
              <p:cNvSpPr>
                <a:spLocks noChangeShapeType="1"/>
              </p:cNvSpPr>
              <p:nvPr/>
            </p:nvSpPr>
            <p:spPr bwMode="auto">
              <a:xfrm>
                <a:off x="607" y="2394"/>
                <a:ext cx="2968"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91" name="Line 65"/>
              <p:cNvSpPr>
                <a:spLocks noChangeShapeType="1"/>
              </p:cNvSpPr>
              <p:nvPr/>
            </p:nvSpPr>
            <p:spPr bwMode="auto">
              <a:xfrm flipH="1">
                <a:off x="3497" y="2394"/>
                <a:ext cx="78" cy="35"/>
              </a:xfrm>
              <a:prstGeom prst="line">
                <a:avLst/>
              </a:prstGeom>
              <a:noFill/>
              <a:ln w="11113">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92" name="Line 66"/>
              <p:cNvSpPr>
                <a:spLocks noChangeShapeType="1"/>
              </p:cNvSpPr>
              <p:nvPr/>
            </p:nvSpPr>
            <p:spPr bwMode="auto">
              <a:xfrm flipH="1" flipV="1">
                <a:off x="3497" y="2358"/>
                <a:ext cx="78" cy="36"/>
              </a:xfrm>
              <a:prstGeom prst="line">
                <a:avLst/>
              </a:prstGeom>
              <a:noFill/>
              <a:ln w="11113">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93" name="Rectangle 67"/>
              <p:cNvSpPr>
                <a:spLocks noChangeArrowheads="1"/>
              </p:cNvSpPr>
              <p:nvPr/>
            </p:nvSpPr>
            <p:spPr bwMode="auto">
              <a:xfrm>
                <a:off x="1939" y="2251"/>
                <a:ext cx="399" cy="1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ja-JP" sz="1600">
                    <a:solidFill>
                      <a:srgbClr val="000000"/>
                    </a:solidFill>
                    <a:latin typeface="ＭＳ ゴシック" charset="0"/>
                    <a:ea typeface="ＭＳ ゴシック" charset="0"/>
                    <a:cs typeface="ＭＳ ゴシック" charset="0"/>
                  </a:rPr>
                  <a:t>Update</a:t>
                </a:r>
                <a:endParaRPr lang="en-US" altLang="ja-JP" sz="2400"/>
              </a:p>
            </p:txBody>
          </p:sp>
          <p:sp>
            <p:nvSpPr>
              <p:cNvPr id="26694" name="Rectangle 68"/>
              <p:cNvSpPr>
                <a:spLocks noChangeArrowheads="1"/>
              </p:cNvSpPr>
              <p:nvPr/>
            </p:nvSpPr>
            <p:spPr bwMode="auto">
              <a:xfrm>
                <a:off x="2201" y="2465"/>
                <a:ext cx="732" cy="1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ja-JP" sz="1600">
                    <a:solidFill>
                      <a:srgbClr val="000000"/>
                    </a:solidFill>
                    <a:latin typeface="ＭＳ ゴシック" charset="0"/>
                    <a:ea typeface="ＭＳ ゴシック" charset="0"/>
                    <a:cs typeface="ＭＳ ゴシック" charset="0"/>
                  </a:rPr>
                  <a:t>IsSensitive</a:t>
                </a:r>
                <a:endParaRPr lang="en-US" altLang="ja-JP" sz="2400"/>
              </a:p>
            </p:txBody>
          </p:sp>
          <p:sp>
            <p:nvSpPr>
              <p:cNvPr id="26695" name="Line 69"/>
              <p:cNvSpPr>
                <a:spLocks noChangeShapeType="1"/>
              </p:cNvSpPr>
              <p:nvPr/>
            </p:nvSpPr>
            <p:spPr bwMode="auto">
              <a:xfrm>
                <a:off x="607" y="2826"/>
                <a:ext cx="4491"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96" name="Line 70"/>
              <p:cNvSpPr>
                <a:spLocks noChangeShapeType="1"/>
              </p:cNvSpPr>
              <p:nvPr/>
            </p:nvSpPr>
            <p:spPr bwMode="auto">
              <a:xfrm flipH="1">
                <a:off x="5020" y="2826"/>
                <a:ext cx="78" cy="36"/>
              </a:xfrm>
              <a:prstGeom prst="line">
                <a:avLst/>
              </a:prstGeom>
              <a:noFill/>
              <a:ln w="11113">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97" name="Line 71"/>
              <p:cNvSpPr>
                <a:spLocks noChangeShapeType="1"/>
              </p:cNvSpPr>
              <p:nvPr/>
            </p:nvSpPr>
            <p:spPr bwMode="auto">
              <a:xfrm flipH="1" flipV="1">
                <a:off x="5020" y="2798"/>
                <a:ext cx="78" cy="28"/>
              </a:xfrm>
              <a:prstGeom prst="line">
                <a:avLst/>
              </a:prstGeom>
              <a:noFill/>
              <a:ln w="11113">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98" name="Rectangle 72"/>
              <p:cNvSpPr>
                <a:spLocks noChangeArrowheads="1"/>
              </p:cNvSpPr>
              <p:nvPr/>
            </p:nvSpPr>
            <p:spPr bwMode="auto">
              <a:xfrm>
                <a:off x="2555" y="2685"/>
                <a:ext cx="799" cy="1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ja-JP" sz="1600">
                    <a:solidFill>
                      <a:srgbClr val="000000"/>
                    </a:solidFill>
                    <a:latin typeface="ＭＳ ゴシック" charset="0"/>
                    <a:ea typeface="ＭＳ ゴシック" charset="0"/>
                    <a:cs typeface="ＭＳ ゴシック" charset="0"/>
                  </a:rPr>
                  <a:t>GenerateHits</a:t>
                </a:r>
                <a:endParaRPr lang="en-US" altLang="ja-JP" sz="2400"/>
              </a:p>
            </p:txBody>
          </p:sp>
        </p:grpSp>
      </p:grpSp>
    </p:spTree>
    <p:extLst>
      <p:ext uri="{BB962C8B-B14F-4D97-AF65-F5344CB8AC3E}">
        <p14:creationId xmlns:p14="http://schemas.microsoft.com/office/powerpoint/2010/main" val="20106215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pPr eaLnBrk="1" hangingPunct="1"/>
            <a:r>
              <a:rPr lang="en-US" altLang="ja-JP">
                <a:latin typeface="Arial" charset="0"/>
              </a:rPr>
              <a:t>Extract useful information</a:t>
            </a:r>
          </a:p>
        </p:txBody>
      </p:sp>
      <p:sp>
        <p:nvSpPr>
          <p:cNvPr id="20484" name="Rectangle 3"/>
          <p:cNvSpPr>
            <a:spLocks noGrp="1" noChangeArrowheads="1"/>
          </p:cNvSpPr>
          <p:nvPr>
            <p:ph idx="1"/>
          </p:nvPr>
        </p:nvSpPr>
        <p:spPr>
          <a:xfrm>
            <a:off x="228600" y="685800"/>
            <a:ext cx="8686800" cy="5486400"/>
          </a:xfrm>
          <a:solidFill>
            <a:schemeClr val="bg1"/>
          </a:solidFill>
        </p:spPr>
        <p:txBody>
          <a:bodyPr>
            <a:normAutofit lnSpcReduction="10000"/>
          </a:bodyPr>
          <a:lstStyle/>
          <a:p>
            <a:pPr eaLnBrk="1" hangingPunct="1">
              <a:lnSpc>
                <a:spcPct val="110000"/>
              </a:lnSpc>
            </a:pPr>
            <a:r>
              <a:rPr lang="en-US" altLang="ja-JP" dirty="0">
                <a:latin typeface="Arial" charset="0"/>
              </a:rPr>
              <a:t>Given geometry, physics and primary track generation, Geant4 does proper physics simulation “silently”. </a:t>
            </a:r>
          </a:p>
          <a:p>
            <a:pPr lvl="1" eaLnBrk="1" hangingPunct="1">
              <a:lnSpc>
                <a:spcPct val="110000"/>
              </a:lnSpc>
            </a:pPr>
            <a:r>
              <a:rPr lang="en-US" altLang="ja-JP" dirty="0">
                <a:latin typeface="Arial" charset="0"/>
                <a:cs typeface="ＭＳ Ｐゴシック" charset="0"/>
              </a:rPr>
              <a:t>You have to do something to </a:t>
            </a:r>
            <a:r>
              <a:rPr lang="en-US" altLang="ja-JP" dirty="0">
                <a:solidFill>
                  <a:srgbClr val="FF0000"/>
                </a:solidFill>
                <a:latin typeface="Arial" charset="0"/>
                <a:cs typeface="ＭＳ Ｐゴシック" charset="0"/>
              </a:rPr>
              <a:t>extract information useful to you</a:t>
            </a:r>
            <a:r>
              <a:rPr lang="en-US" altLang="ja-JP" dirty="0">
                <a:latin typeface="Arial" charset="0"/>
                <a:cs typeface="ＭＳ Ｐゴシック" charset="0"/>
              </a:rPr>
              <a:t>.</a:t>
            </a:r>
          </a:p>
          <a:p>
            <a:pPr eaLnBrk="1" hangingPunct="1">
              <a:lnSpc>
                <a:spcPct val="110000"/>
              </a:lnSpc>
            </a:pPr>
            <a:r>
              <a:rPr lang="en-US" altLang="ja-JP" dirty="0">
                <a:latin typeface="Arial" charset="0"/>
              </a:rPr>
              <a:t>There are three ways:</a:t>
            </a:r>
          </a:p>
          <a:p>
            <a:pPr lvl="1" eaLnBrk="1" hangingPunct="1">
              <a:lnSpc>
                <a:spcPct val="110000"/>
              </a:lnSpc>
            </a:pPr>
            <a:r>
              <a:rPr lang="en-US" altLang="ja-JP" dirty="0">
                <a:latin typeface="Arial" charset="0"/>
                <a:cs typeface="ＭＳ Ｐゴシック" charset="0"/>
              </a:rPr>
              <a:t>Built-in scoring commands</a:t>
            </a:r>
          </a:p>
          <a:p>
            <a:pPr lvl="2" eaLnBrk="1" hangingPunct="1">
              <a:lnSpc>
                <a:spcPct val="110000"/>
              </a:lnSpc>
            </a:pPr>
            <a:r>
              <a:rPr lang="en-US" altLang="ja-JP" dirty="0">
                <a:latin typeface="Arial" charset="0"/>
                <a:cs typeface="ＭＳ Ｐゴシック" charset="0"/>
              </a:rPr>
              <a:t>Most commonly-used physics quantities are available.</a:t>
            </a:r>
          </a:p>
          <a:p>
            <a:pPr lvl="1" eaLnBrk="1" hangingPunct="1">
              <a:lnSpc>
                <a:spcPct val="110000"/>
              </a:lnSpc>
            </a:pPr>
            <a:r>
              <a:rPr lang="en-US" altLang="ja-JP" dirty="0">
                <a:latin typeface="Arial" charset="0"/>
                <a:cs typeface="ＭＳ Ｐゴシック" charset="0"/>
              </a:rPr>
              <a:t>Use scorers in the tracking volume</a:t>
            </a:r>
          </a:p>
          <a:p>
            <a:pPr lvl="2" eaLnBrk="1" hangingPunct="1">
              <a:lnSpc>
                <a:spcPct val="110000"/>
              </a:lnSpc>
            </a:pPr>
            <a:r>
              <a:rPr lang="en-US" altLang="ja-JP" dirty="0">
                <a:latin typeface="Arial" charset="0"/>
                <a:cs typeface="ＭＳ Ｐゴシック" charset="0"/>
              </a:rPr>
              <a:t>Create scores for each event</a:t>
            </a:r>
          </a:p>
          <a:p>
            <a:pPr lvl="2" eaLnBrk="1" hangingPunct="1">
              <a:lnSpc>
                <a:spcPct val="110000"/>
              </a:lnSpc>
            </a:pPr>
            <a:r>
              <a:rPr lang="en-US" altLang="ja-JP" dirty="0">
                <a:latin typeface="Arial" charset="0"/>
                <a:cs typeface="ＭＳ Ｐゴシック" charset="0"/>
              </a:rPr>
              <a:t>Create own Run class to accumulate scores</a:t>
            </a:r>
          </a:p>
          <a:p>
            <a:pPr lvl="1" eaLnBrk="1" hangingPunct="1">
              <a:lnSpc>
                <a:spcPct val="110000"/>
              </a:lnSpc>
            </a:pPr>
            <a:r>
              <a:rPr lang="en-US" altLang="ja-JP" dirty="0">
                <a:latin typeface="Arial" charset="0"/>
                <a:cs typeface="ＭＳ Ｐゴシック" charset="0"/>
              </a:rPr>
              <a:t>Assign </a:t>
            </a:r>
            <a:r>
              <a:rPr lang="en-US" altLang="ja-JP" dirty="0">
                <a:solidFill>
                  <a:srgbClr val="FF0000"/>
                </a:solidFill>
                <a:latin typeface="Arial" charset="0"/>
                <a:cs typeface="ＭＳ Ｐゴシック" charset="0"/>
              </a:rPr>
              <a:t>G4VSensitiveDetector</a:t>
            </a:r>
            <a:r>
              <a:rPr lang="en-US" altLang="ja-JP" dirty="0">
                <a:latin typeface="Arial" charset="0"/>
                <a:cs typeface="ＭＳ Ｐゴシック" charset="0"/>
              </a:rPr>
              <a:t> to a volume to generate “</a:t>
            </a:r>
            <a:r>
              <a:rPr lang="en-US" altLang="ja-JP" dirty="0">
                <a:solidFill>
                  <a:srgbClr val="FF0000"/>
                </a:solidFill>
                <a:latin typeface="Arial" charset="0"/>
                <a:cs typeface="ＭＳ Ｐゴシック" charset="0"/>
              </a:rPr>
              <a:t>hit</a:t>
            </a:r>
            <a:r>
              <a:rPr lang="en-US" altLang="ja-JP" dirty="0">
                <a:latin typeface="Arial" charset="0"/>
                <a:cs typeface="ＭＳ Ｐゴシック" charset="0"/>
              </a:rPr>
              <a:t>”.</a:t>
            </a:r>
          </a:p>
          <a:p>
            <a:pPr lvl="2" eaLnBrk="1" hangingPunct="1">
              <a:lnSpc>
                <a:spcPct val="110000"/>
              </a:lnSpc>
            </a:pPr>
            <a:r>
              <a:rPr lang="en-US" altLang="ja-JP" dirty="0">
                <a:latin typeface="Arial" charset="0"/>
                <a:cs typeface="ＭＳ Ｐゴシック" charset="0"/>
              </a:rPr>
              <a:t>Use user hooks (G4UserEventAction, G4UserRunAction) to get event / run summary</a:t>
            </a:r>
          </a:p>
          <a:p>
            <a:pPr eaLnBrk="1" hangingPunct="1">
              <a:lnSpc>
                <a:spcPct val="110000"/>
              </a:lnSpc>
            </a:pPr>
            <a:r>
              <a:rPr lang="en-US" altLang="ja-JP" dirty="0">
                <a:latin typeface="Arial" charset="0"/>
              </a:rPr>
              <a:t>You may also use user hooks (G4UserTrackingAction, G4UserSteppingAction, etc.)</a:t>
            </a:r>
          </a:p>
          <a:p>
            <a:pPr lvl="1" eaLnBrk="1" hangingPunct="1">
              <a:lnSpc>
                <a:spcPct val="110000"/>
              </a:lnSpc>
            </a:pPr>
            <a:r>
              <a:rPr lang="en-US" altLang="ja-JP" dirty="0">
                <a:latin typeface="Arial" charset="0"/>
                <a:cs typeface="ＭＳ Ｐゴシック" charset="0"/>
              </a:rPr>
              <a:t>You have full access to almost all information</a:t>
            </a:r>
          </a:p>
          <a:p>
            <a:pPr lvl="1" eaLnBrk="1" hangingPunct="1">
              <a:lnSpc>
                <a:spcPct val="110000"/>
              </a:lnSpc>
            </a:pPr>
            <a:r>
              <a:rPr lang="en-US" altLang="ja-JP" dirty="0">
                <a:latin typeface="Arial" charset="0"/>
                <a:cs typeface="ＭＳ Ｐゴシック" charset="0"/>
              </a:rPr>
              <a:t>Straight-forward, but do-it-yourself</a:t>
            </a:r>
          </a:p>
        </p:txBody>
      </p:sp>
      <p:sp>
        <p:nvSpPr>
          <p:cNvPr id="20482"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20483"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0D2183A8-8B2C-0948-80C9-84A8E50F6703}" type="slidenum">
              <a:rPr lang="ja-JP" altLang="en-US" sz="1400" b="0">
                <a:solidFill>
                  <a:schemeClr val="bg1"/>
                </a:solidFill>
              </a:rPr>
              <a:pPr/>
              <a:t>4</a:t>
            </a:fld>
            <a:endParaRPr lang="en-US" altLang="ja-JP" sz="1400" b="0">
              <a:solidFill>
                <a:schemeClr val="bg1"/>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685800" y="152400"/>
            <a:ext cx="7772400" cy="519113"/>
          </a:xfrm>
        </p:spPr>
        <p:txBody>
          <a:bodyPr/>
          <a:lstStyle/>
          <a:p>
            <a:pPr eaLnBrk="1" hangingPunct="1"/>
            <a:r>
              <a:rPr lang="en-US" altLang="ja-JP">
                <a:latin typeface="Arial" charset="0"/>
              </a:rPr>
              <a:t>Defining a sensitive detector</a:t>
            </a:r>
          </a:p>
        </p:txBody>
      </p:sp>
      <p:sp>
        <p:nvSpPr>
          <p:cNvPr id="28676" name="Rectangle 3"/>
          <p:cNvSpPr>
            <a:spLocks noGrp="1" noChangeArrowheads="1"/>
          </p:cNvSpPr>
          <p:nvPr>
            <p:ph idx="1"/>
          </p:nvPr>
        </p:nvSpPr>
        <p:spPr>
          <a:xfrm>
            <a:off x="152400" y="685800"/>
            <a:ext cx="8839200" cy="5791200"/>
          </a:xfrm>
        </p:spPr>
        <p:txBody>
          <a:bodyPr/>
          <a:lstStyle/>
          <a:p>
            <a:pPr eaLnBrk="1" hangingPunct="1">
              <a:lnSpc>
                <a:spcPct val="120000"/>
              </a:lnSpc>
            </a:pPr>
            <a:r>
              <a:rPr lang="en-US" altLang="ja-JP" dirty="0">
                <a:latin typeface="Arial" charset="0"/>
              </a:rPr>
              <a:t>Basic strategy </a:t>
            </a:r>
          </a:p>
          <a:p>
            <a:pPr lvl="1" eaLnBrk="1" hangingPunct="1">
              <a:lnSpc>
                <a:spcPct val="120000"/>
              </a:lnSpc>
              <a:buFont typeface="Webdings" charset="0"/>
              <a:buNone/>
            </a:pPr>
            <a:r>
              <a:rPr lang="en-US" altLang="ja-JP" dirty="0">
                <a:latin typeface="Arial"/>
                <a:cs typeface="Arial"/>
              </a:rPr>
              <a:t>In your </a:t>
            </a:r>
            <a:r>
              <a:rPr lang="en-US" altLang="ja-JP" dirty="0" err="1">
                <a:latin typeface="Arial"/>
                <a:cs typeface="Arial"/>
              </a:rPr>
              <a:t>ConstructSDandField</a:t>
            </a:r>
            <a:r>
              <a:rPr lang="en-US" altLang="ja-JP" dirty="0">
                <a:latin typeface="Arial"/>
                <a:cs typeface="Arial"/>
              </a:rPr>
              <a:t>() method</a:t>
            </a:r>
          </a:p>
          <a:p>
            <a:pPr lvl="1" eaLnBrk="1" hangingPunct="1">
              <a:lnSpc>
                <a:spcPct val="120000"/>
              </a:lnSpc>
              <a:buFont typeface="Webdings" charset="0"/>
              <a:buNone/>
            </a:pPr>
            <a:r>
              <a:rPr lang="en-US" altLang="ja-JP" b="1" dirty="0">
                <a:latin typeface="Courier New" charset="0"/>
                <a:cs typeface="ＭＳ Ｐゴシック" charset="0"/>
              </a:rPr>
              <a:t>  G4VSensetiveDetector* </a:t>
            </a:r>
            <a:r>
              <a:rPr lang="en-US" altLang="ja-JP" b="1" dirty="0" err="1">
                <a:latin typeface="Courier New" charset="0"/>
                <a:cs typeface="ＭＳ Ｐゴシック" charset="0"/>
              </a:rPr>
              <a:t>pSensetivePart</a:t>
            </a:r>
            <a:r>
              <a:rPr lang="en-US" altLang="ja-JP" b="1" dirty="0">
                <a:latin typeface="Courier New" charset="0"/>
                <a:cs typeface="ＭＳ Ｐゴシック" charset="0"/>
              </a:rPr>
              <a:t> </a:t>
            </a:r>
          </a:p>
          <a:p>
            <a:pPr lvl="1" eaLnBrk="1" hangingPunct="1">
              <a:lnSpc>
                <a:spcPct val="120000"/>
              </a:lnSpc>
              <a:buFont typeface="Webdings" charset="0"/>
              <a:buNone/>
            </a:pPr>
            <a:r>
              <a:rPr lang="en-US" altLang="ja-JP" b="1" dirty="0">
                <a:latin typeface="Courier New" charset="0"/>
                <a:cs typeface="ＭＳ Ｐゴシック" charset="0"/>
              </a:rPr>
              <a:t>    = new </a:t>
            </a:r>
            <a:r>
              <a:rPr lang="en-US" altLang="ja-JP" b="1" dirty="0" err="1">
                <a:latin typeface="Courier New" charset="0"/>
                <a:cs typeface="ＭＳ Ｐゴシック" charset="0"/>
              </a:rPr>
              <a:t>MyDetector</a:t>
            </a:r>
            <a:r>
              <a:rPr lang="en-US" altLang="ja-JP" b="1" dirty="0">
                <a:latin typeface="Courier New" charset="0"/>
                <a:cs typeface="ＭＳ Ｐゴシック" charset="0"/>
              </a:rPr>
              <a:t>(</a:t>
            </a:r>
            <a:r>
              <a:rPr lang="en-US" altLang="ja-JP" b="1" dirty="0">
                <a:solidFill>
                  <a:srgbClr val="FF0000"/>
                </a:solidFill>
                <a:latin typeface="Courier New" charset="0"/>
                <a:cs typeface="ＭＳ Ｐゴシック" charset="0"/>
              </a:rPr>
              <a:t>“/</a:t>
            </a:r>
            <a:r>
              <a:rPr lang="en-US" altLang="ja-JP" b="1" dirty="0" err="1">
                <a:solidFill>
                  <a:srgbClr val="FF0000"/>
                </a:solidFill>
                <a:latin typeface="Courier New" charset="0"/>
                <a:cs typeface="ＭＳ Ｐゴシック" charset="0"/>
              </a:rPr>
              <a:t>mydet</a:t>
            </a:r>
            <a:r>
              <a:rPr lang="en-US" altLang="ja-JP" b="1" dirty="0">
                <a:solidFill>
                  <a:srgbClr val="FF0000"/>
                </a:solidFill>
                <a:latin typeface="Courier New" charset="0"/>
                <a:cs typeface="ＭＳ Ｐゴシック" charset="0"/>
              </a:rPr>
              <a:t>”</a:t>
            </a:r>
            <a:r>
              <a:rPr lang="en-US" altLang="ja-JP" b="1" dirty="0">
                <a:latin typeface="Courier New" charset="0"/>
                <a:cs typeface="ＭＳ Ｐゴシック" charset="0"/>
              </a:rPr>
              <a:t>);</a:t>
            </a:r>
          </a:p>
          <a:p>
            <a:pPr lvl="1">
              <a:lnSpc>
                <a:spcPct val="120000"/>
              </a:lnSpc>
              <a:buNone/>
            </a:pPr>
            <a:r>
              <a:rPr lang="en-US" altLang="ja-JP" b="1" dirty="0">
                <a:solidFill>
                  <a:srgbClr val="FF0000"/>
                </a:solidFill>
                <a:latin typeface="Courier New" charset="0"/>
                <a:cs typeface="ＭＳ Ｐゴシック" charset="0"/>
              </a:rPr>
              <a:t>  </a:t>
            </a:r>
            <a:r>
              <a:rPr lang="en-US" altLang="ja-JP" b="1" dirty="0">
                <a:solidFill>
                  <a:srgbClr val="FF0000"/>
                </a:solidFill>
                <a:latin typeface="Courier New"/>
                <a:cs typeface="Courier New"/>
              </a:rPr>
              <a:t>G4SDManager::</a:t>
            </a:r>
            <a:r>
              <a:rPr lang="en-US" altLang="ja-JP" b="1" dirty="0" err="1">
                <a:solidFill>
                  <a:srgbClr val="FF0000"/>
                </a:solidFill>
                <a:latin typeface="Courier New"/>
                <a:cs typeface="Courier New"/>
              </a:rPr>
              <a:t>GetSDMpointer</a:t>
            </a:r>
            <a:r>
              <a:rPr lang="en-US" altLang="ja-JP" b="1" dirty="0">
                <a:solidFill>
                  <a:srgbClr val="FF0000"/>
                </a:solidFill>
                <a:latin typeface="Courier New"/>
                <a:cs typeface="Courier New"/>
              </a:rPr>
              <a:t>()</a:t>
            </a:r>
            <a:br>
              <a:rPr lang="en-US" altLang="ja-JP" b="1" dirty="0">
                <a:solidFill>
                  <a:srgbClr val="FF0000"/>
                </a:solidFill>
                <a:latin typeface="Courier New"/>
                <a:cs typeface="Courier New"/>
              </a:rPr>
            </a:br>
            <a:r>
              <a:rPr lang="en-US" altLang="ja-JP" b="1" dirty="0">
                <a:solidFill>
                  <a:srgbClr val="FF0000"/>
                </a:solidFill>
                <a:latin typeface="Courier New"/>
                <a:cs typeface="Courier New"/>
              </a:rPr>
              <a:t>              -&gt;</a:t>
            </a:r>
            <a:r>
              <a:rPr lang="en-US" altLang="ja-JP" b="1" dirty="0" err="1">
                <a:solidFill>
                  <a:srgbClr val="FF0000"/>
                </a:solidFill>
                <a:latin typeface="Courier New"/>
                <a:cs typeface="Courier New"/>
              </a:rPr>
              <a:t>AddNewDetector</a:t>
            </a:r>
            <a:r>
              <a:rPr lang="en-US" altLang="ja-JP" b="1" dirty="0">
                <a:solidFill>
                  <a:srgbClr val="000000"/>
                </a:solidFill>
                <a:latin typeface="Courier New"/>
                <a:cs typeface="Courier New"/>
              </a:rPr>
              <a:t>(</a:t>
            </a:r>
            <a:r>
              <a:rPr lang="en-US" altLang="ja-JP" b="1" dirty="0" err="1">
                <a:latin typeface="Courier New"/>
                <a:cs typeface="Courier New"/>
              </a:rPr>
              <a:t>pSensetivePart</a:t>
            </a:r>
            <a:r>
              <a:rPr lang="en-US" altLang="ja-JP" b="1" dirty="0">
                <a:solidFill>
                  <a:srgbClr val="000000"/>
                </a:solidFill>
                <a:latin typeface="Courier New"/>
                <a:cs typeface="Courier New"/>
              </a:rPr>
              <a:t>);</a:t>
            </a:r>
            <a:endParaRPr lang="en-US" altLang="ja-JP" b="1" dirty="0">
              <a:solidFill>
                <a:srgbClr val="FF0000"/>
              </a:solidFill>
              <a:latin typeface="Courier New"/>
              <a:cs typeface="Courier New"/>
            </a:endParaRPr>
          </a:p>
          <a:p>
            <a:pPr lvl="1" eaLnBrk="1" hangingPunct="1">
              <a:lnSpc>
                <a:spcPct val="120000"/>
              </a:lnSpc>
              <a:buFont typeface="Webdings" charset="0"/>
              <a:buNone/>
            </a:pPr>
            <a:r>
              <a:rPr lang="en-US" altLang="ja-JP" b="1" dirty="0">
                <a:solidFill>
                  <a:srgbClr val="FF0000"/>
                </a:solidFill>
                <a:latin typeface="Courier New" charset="0"/>
                <a:cs typeface="ＭＳ Ｐゴシック" charset="0"/>
              </a:rPr>
              <a:t>  </a:t>
            </a:r>
            <a:r>
              <a:rPr lang="en-US" altLang="ja-JP" b="1" dirty="0" err="1">
                <a:solidFill>
                  <a:srgbClr val="FF0000"/>
                </a:solidFill>
                <a:latin typeface="Courier New" charset="0"/>
                <a:cs typeface="ＭＳ Ｐゴシック" charset="0"/>
              </a:rPr>
              <a:t>SetSensitiveDetector</a:t>
            </a:r>
            <a:r>
              <a:rPr lang="en-US" altLang="ja-JP" b="1" dirty="0">
                <a:latin typeface="Courier New" charset="0"/>
                <a:cs typeface="ＭＳ Ｐゴシック" charset="0"/>
              </a:rPr>
              <a:t>(“</a:t>
            </a:r>
            <a:r>
              <a:rPr lang="en-US" altLang="ja-JP" b="1" dirty="0" err="1">
                <a:latin typeface="Courier New" charset="0"/>
                <a:cs typeface="ＭＳ Ｐゴシック" charset="0"/>
              </a:rPr>
              <a:t>myLogicalVolume</a:t>
            </a:r>
            <a:r>
              <a:rPr lang="en-US" altLang="ja-JP" b="1" dirty="0">
                <a:latin typeface="Courier New" charset="0"/>
                <a:cs typeface="ＭＳ Ｐゴシック" charset="0"/>
              </a:rPr>
              <a:t>”,</a:t>
            </a:r>
            <a:r>
              <a:rPr lang="en-US" altLang="ja-JP" b="1" dirty="0" err="1">
                <a:latin typeface="Courier New" charset="0"/>
                <a:cs typeface="ＭＳ Ｐゴシック" charset="0"/>
              </a:rPr>
              <a:t>pSensetivePart</a:t>
            </a:r>
            <a:r>
              <a:rPr lang="en-US" altLang="ja-JP" b="1" dirty="0">
                <a:latin typeface="Courier New" charset="0"/>
                <a:cs typeface="ＭＳ Ｐゴシック" charset="0"/>
              </a:rPr>
              <a:t>);</a:t>
            </a:r>
          </a:p>
          <a:p>
            <a:pPr eaLnBrk="1" hangingPunct="1">
              <a:lnSpc>
                <a:spcPct val="120000"/>
              </a:lnSpc>
            </a:pPr>
            <a:r>
              <a:rPr lang="en-US" altLang="ja-JP" dirty="0">
                <a:latin typeface="Arial" charset="0"/>
              </a:rPr>
              <a:t>Each detector </a:t>
            </a:r>
            <a:r>
              <a:rPr lang="en-US" altLang="ja-JP" dirty="0">
                <a:solidFill>
                  <a:srgbClr val="FF0000"/>
                </a:solidFill>
                <a:latin typeface="Arial" charset="0"/>
              </a:rPr>
              <a:t>object</a:t>
            </a:r>
            <a:r>
              <a:rPr lang="en-US" altLang="ja-JP" dirty="0">
                <a:latin typeface="Arial" charset="0"/>
              </a:rPr>
              <a:t> must have a unique name.</a:t>
            </a:r>
          </a:p>
          <a:p>
            <a:pPr lvl="1" eaLnBrk="1" hangingPunct="1">
              <a:lnSpc>
                <a:spcPct val="120000"/>
              </a:lnSpc>
            </a:pPr>
            <a:r>
              <a:rPr lang="en-US" altLang="ja-JP" dirty="0">
                <a:latin typeface="Arial" charset="0"/>
                <a:cs typeface="ＭＳ Ｐゴシック" charset="0"/>
              </a:rPr>
              <a:t>Some logical volumes can share one detector object.</a:t>
            </a:r>
          </a:p>
          <a:p>
            <a:pPr lvl="1" eaLnBrk="1" hangingPunct="1">
              <a:lnSpc>
                <a:spcPct val="120000"/>
              </a:lnSpc>
            </a:pPr>
            <a:r>
              <a:rPr lang="en-US" altLang="ja-JP" dirty="0">
                <a:latin typeface="Arial" charset="0"/>
                <a:cs typeface="ＭＳ Ｐゴシック" charset="0"/>
              </a:rPr>
              <a:t>More than one detector objects can be made from one detector class </a:t>
            </a:r>
            <a:r>
              <a:rPr lang="en-US" altLang="ja-JP" dirty="0">
                <a:solidFill>
                  <a:srgbClr val="FF0000"/>
                </a:solidFill>
                <a:latin typeface="Arial" charset="0"/>
                <a:cs typeface="ＭＳ Ｐゴシック" charset="0"/>
              </a:rPr>
              <a:t>with different detector name</a:t>
            </a:r>
            <a:r>
              <a:rPr lang="en-US" altLang="ja-JP" dirty="0">
                <a:latin typeface="Arial" charset="0"/>
                <a:cs typeface="ＭＳ Ｐゴシック" charset="0"/>
              </a:rPr>
              <a:t>.</a:t>
            </a:r>
          </a:p>
          <a:p>
            <a:pPr lvl="1" eaLnBrk="1" hangingPunct="1">
              <a:lnSpc>
                <a:spcPct val="120000"/>
              </a:lnSpc>
            </a:pPr>
            <a:r>
              <a:rPr lang="en-US" altLang="ja-JP" dirty="0">
                <a:latin typeface="Arial" charset="0"/>
                <a:cs typeface="ＭＳ Ｐゴシック" charset="0"/>
              </a:rPr>
              <a:t>One logical volume cannot have more than one detector objects. But, one detector object can generate more than one kinds of hits.</a:t>
            </a:r>
          </a:p>
          <a:p>
            <a:pPr lvl="2" eaLnBrk="1" hangingPunct="1">
              <a:lnSpc>
                <a:spcPct val="120000"/>
              </a:lnSpc>
            </a:pPr>
            <a:r>
              <a:rPr lang="en-US" altLang="ja-JP" dirty="0">
                <a:latin typeface="Arial" charset="0"/>
                <a:cs typeface="ＭＳ Ｐゴシック" charset="0"/>
              </a:rPr>
              <a:t>e.g. a double-sided silicon micro-strip detector can generate hits for each side separately.</a:t>
            </a:r>
          </a:p>
        </p:txBody>
      </p:sp>
      <p:sp>
        <p:nvSpPr>
          <p:cNvPr id="28673"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28674"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6AC933F5-2599-224A-B431-2217E29D85F8}" type="slidenum">
              <a:rPr lang="ja-JP" altLang="en-US" sz="1400" b="0">
                <a:solidFill>
                  <a:schemeClr val="bg1"/>
                </a:solidFill>
              </a:rPr>
              <a:pPr/>
              <a:t>40</a:t>
            </a:fld>
            <a:endParaRPr lang="en-US" altLang="ja-JP" sz="1400" b="0">
              <a:solidFill>
                <a:schemeClr val="bg1"/>
              </a:solidFill>
            </a:endParaRPr>
          </a:p>
        </p:txBody>
      </p:sp>
    </p:spTree>
    <p:extLst>
      <p:ext uri="{BB962C8B-B14F-4D97-AF65-F5344CB8AC3E}">
        <p14:creationId xmlns:p14="http://schemas.microsoft.com/office/powerpoint/2010/main" val="40313258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a:xfrm>
            <a:off x="0" y="76200"/>
            <a:ext cx="4038600" cy="762000"/>
          </a:xfrm>
        </p:spPr>
        <p:txBody>
          <a:bodyPr/>
          <a:lstStyle/>
          <a:p>
            <a:pPr eaLnBrk="1" hangingPunct="1"/>
            <a:r>
              <a:rPr lang="en-US" altLang="ja-JP">
                <a:latin typeface="Arial" charset="0"/>
              </a:rPr>
              <a:t>Class diagram</a:t>
            </a:r>
          </a:p>
        </p:txBody>
      </p:sp>
      <p:sp>
        <p:nvSpPr>
          <p:cNvPr id="30722" name="Footer Placeholder 2"/>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30723" name="Slide Number Placeholder 3"/>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D490AFC9-B700-E24B-BAF2-C4F0CC77BC51}" type="slidenum">
              <a:rPr lang="ja-JP" altLang="en-US" sz="1400" b="0">
                <a:solidFill>
                  <a:schemeClr val="bg1"/>
                </a:solidFill>
              </a:rPr>
              <a:pPr/>
              <a:t>41</a:t>
            </a:fld>
            <a:endParaRPr lang="en-US" altLang="ja-JP" sz="1400" b="0">
              <a:solidFill>
                <a:schemeClr val="bg1"/>
              </a:solidFill>
            </a:endParaRPr>
          </a:p>
        </p:txBody>
      </p:sp>
      <p:sp>
        <p:nvSpPr>
          <p:cNvPr id="30724" name="Rectangle 3"/>
          <p:cNvSpPr>
            <a:spLocks noChangeArrowheads="1"/>
          </p:cNvSpPr>
          <p:nvPr/>
        </p:nvSpPr>
        <p:spPr bwMode="auto">
          <a:xfrm>
            <a:off x="533400" y="990600"/>
            <a:ext cx="1905000" cy="457200"/>
          </a:xfrm>
          <a:prstGeom prst="rect">
            <a:avLst/>
          </a:prstGeom>
          <a:solidFill>
            <a:srgbClr val="FFFF00"/>
          </a:solidFill>
          <a:ln w="12700">
            <a:solidFill>
              <a:srgbClr val="FF0000"/>
            </a:solidFill>
            <a:miter lim="800000"/>
            <a:headEnd/>
            <a:tailEnd/>
          </a:ln>
        </p:spPr>
        <p:txBody>
          <a:bodyPr wrap="none" anchor="ctr"/>
          <a:lstStyle/>
          <a:p>
            <a:pPr algn="ctr" eaLnBrk="0" hangingPunct="0"/>
            <a:r>
              <a:rPr lang="en-US" altLang="ja-JP" b="0"/>
              <a:t>G4LogicalVolume</a:t>
            </a:r>
          </a:p>
        </p:txBody>
      </p:sp>
      <p:sp>
        <p:nvSpPr>
          <p:cNvPr id="30725" name="Rectangle 4"/>
          <p:cNvSpPr>
            <a:spLocks noChangeArrowheads="1"/>
          </p:cNvSpPr>
          <p:nvPr/>
        </p:nvSpPr>
        <p:spPr bwMode="auto">
          <a:xfrm>
            <a:off x="533400" y="2133600"/>
            <a:ext cx="2362200" cy="457200"/>
          </a:xfrm>
          <a:prstGeom prst="rect">
            <a:avLst/>
          </a:prstGeom>
          <a:solidFill>
            <a:srgbClr val="92D050"/>
          </a:solidFill>
          <a:ln w="12700">
            <a:solidFill>
              <a:srgbClr val="FF0000"/>
            </a:solidFill>
            <a:miter lim="800000"/>
            <a:headEnd/>
            <a:tailEnd/>
          </a:ln>
        </p:spPr>
        <p:txBody>
          <a:bodyPr wrap="none" anchor="ctr"/>
          <a:lstStyle/>
          <a:p>
            <a:pPr algn="ctr" eaLnBrk="0" hangingPunct="0"/>
            <a:r>
              <a:rPr lang="en-US" altLang="ja-JP" b="0"/>
              <a:t>G4VSensitiveDetector</a:t>
            </a:r>
          </a:p>
        </p:txBody>
      </p:sp>
      <p:sp>
        <p:nvSpPr>
          <p:cNvPr id="30726" name="Line 5"/>
          <p:cNvSpPr>
            <a:spLocks noChangeShapeType="1"/>
          </p:cNvSpPr>
          <p:nvPr/>
        </p:nvSpPr>
        <p:spPr bwMode="auto">
          <a:xfrm>
            <a:off x="1447800" y="1447800"/>
            <a:ext cx="228600" cy="685800"/>
          </a:xfrm>
          <a:prstGeom prst="line">
            <a:avLst/>
          </a:prstGeom>
          <a:noFill/>
          <a:ln w="38100">
            <a:solidFill>
              <a:srgbClr val="FF0000"/>
            </a:solidFill>
            <a:round/>
            <a:headEnd type="oval" w="med" len="med"/>
            <a:tailEnd/>
          </a:ln>
          <a:extLst>
            <a:ext uri="{909E8E84-426E-40dd-AFC4-6F175D3DCCD1}">
              <a14:hiddenFill xmlns="" xmlns:a14="http://schemas.microsoft.com/office/drawing/2010/main">
                <a:noFill/>
              </a14:hiddenFill>
            </a:ext>
          </a:extLst>
        </p:spPr>
        <p:txBody>
          <a:bodyPr/>
          <a:lstStyle/>
          <a:p>
            <a:endParaRPr lang="en-US"/>
          </a:p>
        </p:txBody>
      </p:sp>
      <p:sp>
        <p:nvSpPr>
          <p:cNvPr id="30727" name="Rectangle 6"/>
          <p:cNvSpPr>
            <a:spLocks noChangeArrowheads="1"/>
          </p:cNvSpPr>
          <p:nvPr/>
        </p:nvSpPr>
        <p:spPr bwMode="auto">
          <a:xfrm>
            <a:off x="228600" y="3200400"/>
            <a:ext cx="2895600" cy="457200"/>
          </a:xfrm>
          <a:prstGeom prst="rect">
            <a:avLst/>
          </a:prstGeom>
          <a:solidFill>
            <a:srgbClr val="FFFF00"/>
          </a:solidFill>
          <a:ln w="12700">
            <a:solidFill>
              <a:srgbClr val="FF0000"/>
            </a:solidFill>
            <a:miter lim="800000"/>
            <a:headEnd/>
            <a:tailEnd/>
          </a:ln>
        </p:spPr>
        <p:txBody>
          <a:bodyPr wrap="none" anchor="ctr"/>
          <a:lstStyle/>
          <a:p>
            <a:pPr algn="ctr" eaLnBrk="0" hangingPunct="0"/>
            <a:r>
              <a:rPr lang="en-US" altLang="ja-JP" b="0"/>
              <a:t>G4MultiFunctionalDetector</a:t>
            </a:r>
          </a:p>
        </p:txBody>
      </p:sp>
      <p:sp>
        <p:nvSpPr>
          <p:cNvPr id="30728" name="Line 7"/>
          <p:cNvSpPr>
            <a:spLocks noChangeShapeType="1"/>
          </p:cNvSpPr>
          <p:nvPr/>
        </p:nvSpPr>
        <p:spPr bwMode="auto">
          <a:xfrm flipH="1">
            <a:off x="1524000" y="2590800"/>
            <a:ext cx="76200" cy="6096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0729" name="Rectangle 8"/>
          <p:cNvSpPr>
            <a:spLocks noChangeArrowheads="1"/>
          </p:cNvSpPr>
          <p:nvPr/>
        </p:nvSpPr>
        <p:spPr bwMode="auto">
          <a:xfrm>
            <a:off x="4343400" y="3505200"/>
            <a:ext cx="2438400" cy="457200"/>
          </a:xfrm>
          <a:prstGeom prst="rect">
            <a:avLst/>
          </a:prstGeom>
          <a:solidFill>
            <a:srgbClr val="996633"/>
          </a:solidFill>
          <a:ln w="12700">
            <a:solidFill>
              <a:srgbClr val="FF0000"/>
            </a:solidFill>
            <a:miter lim="800000"/>
            <a:headEnd/>
            <a:tailEnd/>
          </a:ln>
        </p:spPr>
        <p:txBody>
          <a:bodyPr wrap="none" anchor="ctr"/>
          <a:lstStyle/>
          <a:p>
            <a:pPr algn="ctr" eaLnBrk="0" hangingPunct="0"/>
            <a:r>
              <a:rPr lang="en-US" altLang="ja-JP" b="0"/>
              <a:t>userSensitiveDetector</a:t>
            </a:r>
          </a:p>
        </p:txBody>
      </p:sp>
      <p:sp>
        <p:nvSpPr>
          <p:cNvPr id="30730" name="Line 9"/>
          <p:cNvSpPr>
            <a:spLocks noChangeShapeType="1"/>
          </p:cNvSpPr>
          <p:nvPr/>
        </p:nvSpPr>
        <p:spPr bwMode="auto">
          <a:xfrm>
            <a:off x="2667000" y="2590800"/>
            <a:ext cx="1676400" cy="10668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0731" name="Rectangle 10"/>
          <p:cNvSpPr>
            <a:spLocks noChangeArrowheads="1"/>
          </p:cNvSpPr>
          <p:nvPr/>
        </p:nvSpPr>
        <p:spPr bwMode="auto">
          <a:xfrm>
            <a:off x="2743200" y="990600"/>
            <a:ext cx="1371600" cy="457200"/>
          </a:xfrm>
          <a:prstGeom prst="rect">
            <a:avLst/>
          </a:prstGeom>
          <a:solidFill>
            <a:srgbClr val="FFFF00"/>
          </a:solidFill>
          <a:ln w="12700">
            <a:solidFill>
              <a:srgbClr val="FF0000"/>
            </a:solidFill>
            <a:miter lim="800000"/>
            <a:headEnd/>
            <a:tailEnd/>
          </a:ln>
        </p:spPr>
        <p:txBody>
          <a:bodyPr wrap="none" anchor="ctr"/>
          <a:lstStyle/>
          <a:p>
            <a:pPr algn="ctr" eaLnBrk="0" hangingPunct="0"/>
            <a:r>
              <a:rPr lang="en-US" altLang="ja-JP" b="0"/>
              <a:t>G4Event</a:t>
            </a:r>
          </a:p>
        </p:txBody>
      </p:sp>
      <p:sp>
        <p:nvSpPr>
          <p:cNvPr id="30732" name="Rectangle 11"/>
          <p:cNvSpPr>
            <a:spLocks noChangeArrowheads="1"/>
          </p:cNvSpPr>
          <p:nvPr/>
        </p:nvSpPr>
        <p:spPr bwMode="auto">
          <a:xfrm>
            <a:off x="3429000" y="1752600"/>
            <a:ext cx="2209800" cy="457200"/>
          </a:xfrm>
          <a:prstGeom prst="rect">
            <a:avLst/>
          </a:prstGeom>
          <a:solidFill>
            <a:srgbClr val="FFFF00"/>
          </a:solidFill>
          <a:ln w="12700">
            <a:solidFill>
              <a:srgbClr val="FF0000"/>
            </a:solidFill>
            <a:miter lim="800000"/>
            <a:headEnd/>
            <a:tailEnd/>
          </a:ln>
        </p:spPr>
        <p:txBody>
          <a:bodyPr wrap="none" anchor="ctr"/>
          <a:lstStyle/>
          <a:p>
            <a:pPr algn="ctr" eaLnBrk="0" hangingPunct="0"/>
            <a:r>
              <a:rPr lang="en-US" altLang="ja-JP" b="0"/>
              <a:t>G4HCofThisEvent</a:t>
            </a:r>
          </a:p>
        </p:txBody>
      </p:sp>
      <p:sp>
        <p:nvSpPr>
          <p:cNvPr id="30733" name="Rectangle 12"/>
          <p:cNvSpPr>
            <a:spLocks noChangeArrowheads="1"/>
          </p:cNvSpPr>
          <p:nvPr/>
        </p:nvSpPr>
        <p:spPr bwMode="auto">
          <a:xfrm>
            <a:off x="3733800" y="2590800"/>
            <a:ext cx="2362200" cy="457200"/>
          </a:xfrm>
          <a:prstGeom prst="rect">
            <a:avLst/>
          </a:prstGeom>
          <a:solidFill>
            <a:srgbClr val="92D050"/>
          </a:solidFill>
          <a:ln w="12700">
            <a:solidFill>
              <a:srgbClr val="FF0000"/>
            </a:solidFill>
            <a:miter lim="800000"/>
            <a:headEnd/>
            <a:tailEnd/>
          </a:ln>
        </p:spPr>
        <p:txBody>
          <a:bodyPr wrap="none" anchor="ctr"/>
          <a:lstStyle/>
          <a:p>
            <a:pPr algn="ctr" eaLnBrk="0" hangingPunct="0"/>
            <a:r>
              <a:rPr lang="en-US" altLang="ja-JP" b="0"/>
              <a:t>G4VHitsCollection</a:t>
            </a:r>
          </a:p>
        </p:txBody>
      </p:sp>
      <p:sp>
        <p:nvSpPr>
          <p:cNvPr id="30734" name="Line 13"/>
          <p:cNvSpPr>
            <a:spLocks noChangeShapeType="1"/>
          </p:cNvSpPr>
          <p:nvPr/>
        </p:nvSpPr>
        <p:spPr bwMode="auto">
          <a:xfrm>
            <a:off x="4114800" y="1295400"/>
            <a:ext cx="457200" cy="457200"/>
          </a:xfrm>
          <a:prstGeom prst="line">
            <a:avLst/>
          </a:prstGeom>
          <a:noFill/>
          <a:ln w="38100">
            <a:solidFill>
              <a:srgbClr val="FF0000"/>
            </a:solidFill>
            <a:round/>
            <a:headEnd type="oval" w="med" len="med"/>
            <a:tailEnd/>
          </a:ln>
          <a:extLst>
            <a:ext uri="{909E8E84-426E-40dd-AFC4-6F175D3DCCD1}">
              <a14:hiddenFill xmlns="" xmlns:a14="http://schemas.microsoft.com/office/drawing/2010/main">
                <a:noFill/>
              </a14:hiddenFill>
            </a:ext>
          </a:extLst>
        </p:spPr>
        <p:txBody>
          <a:bodyPr/>
          <a:lstStyle/>
          <a:p>
            <a:endParaRPr lang="en-US"/>
          </a:p>
        </p:txBody>
      </p:sp>
      <p:sp>
        <p:nvSpPr>
          <p:cNvPr id="30735" name="Rectangle 14"/>
          <p:cNvSpPr>
            <a:spLocks noChangeArrowheads="1"/>
          </p:cNvSpPr>
          <p:nvPr/>
        </p:nvSpPr>
        <p:spPr bwMode="auto">
          <a:xfrm>
            <a:off x="6629400" y="2819400"/>
            <a:ext cx="2209800" cy="457200"/>
          </a:xfrm>
          <a:prstGeom prst="rect">
            <a:avLst/>
          </a:prstGeom>
          <a:solidFill>
            <a:srgbClr val="CC00CC"/>
          </a:solidFill>
          <a:ln w="12700">
            <a:solidFill>
              <a:srgbClr val="FF0000"/>
            </a:solidFill>
            <a:miter lim="800000"/>
            <a:headEnd/>
            <a:tailEnd/>
          </a:ln>
        </p:spPr>
        <p:txBody>
          <a:bodyPr wrap="none" anchor="ctr"/>
          <a:lstStyle/>
          <a:p>
            <a:pPr algn="ctr" eaLnBrk="0" hangingPunct="0"/>
            <a:r>
              <a:rPr lang="en-US" altLang="ja-JP" b="0"/>
              <a:t>G4THitsCollection</a:t>
            </a:r>
          </a:p>
        </p:txBody>
      </p:sp>
      <p:sp>
        <p:nvSpPr>
          <p:cNvPr id="30736" name="Line 15"/>
          <p:cNvSpPr>
            <a:spLocks noChangeShapeType="1"/>
          </p:cNvSpPr>
          <p:nvPr/>
        </p:nvSpPr>
        <p:spPr bwMode="auto">
          <a:xfrm>
            <a:off x="6096000" y="2895600"/>
            <a:ext cx="533400" cy="1524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0737" name="Line 16"/>
          <p:cNvSpPr>
            <a:spLocks noChangeShapeType="1"/>
          </p:cNvSpPr>
          <p:nvPr/>
        </p:nvSpPr>
        <p:spPr bwMode="auto">
          <a:xfrm flipH="1">
            <a:off x="3886200" y="3048000"/>
            <a:ext cx="457200" cy="6858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0738" name="Rectangle 17"/>
          <p:cNvSpPr>
            <a:spLocks noChangeArrowheads="1"/>
          </p:cNvSpPr>
          <p:nvPr/>
        </p:nvSpPr>
        <p:spPr bwMode="auto">
          <a:xfrm>
            <a:off x="3505200" y="4267200"/>
            <a:ext cx="1600200" cy="457200"/>
          </a:xfrm>
          <a:prstGeom prst="rect">
            <a:avLst/>
          </a:prstGeom>
          <a:solidFill>
            <a:srgbClr val="CC00CC"/>
          </a:solidFill>
          <a:ln w="12700">
            <a:solidFill>
              <a:srgbClr val="FF0000"/>
            </a:solidFill>
            <a:miter lim="800000"/>
            <a:headEnd/>
            <a:tailEnd/>
          </a:ln>
        </p:spPr>
        <p:txBody>
          <a:bodyPr wrap="none" anchor="ctr"/>
          <a:lstStyle/>
          <a:p>
            <a:pPr algn="ctr" eaLnBrk="0" hangingPunct="0"/>
            <a:r>
              <a:rPr lang="en-US" altLang="ja-JP" b="0"/>
              <a:t>G4THitsMap</a:t>
            </a:r>
          </a:p>
        </p:txBody>
      </p:sp>
      <p:sp>
        <p:nvSpPr>
          <p:cNvPr id="30739" name="Rectangle 18"/>
          <p:cNvSpPr>
            <a:spLocks noChangeArrowheads="1"/>
          </p:cNvSpPr>
          <p:nvPr/>
        </p:nvSpPr>
        <p:spPr bwMode="auto">
          <a:xfrm>
            <a:off x="5791200" y="4724400"/>
            <a:ext cx="2209800" cy="762000"/>
          </a:xfrm>
          <a:prstGeom prst="rect">
            <a:avLst/>
          </a:prstGeom>
          <a:solidFill>
            <a:srgbClr val="996633"/>
          </a:solidFill>
          <a:ln w="12700">
            <a:solidFill>
              <a:srgbClr val="FF0000"/>
            </a:solidFill>
            <a:miter lim="800000"/>
            <a:headEnd/>
            <a:tailEnd/>
          </a:ln>
        </p:spPr>
        <p:txBody>
          <a:bodyPr wrap="none" anchor="ctr"/>
          <a:lstStyle/>
          <a:p>
            <a:pPr algn="ctr" eaLnBrk="0" hangingPunct="0"/>
            <a:r>
              <a:rPr lang="en-US" altLang="ja-JP" b="0"/>
              <a:t>userHitsCollection</a:t>
            </a:r>
            <a:br>
              <a:rPr lang="en-US" altLang="ja-JP" b="0"/>
            </a:br>
            <a:r>
              <a:rPr lang="en-US" altLang="ja-JP" b="0"/>
              <a:t>or  userHitsMap</a:t>
            </a:r>
          </a:p>
        </p:txBody>
      </p:sp>
      <p:sp>
        <p:nvSpPr>
          <p:cNvPr id="30740" name="Line 19"/>
          <p:cNvSpPr>
            <a:spLocks noChangeShapeType="1"/>
          </p:cNvSpPr>
          <p:nvPr/>
        </p:nvSpPr>
        <p:spPr bwMode="auto">
          <a:xfrm flipH="1">
            <a:off x="7010400" y="3276600"/>
            <a:ext cx="457200" cy="14478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0741" name="Line 20"/>
          <p:cNvSpPr>
            <a:spLocks noChangeShapeType="1"/>
          </p:cNvSpPr>
          <p:nvPr/>
        </p:nvSpPr>
        <p:spPr bwMode="auto">
          <a:xfrm>
            <a:off x="7924800" y="3276600"/>
            <a:ext cx="304800" cy="533400"/>
          </a:xfrm>
          <a:prstGeom prst="line">
            <a:avLst/>
          </a:prstGeom>
          <a:noFill/>
          <a:ln w="38100">
            <a:solidFill>
              <a:srgbClr val="FF0000"/>
            </a:solidFill>
            <a:round/>
            <a:headEnd type="oval" w="med" len="med"/>
            <a:tailEnd/>
          </a:ln>
          <a:extLst>
            <a:ext uri="{909E8E84-426E-40dd-AFC4-6F175D3DCCD1}">
              <a14:hiddenFill xmlns="" xmlns:a14="http://schemas.microsoft.com/office/drawing/2010/main">
                <a:noFill/>
              </a14:hiddenFill>
            </a:ext>
          </a:extLst>
        </p:spPr>
        <p:txBody>
          <a:bodyPr/>
          <a:lstStyle/>
          <a:p>
            <a:endParaRPr lang="en-US"/>
          </a:p>
        </p:txBody>
      </p:sp>
      <p:sp>
        <p:nvSpPr>
          <p:cNvPr id="30742" name="Rectangle 21"/>
          <p:cNvSpPr>
            <a:spLocks noChangeArrowheads="1"/>
          </p:cNvSpPr>
          <p:nvPr/>
        </p:nvSpPr>
        <p:spPr bwMode="auto">
          <a:xfrm>
            <a:off x="7620000" y="3810000"/>
            <a:ext cx="1219200" cy="457200"/>
          </a:xfrm>
          <a:prstGeom prst="rect">
            <a:avLst/>
          </a:prstGeom>
          <a:solidFill>
            <a:srgbClr val="92D050"/>
          </a:solidFill>
          <a:ln w="12700">
            <a:solidFill>
              <a:srgbClr val="FF0000"/>
            </a:solidFill>
            <a:miter lim="800000"/>
            <a:headEnd/>
            <a:tailEnd/>
          </a:ln>
        </p:spPr>
        <p:txBody>
          <a:bodyPr wrap="none" anchor="ctr"/>
          <a:lstStyle/>
          <a:p>
            <a:pPr algn="ctr" eaLnBrk="0" hangingPunct="0"/>
            <a:r>
              <a:rPr lang="en-US" altLang="ja-JP" b="0"/>
              <a:t>G4VHit</a:t>
            </a:r>
          </a:p>
        </p:txBody>
      </p:sp>
      <p:sp>
        <p:nvSpPr>
          <p:cNvPr id="30743" name="Rectangle 22"/>
          <p:cNvSpPr>
            <a:spLocks noChangeArrowheads="1"/>
          </p:cNvSpPr>
          <p:nvPr/>
        </p:nvSpPr>
        <p:spPr bwMode="auto">
          <a:xfrm>
            <a:off x="7696200" y="5943600"/>
            <a:ext cx="1219200" cy="457200"/>
          </a:xfrm>
          <a:prstGeom prst="rect">
            <a:avLst/>
          </a:prstGeom>
          <a:solidFill>
            <a:srgbClr val="996633"/>
          </a:solidFill>
          <a:ln w="12700">
            <a:solidFill>
              <a:srgbClr val="FF0000"/>
            </a:solidFill>
            <a:miter lim="800000"/>
            <a:headEnd/>
            <a:tailEnd/>
          </a:ln>
        </p:spPr>
        <p:txBody>
          <a:bodyPr wrap="none" anchor="ctr"/>
          <a:lstStyle/>
          <a:p>
            <a:pPr algn="ctr" eaLnBrk="0" hangingPunct="0"/>
            <a:r>
              <a:rPr lang="en-US" altLang="ja-JP" b="0"/>
              <a:t>userHit</a:t>
            </a:r>
          </a:p>
        </p:txBody>
      </p:sp>
      <p:sp>
        <p:nvSpPr>
          <p:cNvPr id="30744" name="Line 23"/>
          <p:cNvSpPr>
            <a:spLocks noChangeShapeType="1"/>
          </p:cNvSpPr>
          <p:nvPr/>
        </p:nvSpPr>
        <p:spPr bwMode="auto">
          <a:xfrm>
            <a:off x="7391400" y="5486400"/>
            <a:ext cx="838200" cy="457200"/>
          </a:xfrm>
          <a:prstGeom prst="line">
            <a:avLst/>
          </a:prstGeom>
          <a:noFill/>
          <a:ln w="38100">
            <a:solidFill>
              <a:srgbClr val="FF0000"/>
            </a:solidFill>
            <a:round/>
            <a:headEnd type="oval" w="med" len="med"/>
            <a:tailEnd/>
          </a:ln>
          <a:extLst>
            <a:ext uri="{909E8E84-426E-40dd-AFC4-6F175D3DCCD1}">
              <a14:hiddenFill xmlns="" xmlns:a14="http://schemas.microsoft.com/office/drawing/2010/main">
                <a:noFill/>
              </a14:hiddenFill>
            </a:ext>
          </a:extLst>
        </p:spPr>
        <p:txBody>
          <a:bodyPr/>
          <a:lstStyle/>
          <a:p>
            <a:endParaRPr lang="en-US"/>
          </a:p>
        </p:txBody>
      </p:sp>
      <p:sp>
        <p:nvSpPr>
          <p:cNvPr id="30745" name="Line 24"/>
          <p:cNvSpPr>
            <a:spLocks noChangeShapeType="1"/>
          </p:cNvSpPr>
          <p:nvPr/>
        </p:nvSpPr>
        <p:spPr bwMode="auto">
          <a:xfrm>
            <a:off x="8305800" y="4267200"/>
            <a:ext cx="76200" cy="16764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0746" name="Rectangle 25"/>
          <p:cNvSpPr>
            <a:spLocks noChangeArrowheads="1"/>
          </p:cNvSpPr>
          <p:nvPr/>
        </p:nvSpPr>
        <p:spPr bwMode="auto">
          <a:xfrm>
            <a:off x="685800" y="4267200"/>
            <a:ext cx="2514600" cy="457200"/>
          </a:xfrm>
          <a:prstGeom prst="rect">
            <a:avLst/>
          </a:prstGeom>
          <a:solidFill>
            <a:srgbClr val="92D050"/>
          </a:solidFill>
          <a:ln w="12700">
            <a:solidFill>
              <a:srgbClr val="FF0000"/>
            </a:solidFill>
            <a:miter lim="800000"/>
            <a:headEnd/>
            <a:tailEnd/>
          </a:ln>
        </p:spPr>
        <p:txBody>
          <a:bodyPr wrap="none" anchor="ctr"/>
          <a:lstStyle/>
          <a:p>
            <a:pPr algn="ctr" eaLnBrk="0" hangingPunct="0"/>
            <a:r>
              <a:rPr lang="en-US" altLang="ja-JP" b="0"/>
              <a:t>G4VPrimitiveSensitivity</a:t>
            </a:r>
          </a:p>
        </p:txBody>
      </p:sp>
      <p:sp>
        <p:nvSpPr>
          <p:cNvPr id="30747" name="Line 26"/>
          <p:cNvSpPr>
            <a:spLocks noChangeShapeType="1"/>
          </p:cNvSpPr>
          <p:nvPr/>
        </p:nvSpPr>
        <p:spPr bwMode="auto">
          <a:xfrm>
            <a:off x="1600200" y="3657600"/>
            <a:ext cx="304800" cy="609600"/>
          </a:xfrm>
          <a:prstGeom prst="line">
            <a:avLst/>
          </a:prstGeom>
          <a:noFill/>
          <a:ln w="38100">
            <a:solidFill>
              <a:srgbClr val="FF0000"/>
            </a:solidFill>
            <a:round/>
            <a:headEnd type="oval" w="med" len="med"/>
            <a:tailEnd/>
          </a:ln>
          <a:extLst>
            <a:ext uri="{909E8E84-426E-40dd-AFC4-6F175D3DCCD1}">
              <a14:hiddenFill xmlns="" xmlns:a14="http://schemas.microsoft.com/office/drawing/2010/main">
                <a:noFill/>
              </a14:hiddenFill>
            </a:ext>
          </a:extLst>
        </p:spPr>
        <p:txBody>
          <a:bodyPr/>
          <a:lstStyle/>
          <a:p>
            <a:endParaRPr lang="en-US"/>
          </a:p>
        </p:txBody>
      </p:sp>
      <p:sp>
        <p:nvSpPr>
          <p:cNvPr id="30748" name="Line 27"/>
          <p:cNvSpPr>
            <a:spLocks noChangeShapeType="1"/>
          </p:cNvSpPr>
          <p:nvPr/>
        </p:nvSpPr>
        <p:spPr bwMode="auto">
          <a:xfrm>
            <a:off x="3886200" y="3733800"/>
            <a:ext cx="76200" cy="533400"/>
          </a:xfrm>
          <a:prstGeom prst="line">
            <a:avLst/>
          </a:prstGeom>
          <a:noFill/>
          <a:ln w="38100">
            <a:solidFill>
              <a:srgbClr val="FF0000"/>
            </a:solidFill>
            <a:round/>
            <a:headEnd type="none" w="lg" len="lg"/>
            <a:tailEnd/>
          </a:ln>
          <a:extLst>
            <a:ext uri="{909E8E84-426E-40dd-AFC4-6F175D3DCCD1}">
              <a14:hiddenFill xmlns="" xmlns:a14="http://schemas.microsoft.com/office/drawing/2010/main">
                <a:noFill/>
              </a14:hiddenFill>
            </a:ext>
          </a:extLst>
        </p:spPr>
        <p:txBody>
          <a:bodyPr/>
          <a:lstStyle/>
          <a:p>
            <a:endParaRPr lang="en-US"/>
          </a:p>
        </p:txBody>
      </p:sp>
      <p:sp>
        <p:nvSpPr>
          <p:cNvPr id="30749" name="Line 34"/>
          <p:cNvSpPr>
            <a:spLocks noChangeShapeType="1"/>
          </p:cNvSpPr>
          <p:nvPr/>
        </p:nvSpPr>
        <p:spPr bwMode="auto">
          <a:xfrm>
            <a:off x="5638800" y="3962400"/>
            <a:ext cx="762000" cy="762000"/>
          </a:xfrm>
          <a:prstGeom prst="line">
            <a:avLst/>
          </a:prstGeom>
          <a:noFill/>
          <a:ln w="38100">
            <a:solidFill>
              <a:srgbClr val="FF0000"/>
            </a:solidFill>
            <a:round/>
            <a:headEnd type="oval" w="med" len="med"/>
            <a:tailEnd/>
          </a:ln>
          <a:extLst>
            <a:ext uri="{909E8E84-426E-40dd-AFC4-6F175D3DCCD1}">
              <a14:hiddenFill xmlns="" xmlns:a14="http://schemas.microsoft.com/office/drawing/2010/main">
                <a:noFill/>
              </a14:hiddenFill>
            </a:ext>
          </a:extLst>
        </p:spPr>
        <p:txBody>
          <a:bodyPr/>
          <a:lstStyle/>
          <a:p>
            <a:endParaRPr lang="en-US"/>
          </a:p>
        </p:txBody>
      </p:sp>
      <p:sp>
        <p:nvSpPr>
          <p:cNvPr id="30750" name="Line 36"/>
          <p:cNvSpPr>
            <a:spLocks noChangeShapeType="1"/>
          </p:cNvSpPr>
          <p:nvPr/>
        </p:nvSpPr>
        <p:spPr bwMode="auto">
          <a:xfrm>
            <a:off x="4572000" y="2209800"/>
            <a:ext cx="152400" cy="381000"/>
          </a:xfrm>
          <a:prstGeom prst="line">
            <a:avLst/>
          </a:prstGeom>
          <a:noFill/>
          <a:ln w="38100">
            <a:solidFill>
              <a:srgbClr val="FF0000"/>
            </a:solidFill>
            <a:round/>
            <a:headEnd type="oval" w="med" len="med"/>
            <a:tailEnd/>
          </a:ln>
          <a:extLst>
            <a:ext uri="{909E8E84-426E-40dd-AFC4-6F175D3DCCD1}">
              <a14:hiddenFill xmlns="" xmlns:a14="http://schemas.microsoft.com/office/drawing/2010/main">
                <a:noFill/>
              </a14:hiddenFill>
            </a:ext>
          </a:extLst>
        </p:spPr>
        <p:txBody>
          <a:bodyPr/>
          <a:lstStyle/>
          <a:p>
            <a:endParaRPr lang="en-US"/>
          </a:p>
        </p:txBody>
      </p:sp>
      <p:sp>
        <p:nvSpPr>
          <p:cNvPr id="30751" name="Rectangle 37"/>
          <p:cNvSpPr>
            <a:spLocks noChangeArrowheads="1"/>
          </p:cNvSpPr>
          <p:nvPr/>
        </p:nvSpPr>
        <p:spPr bwMode="auto">
          <a:xfrm>
            <a:off x="4724400" y="152400"/>
            <a:ext cx="609600" cy="228600"/>
          </a:xfrm>
          <a:prstGeom prst="rect">
            <a:avLst/>
          </a:prstGeom>
          <a:solidFill>
            <a:srgbClr val="FFFF00"/>
          </a:solidFill>
          <a:ln w="12700">
            <a:solidFill>
              <a:srgbClr val="FF0000"/>
            </a:solidFill>
            <a:miter lim="800000"/>
            <a:headEnd/>
            <a:tailEnd/>
          </a:ln>
        </p:spPr>
        <p:txBody>
          <a:bodyPr wrap="none" anchor="ctr"/>
          <a:lstStyle/>
          <a:p>
            <a:pPr algn="ctr" eaLnBrk="0" hangingPunct="0"/>
            <a:endParaRPr lang="en-US" altLang="ja-JP" b="0"/>
          </a:p>
        </p:txBody>
      </p:sp>
      <p:sp>
        <p:nvSpPr>
          <p:cNvPr id="30752" name="Text Box 38"/>
          <p:cNvSpPr txBox="1">
            <a:spLocks noChangeArrowheads="1"/>
          </p:cNvSpPr>
          <p:nvPr/>
        </p:nvSpPr>
        <p:spPr bwMode="auto">
          <a:xfrm>
            <a:off x="5410200" y="76200"/>
            <a:ext cx="3429000" cy="33655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600">
                <a:latin typeface="Comic Sans MS" charset="0"/>
              </a:rPr>
              <a:t>Concrete class provided by G4</a:t>
            </a:r>
          </a:p>
        </p:txBody>
      </p:sp>
      <p:sp>
        <p:nvSpPr>
          <p:cNvPr id="30753" name="Rectangle 39"/>
          <p:cNvSpPr>
            <a:spLocks noChangeArrowheads="1"/>
          </p:cNvSpPr>
          <p:nvPr/>
        </p:nvSpPr>
        <p:spPr bwMode="auto">
          <a:xfrm>
            <a:off x="4724400" y="501650"/>
            <a:ext cx="609600" cy="228600"/>
          </a:xfrm>
          <a:prstGeom prst="rect">
            <a:avLst/>
          </a:prstGeom>
          <a:solidFill>
            <a:srgbClr val="92D050"/>
          </a:solidFill>
          <a:ln w="12700">
            <a:solidFill>
              <a:srgbClr val="FF0000"/>
            </a:solidFill>
            <a:miter lim="800000"/>
            <a:headEnd/>
            <a:tailEnd/>
          </a:ln>
        </p:spPr>
        <p:txBody>
          <a:bodyPr wrap="none" anchor="ctr"/>
          <a:lstStyle/>
          <a:p>
            <a:pPr algn="ctr" eaLnBrk="0" hangingPunct="0"/>
            <a:endParaRPr lang="en-US" altLang="ja-JP" b="0"/>
          </a:p>
        </p:txBody>
      </p:sp>
      <p:sp>
        <p:nvSpPr>
          <p:cNvPr id="30754" name="Text Box 40"/>
          <p:cNvSpPr txBox="1">
            <a:spLocks noChangeArrowheads="1"/>
          </p:cNvSpPr>
          <p:nvPr/>
        </p:nvSpPr>
        <p:spPr bwMode="auto">
          <a:xfrm>
            <a:off x="5410200" y="425450"/>
            <a:ext cx="3962400" cy="33655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600">
                <a:latin typeface="Comic Sans MS" charset="0"/>
              </a:rPr>
              <a:t>Abstract base class provided by G4</a:t>
            </a:r>
          </a:p>
        </p:txBody>
      </p:sp>
      <p:sp>
        <p:nvSpPr>
          <p:cNvPr id="30755" name="Rectangle 41"/>
          <p:cNvSpPr>
            <a:spLocks noChangeArrowheads="1"/>
          </p:cNvSpPr>
          <p:nvPr/>
        </p:nvSpPr>
        <p:spPr bwMode="auto">
          <a:xfrm>
            <a:off x="4724400" y="838200"/>
            <a:ext cx="609600" cy="228600"/>
          </a:xfrm>
          <a:prstGeom prst="rect">
            <a:avLst/>
          </a:prstGeom>
          <a:solidFill>
            <a:srgbClr val="CC00CC"/>
          </a:solidFill>
          <a:ln w="12700">
            <a:solidFill>
              <a:srgbClr val="FF0000"/>
            </a:solidFill>
            <a:miter lim="800000"/>
            <a:headEnd/>
            <a:tailEnd/>
          </a:ln>
        </p:spPr>
        <p:txBody>
          <a:bodyPr wrap="none" anchor="ctr"/>
          <a:lstStyle/>
          <a:p>
            <a:pPr algn="ctr" eaLnBrk="0" hangingPunct="0"/>
            <a:endParaRPr lang="en-US" altLang="ja-JP" b="0"/>
          </a:p>
        </p:txBody>
      </p:sp>
      <p:sp>
        <p:nvSpPr>
          <p:cNvPr id="30756" name="Rectangle 42"/>
          <p:cNvSpPr>
            <a:spLocks noChangeArrowheads="1"/>
          </p:cNvSpPr>
          <p:nvPr/>
        </p:nvSpPr>
        <p:spPr bwMode="auto">
          <a:xfrm>
            <a:off x="4724400" y="1219200"/>
            <a:ext cx="609600" cy="228600"/>
          </a:xfrm>
          <a:prstGeom prst="rect">
            <a:avLst/>
          </a:prstGeom>
          <a:solidFill>
            <a:srgbClr val="996633"/>
          </a:solidFill>
          <a:ln w="12700">
            <a:solidFill>
              <a:srgbClr val="FF0000"/>
            </a:solidFill>
            <a:miter lim="800000"/>
            <a:headEnd/>
            <a:tailEnd/>
          </a:ln>
        </p:spPr>
        <p:txBody>
          <a:bodyPr wrap="none" anchor="ctr"/>
          <a:lstStyle/>
          <a:p>
            <a:pPr algn="ctr" eaLnBrk="0" hangingPunct="0"/>
            <a:endParaRPr lang="en-US" altLang="ja-JP" b="0"/>
          </a:p>
        </p:txBody>
      </p:sp>
      <p:sp>
        <p:nvSpPr>
          <p:cNvPr id="30757" name="Text Box 43"/>
          <p:cNvSpPr txBox="1">
            <a:spLocks noChangeArrowheads="1"/>
          </p:cNvSpPr>
          <p:nvPr/>
        </p:nvSpPr>
        <p:spPr bwMode="auto">
          <a:xfrm>
            <a:off x="5410200" y="762000"/>
            <a:ext cx="3962400" cy="33655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600">
                <a:latin typeface="Comic Sans MS" charset="0"/>
              </a:rPr>
              <a:t>Template class provided by G4</a:t>
            </a:r>
          </a:p>
        </p:txBody>
      </p:sp>
      <p:sp>
        <p:nvSpPr>
          <p:cNvPr id="30758" name="Text Box 44"/>
          <p:cNvSpPr txBox="1">
            <a:spLocks noChangeArrowheads="1"/>
          </p:cNvSpPr>
          <p:nvPr/>
        </p:nvSpPr>
        <p:spPr bwMode="auto">
          <a:xfrm>
            <a:off x="5410200" y="1187450"/>
            <a:ext cx="3962400" cy="33655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600">
                <a:latin typeface="Comic Sans MS" charset="0"/>
              </a:rPr>
              <a:t>User’s class</a:t>
            </a:r>
          </a:p>
        </p:txBody>
      </p:sp>
      <p:sp>
        <p:nvSpPr>
          <p:cNvPr id="30759" name="Line 46"/>
          <p:cNvSpPr>
            <a:spLocks noChangeShapeType="1"/>
          </p:cNvSpPr>
          <p:nvPr/>
        </p:nvSpPr>
        <p:spPr bwMode="auto">
          <a:xfrm>
            <a:off x="4191000" y="4724400"/>
            <a:ext cx="0" cy="5334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grpSp>
        <p:nvGrpSpPr>
          <p:cNvPr id="2" name="Group 53"/>
          <p:cNvGrpSpPr>
            <a:grpSpLocks/>
          </p:cNvGrpSpPr>
          <p:nvPr/>
        </p:nvGrpSpPr>
        <p:grpSpPr bwMode="auto">
          <a:xfrm>
            <a:off x="304800" y="5257800"/>
            <a:ext cx="4876800" cy="457200"/>
            <a:chOff x="624" y="3744"/>
            <a:chExt cx="3072" cy="288"/>
          </a:xfrm>
          <a:solidFill>
            <a:srgbClr val="FFFF00"/>
          </a:solidFill>
        </p:grpSpPr>
        <p:sp>
          <p:nvSpPr>
            <p:cNvPr id="404512" name="Rectangle 32"/>
            <p:cNvSpPr>
              <a:spLocks noChangeArrowheads="1"/>
            </p:cNvSpPr>
            <p:nvPr/>
          </p:nvSpPr>
          <p:spPr bwMode="auto">
            <a:xfrm>
              <a:off x="624" y="3744"/>
              <a:ext cx="1584" cy="288"/>
            </a:xfrm>
            <a:prstGeom prst="rect">
              <a:avLst/>
            </a:prstGeom>
            <a:grpFill/>
            <a:ln w="12700">
              <a:solidFill>
                <a:srgbClr val="FF0000"/>
              </a:solidFill>
              <a:miter lim="800000"/>
              <a:headEnd/>
              <a:tailEnd/>
            </a:ln>
            <a:effectLst/>
          </p:spPr>
          <p:txBody>
            <a:bodyPr wrap="none" anchor="ctr"/>
            <a:lstStyle/>
            <a:p>
              <a:pPr algn="ctr" eaLnBrk="0" hangingPunct="0">
                <a:defRPr/>
              </a:pPr>
              <a:r>
                <a:rPr lang="en-US" altLang="ja-JP" b="0">
                  <a:latin typeface="Tahoma" pitchFamily="34" charset="0"/>
                  <a:ea typeface="ＭＳ Ｐゴシック" pitchFamily="50" charset="-128"/>
                  <a:cs typeface="+mn-cs"/>
                </a:rPr>
                <a:t>G4PSDoseScorer</a:t>
              </a:r>
            </a:p>
          </p:txBody>
        </p:sp>
        <p:sp>
          <p:nvSpPr>
            <p:cNvPr id="404530" name="Rectangle 50"/>
            <p:cNvSpPr>
              <a:spLocks noChangeArrowheads="1"/>
            </p:cNvSpPr>
            <p:nvPr/>
          </p:nvSpPr>
          <p:spPr bwMode="auto">
            <a:xfrm>
              <a:off x="2688" y="3744"/>
              <a:ext cx="1008" cy="288"/>
            </a:xfrm>
            <a:prstGeom prst="rect">
              <a:avLst/>
            </a:prstGeom>
            <a:grpFill/>
            <a:ln w="12700">
              <a:solidFill>
                <a:srgbClr val="FF0000"/>
              </a:solidFill>
              <a:miter lim="800000"/>
              <a:headEnd/>
              <a:tailEnd/>
            </a:ln>
            <a:effectLst/>
          </p:spPr>
          <p:txBody>
            <a:bodyPr wrap="none" anchor="ctr"/>
            <a:lstStyle/>
            <a:p>
              <a:pPr algn="ctr" eaLnBrk="0" hangingPunct="0">
                <a:defRPr/>
              </a:pPr>
              <a:r>
                <a:rPr lang="en-US" altLang="ja-JP" b="0">
                  <a:latin typeface="Tahoma" pitchFamily="34" charset="0"/>
                  <a:ea typeface="ＭＳ Ｐゴシック" pitchFamily="50" charset="-128"/>
                  <a:cs typeface="+mn-cs"/>
                </a:rPr>
                <a:t>hits map</a:t>
              </a:r>
            </a:p>
          </p:txBody>
        </p:sp>
        <p:sp>
          <p:nvSpPr>
            <p:cNvPr id="404515" name="Line 35"/>
            <p:cNvSpPr>
              <a:spLocks noChangeShapeType="1"/>
            </p:cNvSpPr>
            <p:nvPr/>
          </p:nvSpPr>
          <p:spPr bwMode="auto">
            <a:xfrm>
              <a:off x="2208" y="3888"/>
              <a:ext cx="480" cy="0"/>
            </a:xfrm>
            <a:prstGeom prst="line">
              <a:avLst/>
            </a:prstGeom>
            <a:grpFill/>
            <a:ln w="38100">
              <a:solidFill>
                <a:srgbClr val="FF0000"/>
              </a:solidFill>
              <a:round/>
              <a:headEnd type="oval" w="med" len="med"/>
              <a:tailEnd/>
            </a:ln>
            <a:effectLst/>
          </p:spPr>
          <p:txBody>
            <a:bodyPr/>
            <a:lstStyle/>
            <a:p>
              <a:pPr eaLnBrk="0" hangingPunct="0">
                <a:defRPr/>
              </a:pPr>
              <a:endParaRPr lang="en-US">
                <a:latin typeface="Tahoma" pitchFamily="34" charset="0"/>
                <a:ea typeface="+mn-ea"/>
                <a:cs typeface="+mn-cs"/>
              </a:endParaRPr>
            </a:p>
          </p:txBody>
        </p:sp>
      </p:grpSp>
      <p:sp>
        <p:nvSpPr>
          <p:cNvPr id="30761" name="Text Box 51"/>
          <p:cNvSpPr txBox="1">
            <a:spLocks noChangeArrowheads="1"/>
          </p:cNvSpPr>
          <p:nvPr/>
        </p:nvSpPr>
        <p:spPr bwMode="auto">
          <a:xfrm>
            <a:off x="914400" y="1600200"/>
            <a:ext cx="9144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b="0" i="1">
                <a:latin typeface="Comic Sans MS" charset="0"/>
              </a:rPr>
              <a:t>has</a:t>
            </a:r>
          </a:p>
        </p:txBody>
      </p:sp>
      <p:sp>
        <p:nvSpPr>
          <p:cNvPr id="30762" name="Text Box 52"/>
          <p:cNvSpPr txBox="1">
            <a:spLocks noChangeArrowheads="1"/>
          </p:cNvSpPr>
          <p:nvPr/>
        </p:nvSpPr>
        <p:spPr bwMode="auto">
          <a:xfrm>
            <a:off x="533400" y="2743200"/>
            <a:ext cx="10668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b="0" i="1">
                <a:latin typeface="Comic Sans MS" charset="0"/>
              </a:rPr>
              <a:t>kind of</a:t>
            </a:r>
          </a:p>
        </p:txBody>
      </p:sp>
      <p:grpSp>
        <p:nvGrpSpPr>
          <p:cNvPr id="3" name="Group 54"/>
          <p:cNvGrpSpPr>
            <a:grpSpLocks/>
          </p:cNvGrpSpPr>
          <p:nvPr/>
        </p:nvGrpSpPr>
        <p:grpSpPr bwMode="auto">
          <a:xfrm>
            <a:off x="457200" y="5410200"/>
            <a:ext cx="4876800" cy="457200"/>
            <a:chOff x="624" y="3744"/>
            <a:chExt cx="3072" cy="288"/>
          </a:xfrm>
          <a:solidFill>
            <a:srgbClr val="FFFF00"/>
          </a:solidFill>
        </p:grpSpPr>
        <p:sp>
          <p:nvSpPr>
            <p:cNvPr id="404535" name="Rectangle 55"/>
            <p:cNvSpPr>
              <a:spLocks noChangeArrowheads="1"/>
            </p:cNvSpPr>
            <p:nvPr/>
          </p:nvSpPr>
          <p:spPr bwMode="auto">
            <a:xfrm>
              <a:off x="624" y="3744"/>
              <a:ext cx="1584" cy="288"/>
            </a:xfrm>
            <a:prstGeom prst="rect">
              <a:avLst/>
            </a:prstGeom>
            <a:grpFill/>
            <a:ln w="12700">
              <a:solidFill>
                <a:srgbClr val="FF0000"/>
              </a:solidFill>
              <a:miter lim="800000"/>
              <a:headEnd/>
              <a:tailEnd/>
            </a:ln>
            <a:effectLst/>
          </p:spPr>
          <p:txBody>
            <a:bodyPr wrap="none" anchor="ctr"/>
            <a:lstStyle/>
            <a:p>
              <a:pPr algn="ctr" eaLnBrk="0" hangingPunct="0">
                <a:defRPr/>
              </a:pPr>
              <a:r>
                <a:rPr lang="en-US" altLang="ja-JP" b="0">
                  <a:latin typeface="Tahoma" pitchFamily="34" charset="0"/>
                  <a:ea typeface="ＭＳ Ｐゴシック" pitchFamily="50" charset="-128"/>
                  <a:cs typeface="+mn-cs"/>
                </a:rPr>
                <a:t>G4PSDoseScorer</a:t>
              </a:r>
            </a:p>
          </p:txBody>
        </p:sp>
        <p:sp>
          <p:nvSpPr>
            <p:cNvPr id="404536" name="Rectangle 56"/>
            <p:cNvSpPr>
              <a:spLocks noChangeArrowheads="1"/>
            </p:cNvSpPr>
            <p:nvPr/>
          </p:nvSpPr>
          <p:spPr bwMode="auto">
            <a:xfrm>
              <a:off x="2688" y="3744"/>
              <a:ext cx="1008" cy="288"/>
            </a:xfrm>
            <a:prstGeom prst="rect">
              <a:avLst/>
            </a:prstGeom>
            <a:grpFill/>
            <a:ln w="12700">
              <a:solidFill>
                <a:srgbClr val="FF0000"/>
              </a:solidFill>
              <a:miter lim="800000"/>
              <a:headEnd/>
              <a:tailEnd/>
            </a:ln>
            <a:effectLst/>
          </p:spPr>
          <p:txBody>
            <a:bodyPr wrap="none" anchor="ctr"/>
            <a:lstStyle/>
            <a:p>
              <a:pPr algn="ctr" eaLnBrk="0" hangingPunct="0">
                <a:defRPr/>
              </a:pPr>
              <a:r>
                <a:rPr lang="en-US" altLang="ja-JP" b="0">
                  <a:latin typeface="Tahoma" pitchFamily="34" charset="0"/>
                  <a:ea typeface="ＭＳ Ｐゴシック" pitchFamily="50" charset="-128"/>
                  <a:cs typeface="+mn-cs"/>
                </a:rPr>
                <a:t>hits map</a:t>
              </a:r>
            </a:p>
          </p:txBody>
        </p:sp>
        <p:sp>
          <p:nvSpPr>
            <p:cNvPr id="404537" name="Line 57"/>
            <p:cNvSpPr>
              <a:spLocks noChangeShapeType="1"/>
            </p:cNvSpPr>
            <p:nvPr/>
          </p:nvSpPr>
          <p:spPr bwMode="auto">
            <a:xfrm>
              <a:off x="2208" y="3888"/>
              <a:ext cx="480" cy="0"/>
            </a:xfrm>
            <a:prstGeom prst="line">
              <a:avLst/>
            </a:prstGeom>
            <a:grpFill/>
            <a:ln w="38100">
              <a:solidFill>
                <a:srgbClr val="FF0000"/>
              </a:solidFill>
              <a:round/>
              <a:headEnd type="oval" w="med" len="med"/>
              <a:tailEnd/>
            </a:ln>
            <a:effectLst/>
          </p:spPr>
          <p:txBody>
            <a:bodyPr/>
            <a:lstStyle/>
            <a:p>
              <a:pPr eaLnBrk="0" hangingPunct="0">
                <a:defRPr/>
              </a:pPr>
              <a:endParaRPr lang="en-US">
                <a:latin typeface="Tahoma" pitchFamily="34" charset="0"/>
                <a:ea typeface="+mn-ea"/>
                <a:cs typeface="+mn-cs"/>
              </a:endParaRPr>
            </a:p>
          </p:txBody>
        </p:sp>
      </p:grpSp>
      <p:grpSp>
        <p:nvGrpSpPr>
          <p:cNvPr id="30764" name="Group 58"/>
          <p:cNvGrpSpPr>
            <a:grpSpLocks/>
          </p:cNvGrpSpPr>
          <p:nvPr/>
        </p:nvGrpSpPr>
        <p:grpSpPr bwMode="auto">
          <a:xfrm>
            <a:off x="609600" y="5562600"/>
            <a:ext cx="4876800" cy="457200"/>
            <a:chOff x="624" y="3744"/>
            <a:chExt cx="3072" cy="288"/>
          </a:xfrm>
        </p:grpSpPr>
        <p:sp>
          <p:nvSpPr>
            <p:cNvPr id="30785" name="Rectangle 59"/>
            <p:cNvSpPr>
              <a:spLocks noChangeArrowheads="1"/>
            </p:cNvSpPr>
            <p:nvPr/>
          </p:nvSpPr>
          <p:spPr bwMode="auto">
            <a:xfrm>
              <a:off x="624" y="3744"/>
              <a:ext cx="1584" cy="288"/>
            </a:xfrm>
            <a:prstGeom prst="rect">
              <a:avLst/>
            </a:prstGeom>
            <a:solidFill>
              <a:srgbClr val="FFFF00"/>
            </a:solidFill>
            <a:ln w="12700">
              <a:solidFill>
                <a:srgbClr val="FF0000"/>
              </a:solidFill>
              <a:miter lim="800000"/>
              <a:headEnd/>
              <a:tailEnd/>
            </a:ln>
          </p:spPr>
          <p:txBody>
            <a:bodyPr wrap="none" anchor="ctr"/>
            <a:lstStyle/>
            <a:p>
              <a:pPr algn="ctr" eaLnBrk="0" hangingPunct="0"/>
              <a:r>
                <a:rPr lang="en-US" altLang="ja-JP" b="0"/>
                <a:t>G4PSDoseScorer</a:t>
              </a:r>
            </a:p>
          </p:txBody>
        </p:sp>
        <p:sp>
          <p:nvSpPr>
            <p:cNvPr id="30786" name="Rectangle 60"/>
            <p:cNvSpPr>
              <a:spLocks noChangeArrowheads="1"/>
            </p:cNvSpPr>
            <p:nvPr/>
          </p:nvSpPr>
          <p:spPr bwMode="auto">
            <a:xfrm>
              <a:off x="2688" y="3744"/>
              <a:ext cx="1008" cy="288"/>
            </a:xfrm>
            <a:prstGeom prst="rect">
              <a:avLst/>
            </a:prstGeom>
            <a:solidFill>
              <a:srgbClr val="FFFF00"/>
            </a:solidFill>
            <a:ln w="12700">
              <a:solidFill>
                <a:srgbClr val="FF0000"/>
              </a:solidFill>
              <a:miter lim="800000"/>
              <a:headEnd/>
              <a:tailEnd/>
            </a:ln>
          </p:spPr>
          <p:txBody>
            <a:bodyPr wrap="none" anchor="ctr"/>
            <a:lstStyle/>
            <a:p>
              <a:pPr algn="ctr" eaLnBrk="0" hangingPunct="0"/>
              <a:r>
                <a:rPr lang="en-US" altLang="ja-JP" b="0"/>
                <a:t>hits map</a:t>
              </a:r>
            </a:p>
          </p:txBody>
        </p:sp>
        <p:sp>
          <p:nvSpPr>
            <p:cNvPr id="30787" name="Line 61"/>
            <p:cNvSpPr>
              <a:spLocks noChangeShapeType="1"/>
            </p:cNvSpPr>
            <p:nvPr/>
          </p:nvSpPr>
          <p:spPr bwMode="auto">
            <a:xfrm>
              <a:off x="2208" y="3888"/>
              <a:ext cx="480" cy="0"/>
            </a:xfrm>
            <a:prstGeom prst="line">
              <a:avLst/>
            </a:prstGeom>
            <a:noFill/>
            <a:ln w="38100">
              <a:solidFill>
                <a:srgbClr val="FF0000"/>
              </a:solidFill>
              <a:round/>
              <a:headEnd type="oval" w="med" len="med"/>
              <a:tailEnd/>
            </a:ln>
            <a:extLst>
              <a:ext uri="{909E8E84-426E-40dd-AFC4-6F175D3DCCD1}">
                <a14:hiddenFill xmlns="" xmlns:a14="http://schemas.microsoft.com/office/drawing/2010/main">
                  <a:noFill/>
                </a14:hiddenFill>
              </a:ext>
            </a:extLst>
          </p:spPr>
          <p:txBody>
            <a:bodyPr/>
            <a:lstStyle/>
            <a:p>
              <a:endParaRPr lang="en-US"/>
            </a:p>
          </p:txBody>
        </p:sp>
      </p:grpSp>
      <p:grpSp>
        <p:nvGrpSpPr>
          <p:cNvPr id="5" name="Group 62"/>
          <p:cNvGrpSpPr>
            <a:grpSpLocks/>
          </p:cNvGrpSpPr>
          <p:nvPr/>
        </p:nvGrpSpPr>
        <p:grpSpPr bwMode="auto">
          <a:xfrm>
            <a:off x="762000" y="5715000"/>
            <a:ext cx="4876800" cy="457200"/>
            <a:chOff x="624" y="3744"/>
            <a:chExt cx="3072" cy="288"/>
          </a:xfrm>
          <a:solidFill>
            <a:srgbClr val="FFFF00"/>
          </a:solidFill>
        </p:grpSpPr>
        <p:sp>
          <p:nvSpPr>
            <p:cNvPr id="404543" name="Rectangle 63"/>
            <p:cNvSpPr>
              <a:spLocks noChangeArrowheads="1"/>
            </p:cNvSpPr>
            <p:nvPr/>
          </p:nvSpPr>
          <p:spPr bwMode="auto">
            <a:xfrm>
              <a:off x="624" y="3744"/>
              <a:ext cx="1584" cy="288"/>
            </a:xfrm>
            <a:prstGeom prst="rect">
              <a:avLst/>
            </a:prstGeom>
            <a:grpFill/>
            <a:ln w="12700">
              <a:solidFill>
                <a:srgbClr val="FF0000"/>
              </a:solidFill>
              <a:miter lim="800000"/>
              <a:headEnd/>
              <a:tailEnd/>
            </a:ln>
            <a:effectLst/>
          </p:spPr>
          <p:txBody>
            <a:bodyPr wrap="none" anchor="ctr"/>
            <a:lstStyle/>
            <a:p>
              <a:pPr algn="ctr" eaLnBrk="0" hangingPunct="0">
                <a:defRPr/>
              </a:pPr>
              <a:r>
                <a:rPr lang="en-US" altLang="ja-JP" b="0">
                  <a:latin typeface="Tahoma" pitchFamily="34" charset="0"/>
                  <a:ea typeface="ＭＳ Ｐゴシック" pitchFamily="50" charset="-128"/>
                  <a:cs typeface="+mn-cs"/>
                </a:rPr>
                <a:t>G4PSDoseScorer</a:t>
              </a:r>
            </a:p>
          </p:txBody>
        </p:sp>
        <p:sp>
          <p:nvSpPr>
            <p:cNvPr id="404544" name="Rectangle 64"/>
            <p:cNvSpPr>
              <a:spLocks noChangeArrowheads="1"/>
            </p:cNvSpPr>
            <p:nvPr/>
          </p:nvSpPr>
          <p:spPr bwMode="auto">
            <a:xfrm>
              <a:off x="2688" y="3744"/>
              <a:ext cx="1008" cy="288"/>
            </a:xfrm>
            <a:prstGeom prst="rect">
              <a:avLst/>
            </a:prstGeom>
            <a:grpFill/>
            <a:ln w="12700">
              <a:solidFill>
                <a:srgbClr val="FF0000"/>
              </a:solidFill>
              <a:miter lim="800000"/>
              <a:headEnd/>
              <a:tailEnd/>
            </a:ln>
            <a:effectLst/>
          </p:spPr>
          <p:txBody>
            <a:bodyPr wrap="none" anchor="ctr"/>
            <a:lstStyle/>
            <a:p>
              <a:pPr algn="ctr" eaLnBrk="0" hangingPunct="0">
                <a:defRPr/>
              </a:pPr>
              <a:r>
                <a:rPr lang="en-US" altLang="ja-JP" b="0">
                  <a:latin typeface="Tahoma" pitchFamily="34" charset="0"/>
                  <a:ea typeface="ＭＳ Ｐゴシック" pitchFamily="50" charset="-128"/>
                  <a:cs typeface="+mn-cs"/>
                </a:rPr>
                <a:t>hits map</a:t>
              </a:r>
            </a:p>
          </p:txBody>
        </p:sp>
        <p:sp>
          <p:nvSpPr>
            <p:cNvPr id="404545" name="Line 65"/>
            <p:cNvSpPr>
              <a:spLocks noChangeShapeType="1"/>
            </p:cNvSpPr>
            <p:nvPr/>
          </p:nvSpPr>
          <p:spPr bwMode="auto">
            <a:xfrm>
              <a:off x="2208" y="3888"/>
              <a:ext cx="480" cy="0"/>
            </a:xfrm>
            <a:prstGeom prst="line">
              <a:avLst/>
            </a:prstGeom>
            <a:grpFill/>
            <a:ln w="38100">
              <a:solidFill>
                <a:srgbClr val="FF0000"/>
              </a:solidFill>
              <a:round/>
              <a:headEnd type="oval" w="med" len="med"/>
              <a:tailEnd/>
            </a:ln>
            <a:effectLst/>
          </p:spPr>
          <p:txBody>
            <a:bodyPr/>
            <a:lstStyle/>
            <a:p>
              <a:pPr eaLnBrk="0" hangingPunct="0">
                <a:defRPr/>
              </a:pPr>
              <a:endParaRPr lang="en-US">
                <a:latin typeface="Tahoma" pitchFamily="34" charset="0"/>
                <a:ea typeface="+mn-ea"/>
                <a:cs typeface="+mn-cs"/>
              </a:endParaRPr>
            </a:p>
          </p:txBody>
        </p:sp>
      </p:grpSp>
      <p:grpSp>
        <p:nvGrpSpPr>
          <p:cNvPr id="6" name="Group 66"/>
          <p:cNvGrpSpPr>
            <a:grpSpLocks/>
          </p:cNvGrpSpPr>
          <p:nvPr/>
        </p:nvGrpSpPr>
        <p:grpSpPr bwMode="auto">
          <a:xfrm>
            <a:off x="914400" y="5867400"/>
            <a:ext cx="4876800" cy="457200"/>
            <a:chOff x="624" y="3744"/>
            <a:chExt cx="3072" cy="288"/>
          </a:xfrm>
          <a:solidFill>
            <a:srgbClr val="FFFF00"/>
          </a:solidFill>
        </p:grpSpPr>
        <p:sp>
          <p:nvSpPr>
            <p:cNvPr id="404547" name="Rectangle 67"/>
            <p:cNvSpPr>
              <a:spLocks noChangeArrowheads="1"/>
            </p:cNvSpPr>
            <p:nvPr/>
          </p:nvSpPr>
          <p:spPr bwMode="auto">
            <a:xfrm>
              <a:off x="624" y="3744"/>
              <a:ext cx="1584" cy="288"/>
            </a:xfrm>
            <a:prstGeom prst="rect">
              <a:avLst/>
            </a:prstGeom>
            <a:grpFill/>
            <a:ln w="12700">
              <a:solidFill>
                <a:srgbClr val="FF0000"/>
              </a:solidFill>
              <a:miter lim="800000"/>
              <a:headEnd/>
              <a:tailEnd/>
            </a:ln>
            <a:effectLst/>
          </p:spPr>
          <p:txBody>
            <a:bodyPr wrap="none" anchor="ctr"/>
            <a:lstStyle/>
            <a:p>
              <a:pPr algn="ctr" eaLnBrk="0" hangingPunct="0">
                <a:defRPr/>
              </a:pPr>
              <a:r>
                <a:rPr lang="en-US" altLang="ja-JP" b="0">
                  <a:latin typeface="Tahoma" pitchFamily="34" charset="0"/>
                  <a:ea typeface="ＭＳ Ｐゴシック" pitchFamily="50" charset="-128"/>
                  <a:cs typeface="+mn-cs"/>
                </a:rPr>
                <a:t>G4PSDoseScorer</a:t>
              </a:r>
            </a:p>
          </p:txBody>
        </p:sp>
        <p:sp>
          <p:nvSpPr>
            <p:cNvPr id="404548" name="Rectangle 68"/>
            <p:cNvSpPr>
              <a:spLocks noChangeArrowheads="1"/>
            </p:cNvSpPr>
            <p:nvPr/>
          </p:nvSpPr>
          <p:spPr bwMode="auto">
            <a:xfrm>
              <a:off x="2688" y="3744"/>
              <a:ext cx="1008" cy="288"/>
            </a:xfrm>
            <a:prstGeom prst="rect">
              <a:avLst/>
            </a:prstGeom>
            <a:grpFill/>
            <a:ln w="12700">
              <a:solidFill>
                <a:srgbClr val="FF0000"/>
              </a:solidFill>
              <a:miter lim="800000"/>
              <a:headEnd/>
              <a:tailEnd/>
            </a:ln>
            <a:effectLst/>
          </p:spPr>
          <p:txBody>
            <a:bodyPr wrap="none" anchor="ctr"/>
            <a:lstStyle/>
            <a:p>
              <a:pPr algn="ctr" eaLnBrk="0" hangingPunct="0">
                <a:defRPr/>
              </a:pPr>
              <a:r>
                <a:rPr lang="en-US" altLang="ja-JP" b="0">
                  <a:latin typeface="Tahoma" pitchFamily="34" charset="0"/>
                  <a:ea typeface="ＭＳ Ｐゴシック" pitchFamily="50" charset="-128"/>
                  <a:cs typeface="+mn-cs"/>
                </a:rPr>
                <a:t>hits map</a:t>
              </a:r>
            </a:p>
          </p:txBody>
        </p:sp>
        <p:sp>
          <p:nvSpPr>
            <p:cNvPr id="404549" name="Line 69"/>
            <p:cNvSpPr>
              <a:spLocks noChangeShapeType="1"/>
            </p:cNvSpPr>
            <p:nvPr/>
          </p:nvSpPr>
          <p:spPr bwMode="auto">
            <a:xfrm>
              <a:off x="2208" y="3888"/>
              <a:ext cx="480" cy="0"/>
            </a:xfrm>
            <a:prstGeom prst="line">
              <a:avLst/>
            </a:prstGeom>
            <a:grpFill/>
            <a:ln w="38100">
              <a:solidFill>
                <a:srgbClr val="FF0000"/>
              </a:solidFill>
              <a:round/>
              <a:headEnd type="oval" w="med" len="med"/>
              <a:tailEnd/>
            </a:ln>
            <a:effectLst/>
          </p:spPr>
          <p:txBody>
            <a:bodyPr/>
            <a:lstStyle/>
            <a:p>
              <a:pPr eaLnBrk="0" hangingPunct="0">
                <a:defRPr/>
              </a:pPr>
              <a:endParaRPr lang="en-US">
                <a:latin typeface="Tahoma" pitchFamily="34" charset="0"/>
                <a:ea typeface="+mn-ea"/>
                <a:cs typeface="+mn-cs"/>
              </a:endParaRPr>
            </a:p>
          </p:txBody>
        </p:sp>
      </p:grpSp>
      <p:sp>
        <p:nvSpPr>
          <p:cNvPr id="30767" name="Line 70"/>
          <p:cNvSpPr>
            <a:spLocks noChangeShapeType="1"/>
          </p:cNvSpPr>
          <p:nvPr/>
        </p:nvSpPr>
        <p:spPr bwMode="auto">
          <a:xfrm flipH="1">
            <a:off x="1524000" y="4724400"/>
            <a:ext cx="0" cy="5334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0768" name="Line 71"/>
          <p:cNvSpPr>
            <a:spLocks noChangeShapeType="1"/>
          </p:cNvSpPr>
          <p:nvPr/>
        </p:nvSpPr>
        <p:spPr bwMode="auto">
          <a:xfrm flipH="1">
            <a:off x="1676400" y="4724400"/>
            <a:ext cx="0" cy="6858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0769" name="Line 72"/>
          <p:cNvSpPr>
            <a:spLocks noChangeShapeType="1"/>
          </p:cNvSpPr>
          <p:nvPr/>
        </p:nvSpPr>
        <p:spPr bwMode="auto">
          <a:xfrm flipH="1">
            <a:off x="1828800" y="4724400"/>
            <a:ext cx="0" cy="8382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0770" name="Line 73"/>
          <p:cNvSpPr>
            <a:spLocks noChangeShapeType="1"/>
          </p:cNvSpPr>
          <p:nvPr/>
        </p:nvSpPr>
        <p:spPr bwMode="auto">
          <a:xfrm flipH="1">
            <a:off x="1981200" y="4724400"/>
            <a:ext cx="0" cy="9906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0771" name="Line 74"/>
          <p:cNvSpPr>
            <a:spLocks noChangeShapeType="1"/>
          </p:cNvSpPr>
          <p:nvPr/>
        </p:nvSpPr>
        <p:spPr bwMode="auto">
          <a:xfrm flipH="1">
            <a:off x="2133600" y="4724400"/>
            <a:ext cx="0" cy="11430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0772" name="Line 75"/>
          <p:cNvSpPr>
            <a:spLocks noChangeShapeType="1"/>
          </p:cNvSpPr>
          <p:nvPr/>
        </p:nvSpPr>
        <p:spPr bwMode="auto">
          <a:xfrm>
            <a:off x="4343400" y="4724400"/>
            <a:ext cx="0" cy="6858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0773" name="Line 76"/>
          <p:cNvSpPr>
            <a:spLocks noChangeShapeType="1"/>
          </p:cNvSpPr>
          <p:nvPr/>
        </p:nvSpPr>
        <p:spPr bwMode="auto">
          <a:xfrm>
            <a:off x="4495800" y="4724400"/>
            <a:ext cx="0" cy="8382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0774" name="Line 77"/>
          <p:cNvSpPr>
            <a:spLocks noChangeShapeType="1"/>
          </p:cNvSpPr>
          <p:nvPr/>
        </p:nvSpPr>
        <p:spPr bwMode="auto">
          <a:xfrm>
            <a:off x="4648200" y="4724400"/>
            <a:ext cx="0" cy="9906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0775" name="Line 78"/>
          <p:cNvSpPr>
            <a:spLocks noChangeShapeType="1"/>
          </p:cNvSpPr>
          <p:nvPr/>
        </p:nvSpPr>
        <p:spPr bwMode="auto">
          <a:xfrm>
            <a:off x="4800600" y="4724400"/>
            <a:ext cx="0" cy="11430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0776" name="Line 79"/>
          <p:cNvSpPr>
            <a:spLocks noChangeShapeType="1"/>
          </p:cNvSpPr>
          <p:nvPr/>
        </p:nvSpPr>
        <p:spPr bwMode="auto">
          <a:xfrm>
            <a:off x="5105400" y="4495800"/>
            <a:ext cx="685800" cy="381000"/>
          </a:xfrm>
          <a:prstGeom prst="line">
            <a:avLst/>
          </a:prstGeom>
          <a:noFill/>
          <a:ln w="38100">
            <a:solidFill>
              <a:srgbClr val="FF0000"/>
            </a:solidFill>
            <a:round/>
            <a:headEnd type="triangle" w="lg" len="lg"/>
            <a:tailEnd/>
          </a:ln>
          <a:extLst>
            <a:ext uri="{909E8E84-426E-40dd-AFC4-6F175D3DCCD1}">
              <a14:hiddenFill xmlns="" xmlns:a14="http://schemas.microsoft.com/office/drawing/2010/main">
                <a:noFill/>
              </a14:hiddenFill>
            </a:ext>
          </a:extLst>
        </p:spPr>
        <p:txBody>
          <a:bodyPr/>
          <a:lstStyle/>
          <a:p>
            <a:endParaRPr lang="en-US"/>
          </a:p>
        </p:txBody>
      </p:sp>
      <p:sp>
        <p:nvSpPr>
          <p:cNvPr id="30777" name="Text Box 80"/>
          <p:cNvSpPr txBox="1">
            <a:spLocks noChangeArrowheads="1"/>
          </p:cNvSpPr>
          <p:nvPr/>
        </p:nvSpPr>
        <p:spPr bwMode="auto">
          <a:xfrm>
            <a:off x="1676400" y="1828800"/>
            <a:ext cx="6096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400" b="0" i="1">
                <a:latin typeface="Comic Sans MS" charset="0"/>
              </a:rPr>
              <a:t>0..1</a:t>
            </a:r>
          </a:p>
        </p:txBody>
      </p:sp>
      <p:sp>
        <p:nvSpPr>
          <p:cNvPr id="30778" name="Text Box 81"/>
          <p:cNvSpPr txBox="1">
            <a:spLocks noChangeArrowheads="1"/>
          </p:cNvSpPr>
          <p:nvPr/>
        </p:nvSpPr>
        <p:spPr bwMode="auto">
          <a:xfrm>
            <a:off x="1905000" y="3886200"/>
            <a:ext cx="3810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b="0" i="1">
                <a:latin typeface="Comic Sans MS" charset="0"/>
              </a:rPr>
              <a:t>n</a:t>
            </a:r>
          </a:p>
        </p:txBody>
      </p:sp>
      <p:sp>
        <p:nvSpPr>
          <p:cNvPr id="30779" name="Text Box 82"/>
          <p:cNvSpPr txBox="1">
            <a:spLocks noChangeArrowheads="1"/>
          </p:cNvSpPr>
          <p:nvPr/>
        </p:nvSpPr>
        <p:spPr bwMode="auto">
          <a:xfrm>
            <a:off x="3810000" y="6172200"/>
            <a:ext cx="381000" cy="304800"/>
          </a:xfrm>
          <a:prstGeom prst="rect">
            <a:avLst/>
          </a:prstGeom>
          <a:solidFill>
            <a:schemeClr val="bg1"/>
          </a:solidFill>
          <a:ln>
            <a:noFill/>
          </a:ln>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400" b="0" i="1">
                <a:latin typeface="Comic Sans MS" charset="0"/>
              </a:rPr>
              <a:t>1</a:t>
            </a:r>
          </a:p>
        </p:txBody>
      </p:sp>
      <p:sp>
        <p:nvSpPr>
          <p:cNvPr id="30780" name="Text Box 84"/>
          <p:cNvSpPr txBox="1">
            <a:spLocks noChangeArrowheads="1"/>
          </p:cNvSpPr>
          <p:nvPr/>
        </p:nvSpPr>
        <p:spPr bwMode="auto">
          <a:xfrm>
            <a:off x="4724400" y="2286000"/>
            <a:ext cx="3810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b="0" i="1">
                <a:latin typeface="Comic Sans MS" charset="0"/>
              </a:rPr>
              <a:t>n</a:t>
            </a:r>
          </a:p>
        </p:txBody>
      </p:sp>
      <p:sp>
        <p:nvSpPr>
          <p:cNvPr id="30781" name="Text Box 85"/>
          <p:cNvSpPr txBox="1">
            <a:spLocks noChangeArrowheads="1"/>
          </p:cNvSpPr>
          <p:nvPr/>
        </p:nvSpPr>
        <p:spPr bwMode="auto">
          <a:xfrm>
            <a:off x="8077200" y="5576888"/>
            <a:ext cx="3810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b="0" i="1">
                <a:latin typeface="Comic Sans MS" charset="0"/>
              </a:rPr>
              <a:t>n</a:t>
            </a:r>
          </a:p>
        </p:txBody>
      </p:sp>
      <p:sp>
        <p:nvSpPr>
          <p:cNvPr id="30782" name="Text Box 86"/>
          <p:cNvSpPr txBox="1">
            <a:spLocks noChangeArrowheads="1"/>
          </p:cNvSpPr>
          <p:nvPr/>
        </p:nvSpPr>
        <p:spPr bwMode="auto">
          <a:xfrm>
            <a:off x="8153400" y="3519488"/>
            <a:ext cx="3810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b="0" i="1">
                <a:latin typeface="Comic Sans MS" charset="0"/>
              </a:rPr>
              <a:t>n</a:t>
            </a:r>
          </a:p>
        </p:txBody>
      </p:sp>
      <p:sp>
        <p:nvSpPr>
          <p:cNvPr id="30783" name="Text Box 87"/>
          <p:cNvSpPr txBox="1">
            <a:spLocks noChangeArrowheads="1"/>
          </p:cNvSpPr>
          <p:nvPr/>
        </p:nvSpPr>
        <p:spPr bwMode="auto">
          <a:xfrm>
            <a:off x="6324600" y="4419600"/>
            <a:ext cx="3810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800" b="0" i="1">
                <a:latin typeface="Comic Sans MS" charset="0"/>
              </a:rPr>
              <a:t>n</a:t>
            </a:r>
          </a:p>
        </p:txBody>
      </p:sp>
      <p:sp>
        <p:nvSpPr>
          <p:cNvPr id="30784" name="Text Box 88"/>
          <p:cNvSpPr txBox="1">
            <a:spLocks noChangeArrowheads="1"/>
          </p:cNvSpPr>
          <p:nvPr/>
        </p:nvSpPr>
        <p:spPr bwMode="auto">
          <a:xfrm>
            <a:off x="4495800" y="1524000"/>
            <a:ext cx="3810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50000"/>
              </a:spcBef>
            </a:pPr>
            <a:r>
              <a:rPr lang="en-US" altLang="ja-JP" sz="1400" b="0" i="1">
                <a:latin typeface="Comic Sans MS" charset="0"/>
              </a:rPr>
              <a:t>1</a:t>
            </a:r>
          </a:p>
        </p:txBody>
      </p:sp>
    </p:spTree>
    <p:extLst>
      <p:ext uri="{BB962C8B-B14F-4D97-AF65-F5344CB8AC3E}">
        <p14:creationId xmlns:p14="http://schemas.microsoft.com/office/powerpoint/2010/main" val="20091845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p:txBody>
          <a:bodyPr/>
          <a:lstStyle/>
          <a:p>
            <a:pPr eaLnBrk="1" hangingPunct="1"/>
            <a:r>
              <a:rPr lang="en-US" altLang="ja-JP">
                <a:latin typeface="Arial" charset="0"/>
              </a:rPr>
              <a:t>Hits collection, hits map</a:t>
            </a:r>
          </a:p>
        </p:txBody>
      </p:sp>
      <p:sp>
        <p:nvSpPr>
          <p:cNvPr id="32772" name="Rectangle 3"/>
          <p:cNvSpPr>
            <a:spLocks noGrp="1" noChangeArrowheads="1"/>
          </p:cNvSpPr>
          <p:nvPr>
            <p:ph idx="1"/>
          </p:nvPr>
        </p:nvSpPr>
        <p:spPr>
          <a:xfrm>
            <a:off x="228600" y="838200"/>
            <a:ext cx="8686800" cy="5410200"/>
          </a:xfrm>
        </p:spPr>
        <p:txBody>
          <a:bodyPr/>
          <a:lstStyle/>
          <a:p>
            <a:pPr eaLnBrk="1" hangingPunct="1">
              <a:lnSpc>
                <a:spcPct val="120000"/>
              </a:lnSpc>
            </a:pPr>
            <a:r>
              <a:rPr lang="en-US" altLang="ja-JP">
                <a:latin typeface="Arial" charset="0"/>
              </a:rPr>
              <a:t>G4</a:t>
            </a:r>
            <a:r>
              <a:rPr lang="en-US" altLang="ja-JP">
                <a:solidFill>
                  <a:srgbClr val="FF0000"/>
                </a:solidFill>
                <a:latin typeface="Arial" charset="0"/>
              </a:rPr>
              <a:t>V</a:t>
            </a:r>
            <a:r>
              <a:rPr lang="en-US" altLang="ja-JP">
                <a:latin typeface="Arial" charset="0"/>
              </a:rPr>
              <a:t>HitsCollection is the common abstract base class of both </a:t>
            </a:r>
            <a:r>
              <a:rPr lang="en-US" altLang="ja-JP">
                <a:solidFill>
                  <a:srgbClr val="FF0000"/>
                </a:solidFill>
                <a:latin typeface="Arial" charset="0"/>
              </a:rPr>
              <a:t>G4THitsCollection</a:t>
            </a:r>
            <a:r>
              <a:rPr lang="en-US" altLang="ja-JP">
                <a:latin typeface="Arial" charset="0"/>
              </a:rPr>
              <a:t> and </a:t>
            </a:r>
            <a:r>
              <a:rPr lang="en-US" altLang="ja-JP">
                <a:solidFill>
                  <a:srgbClr val="FF0000"/>
                </a:solidFill>
                <a:latin typeface="Arial" charset="0"/>
              </a:rPr>
              <a:t>G4THitsMap</a:t>
            </a:r>
            <a:r>
              <a:rPr lang="en-US" altLang="ja-JP">
                <a:latin typeface="Arial" charset="0"/>
              </a:rPr>
              <a:t>.</a:t>
            </a:r>
          </a:p>
          <a:p>
            <a:pPr eaLnBrk="1" hangingPunct="1">
              <a:lnSpc>
                <a:spcPct val="120000"/>
              </a:lnSpc>
            </a:pPr>
            <a:r>
              <a:rPr lang="en-US" altLang="ja-JP">
                <a:solidFill>
                  <a:srgbClr val="FF0000"/>
                </a:solidFill>
                <a:latin typeface="Arial" charset="0"/>
              </a:rPr>
              <a:t>G4THitsCollection</a:t>
            </a:r>
            <a:r>
              <a:rPr lang="en-US" altLang="ja-JP">
                <a:latin typeface="Arial" charset="0"/>
              </a:rPr>
              <a:t> is a </a:t>
            </a:r>
            <a:r>
              <a:rPr lang="en-US" altLang="ja-JP">
                <a:solidFill>
                  <a:srgbClr val="FF0000"/>
                </a:solidFill>
                <a:latin typeface="Arial" charset="0"/>
              </a:rPr>
              <a:t>template vector class </a:t>
            </a:r>
            <a:r>
              <a:rPr lang="en-US" altLang="ja-JP">
                <a:latin typeface="Arial" charset="0"/>
              </a:rPr>
              <a:t>to store pointers of objects of one concrete hit class type.</a:t>
            </a:r>
          </a:p>
          <a:p>
            <a:pPr lvl="1" eaLnBrk="1" hangingPunct="1">
              <a:lnSpc>
                <a:spcPct val="120000"/>
              </a:lnSpc>
            </a:pPr>
            <a:r>
              <a:rPr lang="en-US" altLang="ja-JP">
                <a:latin typeface="Arial" charset="0"/>
                <a:cs typeface="ＭＳ Ｐゴシック" charset="0"/>
              </a:rPr>
              <a:t>A hit class (deliverable of G4VHit abstract base class) should have its own identifier (e.g. cell ID).</a:t>
            </a:r>
          </a:p>
          <a:p>
            <a:pPr lvl="1" eaLnBrk="1" hangingPunct="1">
              <a:lnSpc>
                <a:spcPct val="120000"/>
              </a:lnSpc>
            </a:pPr>
            <a:r>
              <a:rPr lang="en-US" altLang="ja-JP">
                <a:latin typeface="Arial" charset="0"/>
                <a:cs typeface="ＭＳ Ｐゴシック" charset="0"/>
              </a:rPr>
              <a:t>In other words, G4THitsCollection requires you to implement your hit class.</a:t>
            </a:r>
          </a:p>
          <a:p>
            <a:pPr eaLnBrk="1" hangingPunct="1">
              <a:lnSpc>
                <a:spcPct val="120000"/>
              </a:lnSpc>
            </a:pPr>
            <a:r>
              <a:rPr lang="en-US" altLang="ja-JP">
                <a:solidFill>
                  <a:srgbClr val="FF0000"/>
                </a:solidFill>
                <a:latin typeface="Arial" charset="0"/>
              </a:rPr>
              <a:t>G4THitsMap</a:t>
            </a:r>
            <a:r>
              <a:rPr lang="en-US" altLang="ja-JP">
                <a:latin typeface="Arial" charset="0"/>
              </a:rPr>
              <a:t> is a </a:t>
            </a:r>
            <a:r>
              <a:rPr lang="en-US" altLang="ja-JP">
                <a:solidFill>
                  <a:srgbClr val="FF0000"/>
                </a:solidFill>
                <a:latin typeface="Arial" charset="0"/>
              </a:rPr>
              <a:t>template map class </a:t>
            </a:r>
            <a:r>
              <a:rPr lang="en-US" altLang="ja-JP">
                <a:latin typeface="Arial" charset="0"/>
              </a:rPr>
              <a:t>so that it stores keys (typically cell ID, i.e. copy number of the volume) with pointers of objects of one type.</a:t>
            </a:r>
          </a:p>
          <a:p>
            <a:pPr lvl="1" eaLnBrk="1" hangingPunct="1">
              <a:lnSpc>
                <a:spcPct val="120000"/>
              </a:lnSpc>
            </a:pPr>
            <a:r>
              <a:rPr lang="en-US" altLang="ja-JP">
                <a:latin typeface="Arial" charset="0"/>
                <a:cs typeface="ＭＳ Ｐゴシック" charset="0"/>
              </a:rPr>
              <a:t>Objects may not be those of hit class.</a:t>
            </a:r>
          </a:p>
          <a:p>
            <a:pPr lvl="2" eaLnBrk="1" hangingPunct="1">
              <a:lnSpc>
                <a:spcPct val="120000"/>
              </a:lnSpc>
            </a:pPr>
            <a:r>
              <a:rPr lang="en-US" altLang="ja-JP">
                <a:latin typeface="Arial" charset="0"/>
                <a:cs typeface="ＭＳ Ｐゴシック" charset="0"/>
              </a:rPr>
              <a:t>All of currently provided scorer classes use G4THitsMap with simple double.</a:t>
            </a:r>
          </a:p>
          <a:p>
            <a:pPr lvl="1" eaLnBrk="1" hangingPunct="1">
              <a:lnSpc>
                <a:spcPct val="120000"/>
              </a:lnSpc>
            </a:pPr>
            <a:r>
              <a:rPr lang="en-US" altLang="ja-JP">
                <a:latin typeface="Arial" charset="0"/>
                <a:cs typeface="ＭＳ Ｐゴシック" charset="0"/>
              </a:rPr>
              <a:t>Since G4THitsMap is a template, it can be used by your sensitive detector class to store hits. </a:t>
            </a:r>
          </a:p>
        </p:txBody>
      </p:sp>
      <p:sp>
        <p:nvSpPr>
          <p:cNvPr id="32769"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32770"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9BC0CDC1-211D-7646-B9BF-2DDE9937087A}" type="slidenum">
              <a:rPr lang="ja-JP" altLang="en-US" sz="1400" b="0">
                <a:solidFill>
                  <a:schemeClr val="bg1"/>
                </a:solidFill>
              </a:rPr>
              <a:pPr/>
              <a:t>42</a:t>
            </a:fld>
            <a:endParaRPr lang="en-US" altLang="ja-JP" sz="1400" b="0">
              <a:solidFill>
                <a:schemeClr val="bg1"/>
              </a:solidFill>
            </a:endParaRPr>
          </a:p>
        </p:txBody>
      </p:sp>
    </p:spTree>
    <p:extLst>
      <p:ext uri="{BB962C8B-B14F-4D97-AF65-F5344CB8AC3E}">
        <p14:creationId xmlns:p14="http://schemas.microsoft.com/office/powerpoint/2010/main" val="84170999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4"/>
          <p:cNvSpPr>
            <a:spLocks noGrp="1" noChangeArrowheads="1"/>
          </p:cNvSpPr>
          <p:nvPr>
            <p:ph type="ctrTitle"/>
          </p:nvPr>
        </p:nvSpPr>
        <p:spPr/>
        <p:txBody>
          <a:bodyPr/>
          <a:lstStyle/>
          <a:p>
            <a:pPr eaLnBrk="1" hangingPunct="1"/>
            <a:r>
              <a:rPr lang="en-US" altLang="ja-JP">
                <a:latin typeface="Arial" charset="0"/>
              </a:rPr>
              <a:t>Sensitive detector and hit</a:t>
            </a:r>
          </a:p>
        </p:txBody>
      </p:sp>
      <p:sp>
        <p:nvSpPr>
          <p:cNvPr id="34818" name="Rectangle 5"/>
          <p:cNvSpPr>
            <a:spLocks noGrp="1" noChangeArrowheads="1"/>
          </p:cNvSpPr>
          <p:nvPr>
            <p:ph type="subTitle" idx="1"/>
          </p:nvPr>
        </p:nvSpPr>
        <p:spPr/>
        <p:txBody>
          <a:bodyPr/>
          <a:lstStyle/>
          <a:p>
            <a:pPr eaLnBrk="1" hangingPunct="1"/>
            <a:endParaRPr lang="ja-JP" altLang="en-US">
              <a:latin typeface="Arial" charset="0"/>
            </a:endParaRPr>
          </a:p>
        </p:txBody>
      </p:sp>
    </p:spTree>
    <p:extLst>
      <p:ext uri="{BB962C8B-B14F-4D97-AF65-F5344CB8AC3E}">
        <p14:creationId xmlns:p14="http://schemas.microsoft.com/office/powerpoint/2010/main" val="36270690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a:xfrm>
            <a:off x="152400" y="0"/>
            <a:ext cx="7543800" cy="647700"/>
          </a:xfrm>
        </p:spPr>
        <p:txBody>
          <a:bodyPr/>
          <a:lstStyle/>
          <a:p>
            <a:pPr eaLnBrk="1" hangingPunct="1"/>
            <a:r>
              <a:rPr lang="en-US" altLang="ja-JP">
                <a:latin typeface="Arial" charset="0"/>
              </a:rPr>
              <a:t>Sensitive detector and Hit</a:t>
            </a:r>
          </a:p>
        </p:txBody>
      </p:sp>
      <p:sp>
        <p:nvSpPr>
          <p:cNvPr id="36866" name="Rectangle 3"/>
          <p:cNvSpPr>
            <a:spLocks noGrp="1" noChangeArrowheads="1"/>
          </p:cNvSpPr>
          <p:nvPr>
            <p:ph idx="1"/>
          </p:nvPr>
        </p:nvSpPr>
        <p:spPr>
          <a:xfrm>
            <a:off x="457200" y="914400"/>
            <a:ext cx="8382000" cy="5410200"/>
          </a:xfrm>
        </p:spPr>
        <p:txBody>
          <a:bodyPr/>
          <a:lstStyle/>
          <a:p>
            <a:pPr eaLnBrk="1" hangingPunct="1">
              <a:lnSpc>
                <a:spcPct val="160000"/>
              </a:lnSpc>
            </a:pPr>
            <a:r>
              <a:rPr lang="en-US" altLang="ja-JP">
                <a:latin typeface="Arial" charset="0"/>
              </a:rPr>
              <a:t>Each Logical Volume can have a pointer to a sensitive detector.</a:t>
            </a:r>
          </a:p>
          <a:p>
            <a:pPr lvl="1" eaLnBrk="1" hangingPunct="1">
              <a:lnSpc>
                <a:spcPct val="160000"/>
              </a:lnSpc>
            </a:pPr>
            <a:r>
              <a:rPr lang="en-US" altLang="ja-JP">
                <a:latin typeface="Arial" charset="0"/>
                <a:cs typeface="ＭＳ Ｐゴシック" charset="0"/>
              </a:rPr>
              <a:t>Then this volume becomes </a:t>
            </a:r>
            <a:r>
              <a:rPr lang="en-US" altLang="ja-JP">
                <a:solidFill>
                  <a:srgbClr val="FF0000"/>
                </a:solidFill>
                <a:latin typeface="Arial" charset="0"/>
                <a:cs typeface="ＭＳ Ｐゴシック" charset="0"/>
              </a:rPr>
              <a:t>sensitive</a:t>
            </a:r>
            <a:r>
              <a:rPr lang="en-US" altLang="ja-JP">
                <a:latin typeface="Arial" charset="0"/>
                <a:cs typeface="ＭＳ Ｐゴシック" charset="0"/>
              </a:rPr>
              <a:t>.</a:t>
            </a:r>
          </a:p>
          <a:p>
            <a:pPr eaLnBrk="1" hangingPunct="1">
              <a:lnSpc>
                <a:spcPct val="160000"/>
              </a:lnSpc>
            </a:pPr>
            <a:r>
              <a:rPr lang="en-US" altLang="ja-JP">
                <a:latin typeface="Arial" charset="0"/>
              </a:rPr>
              <a:t>Hit is a snapshot of the physical interaction of a track or an accumulation of interactions of tracks in the sensitive region of your detector.</a:t>
            </a:r>
          </a:p>
          <a:p>
            <a:pPr eaLnBrk="1" hangingPunct="1">
              <a:lnSpc>
                <a:spcPct val="160000"/>
              </a:lnSpc>
            </a:pPr>
            <a:r>
              <a:rPr lang="en-US" altLang="ja-JP">
                <a:latin typeface="Arial" charset="0"/>
              </a:rPr>
              <a:t>A sensitive detector creates hit(s) using the information given in G4Step object. The user has to provide his/her own implementation of the detector response.</a:t>
            </a:r>
          </a:p>
          <a:p>
            <a:pPr eaLnBrk="1" hangingPunct="1">
              <a:lnSpc>
                <a:spcPct val="160000"/>
              </a:lnSpc>
            </a:pPr>
            <a:r>
              <a:rPr lang="en-US" altLang="ja-JP">
                <a:latin typeface="Arial" charset="0"/>
              </a:rPr>
              <a:t>Hit objects, which are still the user’s class objects, are collected in a G4Event object at the end of an event.</a:t>
            </a:r>
          </a:p>
        </p:txBody>
      </p:sp>
      <p:sp>
        <p:nvSpPr>
          <p:cNvPr id="36867"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36868"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98212F6E-652F-634D-A72A-2B3929B50EDA}" type="slidenum">
              <a:rPr lang="ja-JP" altLang="en-US" sz="1400" b="0">
                <a:solidFill>
                  <a:schemeClr val="bg1"/>
                </a:solidFill>
              </a:rPr>
              <a:pPr/>
              <a:t>44</a:t>
            </a:fld>
            <a:endParaRPr lang="en-US" altLang="ja-JP" sz="1400" b="0">
              <a:solidFill>
                <a:schemeClr val="bg1"/>
              </a:solidFill>
            </a:endParaRPr>
          </a:p>
        </p:txBody>
      </p:sp>
    </p:spTree>
    <p:extLst>
      <p:ext uri="{BB962C8B-B14F-4D97-AF65-F5344CB8AC3E}">
        <p14:creationId xmlns:p14="http://schemas.microsoft.com/office/powerpoint/2010/main" val="235423943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a:xfrm>
            <a:off x="1066800" y="76200"/>
            <a:ext cx="6705600" cy="609600"/>
          </a:xfrm>
        </p:spPr>
        <p:txBody>
          <a:bodyPr/>
          <a:lstStyle/>
          <a:p>
            <a:pPr eaLnBrk="1" hangingPunct="1"/>
            <a:r>
              <a:rPr lang="en-US" altLang="ja-JP" sz="3600">
                <a:latin typeface="Arial" charset="0"/>
              </a:rPr>
              <a:t>Hit class</a:t>
            </a:r>
          </a:p>
        </p:txBody>
      </p:sp>
      <p:sp>
        <p:nvSpPr>
          <p:cNvPr id="38916" name="Rectangle 3"/>
          <p:cNvSpPr>
            <a:spLocks noGrp="1" noChangeArrowheads="1"/>
          </p:cNvSpPr>
          <p:nvPr>
            <p:ph idx="1"/>
          </p:nvPr>
        </p:nvSpPr>
        <p:spPr>
          <a:xfrm>
            <a:off x="0" y="685800"/>
            <a:ext cx="9144000" cy="6096000"/>
          </a:xfrm>
          <a:solidFill>
            <a:schemeClr val="bg1"/>
          </a:solidFill>
        </p:spPr>
        <p:txBody>
          <a:bodyPr/>
          <a:lstStyle/>
          <a:p>
            <a:pPr eaLnBrk="1" hangingPunct="1">
              <a:lnSpc>
                <a:spcPct val="120000"/>
              </a:lnSpc>
            </a:pPr>
            <a:r>
              <a:rPr lang="en-US" altLang="ja-JP" dirty="0">
                <a:latin typeface="Arial" charset="0"/>
              </a:rPr>
              <a:t>Hit is a user-defined class derived from </a:t>
            </a:r>
            <a:r>
              <a:rPr lang="en-US" altLang="ja-JP" dirty="0">
                <a:solidFill>
                  <a:srgbClr val="FF0000"/>
                </a:solidFill>
                <a:latin typeface="Arial" charset="0"/>
              </a:rPr>
              <a:t>G4VHit</a:t>
            </a:r>
            <a:r>
              <a:rPr lang="en-US" altLang="ja-JP" dirty="0">
                <a:latin typeface="Arial" charset="0"/>
              </a:rPr>
              <a:t>.</a:t>
            </a:r>
          </a:p>
          <a:p>
            <a:pPr eaLnBrk="1" hangingPunct="1">
              <a:lnSpc>
                <a:spcPct val="120000"/>
              </a:lnSpc>
            </a:pPr>
            <a:r>
              <a:rPr lang="en-US" altLang="ja-JP" dirty="0">
                <a:latin typeface="Arial" charset="0"/>
              </a:rPr>
              <a:t>You can store various types information by implementing your own concrete Hit class. For example:</a:t>
            </a:r>
          </a:p>
          <a:p>
            <a:pPr lvl="1" eaLnBrk="1" hangingPunct="1">
              <a:lnSpc>
                <a:spcPct val="120000"/>
              </a:lnSpc>
            </a:pPr>
            <a:r>
              <a:rPr lang="en-US" altLang="ja-JP" dirty="0">
                <a:latin typeface="Arial" charset="0"/>
                <a:cs typeface="ＭＳ Ｐゴシック" charset="0"/>
              </a:rPr>
              <a:t>Position and time of the step </a:t>
            </a:r>
          </a:p>
          <a:p>
            <a:pPr lvl="1" eaLnBrk="1" hangingPunct="1">
              <a:lnSpc>
                <a:spcPct val="120000"/>
              </a:lnSpc>
            </a:pPr>
            <a:r>
              <a:rPr lang="en-US" altLang="ja-JP" dirty="0">
                <a:latin typeface="Arial" charset="0"/>
                <a:cs typeface="ＭＳ Ｐゴシック" charset="0"/>
              </a:rPr>
              <a:t>Momentum and energy of the track </a:t>
            </a:r>
          </a:p>
          <a:p>
            <a:pPr lvl="1" eaLnBrk="1" hangingPunct="1">
              <a:lnSpc>
                <a:spcPct val="120000"/>
              </a:lnSpc>
            </a:pPr>
            <a:r>
              <a:rPr lang="en-US" altLang="ja-JP" dirty="0">
                <a:latin typeface="Arial" charset="0"/>
                <a:cs typeface="ＭＳ Ｐゴシック" charset="0"/>
              </a:rPr>
              <a:t>Energy deposition of the step </a:t>
            </a:r>
          </a:p>
          <a:p>
            <a:pPr lvl="1" eaLnBrk="1" hangingPunct="1">
              <a:lnSpc>
                <a:spcPct val="120000"/>
              </a:lnSpc>
            </a:pPr>
            <a:r>
              <a:rPr lang="en-US" altLang="ja-JP" dirty="0">
                <a:latin typeface="Arial" charset="0"/>
                <a:cs typeface="ＭＳ Ｐゴシック" charset="0"/>
              </a:rPr>
              <a:t>Geometrical information </a:t>
            </a:r>
          </a:p>
          <a:p>
            <a:pPr lvl="1" eaLnBrk="1" hangingPunct="1">
              <a:lnSpc>
                <a:spcPct val="120000"/>
              </a:lnSpc>
            </a:pPr>
            <a:r>
              <a:rPr lang="en-US" altLang="ja-JP" dirty="0">
                <a:latin typeface="Arial" charset="0"/>
                <a:cs typeface="ＭＳ Ｐゴシック" charset="0"/>
              </a:rPr>
              <a:t>or any combination of above</a:t>
            </a:r>
          </a:p>
          <a:p>
            <a:pPr eaLnBrk="1" hangingPunct="1">
              <a:lnSpc>
                <a:spcPct val="120000"/>
              </a:lnSpc>
            </a:pPr>
            <a:r>
              <a:rPr lang="en-US" altLang="ja-JP" dirty="0">
                <a:latin typeface="Arial" charset="0"/>
              </a:rPr>
              <a:t>Hit objects of a concrete hit class must be stored in a dedicated collection which is instantiated from </a:t>
            </a:r>
            <a:r>
              <a:rPr lang="en-US" altLang="ja-JP" dirty="0">
                <a:solidFill>
                  <a:srgbClr val="FF0000"/>
                </a:solidFill>
                <a:latin typeface="Arial" charset="0"/>
              </a:rPr>
              <a:t>G4THitsCollection template class</a:t>
            </a:r>
            <a:r>
              <a:rPr lang="en-US" altLang="ja-JP" dirty="0">
                <a:latin typeface="Arial" charset="0"/>
              </a:rPr>
              <a:t>.</a:t>
            </a:r>
          </a:p>
          <a:p>
            <a:pPr eaLnBrk="1" hangingPunct="1">
              <a:lnSpc>
                <a:spcPct val="120000"/>
              </a:lnSpc>
            </a:pPr>
            <a:r>
              <a:rPr lang="en-US" altLang="ja-JP" dirty="0">
                <a:latin typeface="Arial" charset="0"/>
              </a:rPr>
              <a:t>The collection will be associated to a G4Event object via </a:t>
            </a:r>
            <a:r>
              <a:rPr lang="en-US" altLang="ja-JP" dirty="0">
                <a:solidFill>
                  <a:srgbClr val="FF0000"/>
                </a:solidFill>
                <a:latin typeface="Arial" charset="0"/>
              </a:rPr>
              <a:t>G4HCofThisEvent</a:t>
            </a:r>
            <a:r>
              <a:rPr lang="en-US" altLang="ja-JP" dirty="0">
                <a:latin typeface="Arial" charset="0"/>
              </a:rPr>
              <a:t>.</a:t>
            </a:r>
          </a:p>
          <a:p>
            <a:pPr eaLnBrk="1" hangingPunct="1">
              <a:lnSpc>
                <a:spcPct val="120000"/>
              </a:lnSpc>
            </a:pPr>
            <a:r>
              <a:rPr lang="en-US" altLang="ja-JP" dirty="0">
                <a:latin typeface="Arial" charset="0"/>
              </a:rPr>
              <a:t>Hits collections are accessible </a:t>
            </a:r>
          </a:p>
          <a:p>
            <a:pPr lvl="1" eaLnBrk="1" hangingPunct="1">
              <a:lnSpc>
                <a:spcPct val="120000"/>
              </a:lnSpc>
            </a:pPr>
            <a:r>
              <a:rPr lang="en-US" altLang="ja-JP" dirty="0">
                <a:latin typeface="Arial" charset="0"/>
                <a:cs typeface="ＭＳ Ｐゴシック" charset="0"/>
              </a:rPr>
              <a:t>through G4Event at the end of event.</a:t>
            </a:r>
          </a:p>
          <a:p>
            <a:pPr lvl="2" eaLnBrk="1" hangingPunct="1">
              <a:lnSpc>
                <a:spcPct val="120000"/>
              </a:lnSpc>
            </a:pPr>
            <a:r>
              <a:rPr lang="en-US" altLang="ja-JP" dirty="0">
                <a:latin typeface="Arial" charset="0"/>
                <a:cs typeface="ＭＳ Ｐゴシック" charset="0"/>
              </a:rPr>
              <a:t>to be used for analyzing an event</a:t>
            </a:r>
          </a:p>
          <a:p>
            <a:pPr lvl="1" eaLnBrk="1" hangingPunct="1">
              <a:lnSpc>
                <a:spcPct val="120000"/>
              </a:lnSpc>
            </a:pPr>
            <a:r>
              <a:rPr lang="en-US" altLang="ja-JP" dirty="0">
                <a:latin typeface="Arial" charset="0"/>
                <a:cs typeface="ＭＳ Ｐゴシック" charset="0"/>
              </a:rPr>
              <a:t>through G4SDManager during processing an event.</a:t>
            </a:r>
          </a:p>
          <a:p>
            <a:pPr lvl="2" eaLnBrk="1" hangingPunct="1">
              <a:lnSpc>
                <a:spcPct val="120000"/>
              </a:lnSpc>
            </a:pPr>
            <a:r>
              <a:rPr lang="en-US" altLang="ja-JP" dirty="0">
                <a:latin typeface="Arial" charset="0"/>
                <a:cs typeface="ＭＳ Ｐゴシック" charset="0"/>
              </a:rPr>
              <a:t>to be used for event filtering.</a:t>
            </a:r>
          </a:p>
        </p:txBody>
      </p:sp>
      <p:sp>
        <p:nvSpPr>
          <p:cNvPr id="38914"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38915"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ECBEC945-12FA-4648-B35A-1FFF712C0E9B}" type="slidenum">
              <a:rPr lang="ja-JP" altLang="en-US" sz="1400" b="0">
                <a:solidFill>
                  <a:schemeClr val="bg1"/>
                </a:solidFill>
              </a:rPr>
              <a:pPr/>
              <a:t>45</a:t>
            </a:fld>
            <a:endParaRPr lang="en-US" altLang="ja-JP" sz="1400" b="0">
              <a:solidFill>
                <a:schemeClr val="bg1"/>
              </a:solidFill>
            </a:endParaRPr>
          </a:p>
        </p:txBody>
      </p:sp>
    </p:spTree>
    <p:extLst>
      <p:ext uri="{BB962C8B-B14F-4D97-AF65-F5344CB8AC3E}">
        <p14:creationId xmlns:p14="http://schemas.microsoft.com/office/powerpoint/2010/main" val="218699162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p:nvPr>
        </p:nvSpPr>
        <p:spPr>
          <a:xfrm>
            <a:off x="609600" y="76200"/>
            <a:ext cx="7010400" cy="609600"/>
          </a:xfrm>
        </p:spPr>
        <p:txBody>
          <a:bodyPr/>
          <a:lstStyle/>
          <a:p>
            <a:pPr eaLnBrk="1" hangingPunct="1"/>
            <a:r>
              <a:rPr lang="en-US" altLang="ja-JP">
                <a:latin typeface="Arial" charset="0"/>
              </a:rPr>
              <a:t>Implementation of Hit class</a:t>
            </a:r>
          </a:p>
        </p:txBody>
      </p:sp>
      <p:sp>
        <p:nvSpPr>
          <p:cNvPr id="40962" name="Rectangle 3"/>
          <p:cNvSpPr>
            <a:spLocks noGrp="1" noChangeArrowheads="1"/>
          </p:cNvSpPr>
          <p:nvPr>
            <p:ph idx="1"/>
          </p:nvPr>
        </p:nvSpPr>
        <p:spPr>
          <a:xfrm>
            <a:off x="533400" y="762000"/>
            <a:ext cx="8382000" cy="5791200"/>
          </a:xfrm>
        </p:spPr>
        <p:txBody>
          <a:bodyPr/>
          <a:lstStyle/>
          <a:p>
            <a:pPr>
              <a:lnSpc>
                <a:spcPct val="80000"/>
              </a:lnSpc>
              <a:buNone/>
            </a:pPr>
            <a:r>
              <a:rPr lang="en-US" altLang="ja-JP" b="1" dirty="0">
                <a:latin typeface="Courier New" charset="0"/>
              </a:rPr>
              <a:t>#include "G4VHit.hh"</a:t>
            </a:r>
          </a:p>
          <a:p>
            <a:pPr>
              <a:lnSpc>
                <a:spcPct val="80000"/>
              </a:lnSpc>
              <a:buNone/>
            </a:pPr>
            <a:r>
              <a:rPr lang="en-US" altLang="ja-JP" b="1" dirty="0">
                <a:latin typeface="Courier New" charset="0"/>
              </a:rPr>
              <a:t>#include "G4Allocator.hh"</a:t>
            </a:r>
          </a:p>
          <a:p>
            <a:pPr eaLnBrk="1" hangingPunct="1">
              <a:lnSpc>
                <a:spcPct val="80000"/>
              </a:lnSpc>
              <a:buFont typeface="Webdings" charset="0"/>
              <a:buNone/>
            </a:pPr>
            <a:r>
              <a:rPr lang="en-US" altLang="ja-JP" b="1" dirty="0">
                <a:solidFill>
                  <a:srgbClr val="FF0000"/>
                </a:solidFill>
                <a:latin typeface="Courier New" charset="0"/>
              </a:rPr>
              <a:t>class </a:t>
            </a:r>
            <a:r>
              <a:rPr lang="en-US" altLang="ja-JP" b="1" dirty="0" err="1">
                <a:solidFill>
                  <a:srgbClr val="FF0000"/>
                </a:solidFill>
                <a:latin typeface="Courier New" charset="0"/>
              </a:rPr>
              <a:t>MyHit</a:t>
            </a:r>
            <a:r>
              <a:rPr lang="en-US" altLang="ja-JP" b="1" dirty="0">
                <a:solidFill>
                  <a:srgbClr val="FF0000"/>
                </a:solidFill>
                <a:latin typeface="Courier New" charset="0"/>
              </a:rPr>
              <a:t> : public G4VHit</a:t>
            </a:r>
          </a:p>
          <a:p>
            <a:pPr eaLnBrk="1" hangingPunct="1">
              <a:lnSpc>
                <a:spcPct val="80000"/>
              </a:lnSpc>
              <a:buFont typeface="Webdings" charset="0"/>
              <a:buNone/>
            </a:pPr>
            <a:r>
              <a:rPr lang="en-US" altLang="ja-JP" b="1" dirty="0">
                <a:latin typeface="Courier New" charset="0"/>
              </a:rPr>
              <a:t>{</a:t>
            </a:r>
          </a:p>
          <a:p>
            <a:pPr eaLnBrk="1" hangingPunct="1">
              <a:lnSpc>
                <a:spcPct val="80000"/>
              </a:lnSpc>
              <a:buFont typeface="Webdings" charset="0"/>
              <a:buNone/>
            </a:pPr>
            <a:r>
              <a:rPr lang="en-US" altLang="ja-JP" b="1" dirty="0">
                <a:latin typeface="Courier New" charset="0"/>
              </a:rPr>
              <a:t>  public:</a:t>
            </a:r>
          </a:p>
          <a:p>
            <a:pPr eaLnBrk="1" hangingPunct="1">
              <a:lnSpc>
                <a:spcPct val="80000"/>
              </a:lnSpc>
              <a:buFont typeface="Webdings" charset="0"/>
              <a:buNone/>
            </a:pPr>
            <a:r>
              <a:rPr lang="en-US" altLang="ja-JP" b="1" dirty="0">
                <a:latin typeface="Courier New" charset="0"/>
              </a:rPr>
              <a:t>      </a:t>
            </a:r>
            <a:r>
              <a:rPr lang="en-US" altLang="ja-JP" b="1" dirty="0" err="1">
                <a:latin typeface="Courier New" charset="0"/>
              </a:rPr>
              <a:t>MyHit</a:t>
            </a:r>
            <a:r>
              <a:rPr lang="en-US" altLang="ja-JP" b="1" dirty="0">
                <a:latin typeface="Courier New" charset="0"/>
              </a:rPr>
              <a:t>(</a:t>
            </a:r>
            <a:r>
              <a:rPr lang="en-US" altLang="ja-JP" i="1" dirty="0" err="1">
                <a:latin typeface="Courier New" charset="0"/>
              </a:rPr>
              <a:t>some_arguments</a:t>
            </a:r>
            <a:r>
              <a:rPr lang="en-US" altLang="ja-JP" b="1" dirty="0">
                <a:latin typeface="Courier New" charset="0"/>
              </a:rPr>
              <a:t>);</a:t>
            </a:r>
          </a:p>
          <a:p>
            <a:pPr>
              <a:lnSpc>
                <a:spcPct val="80000"/>
              </a:lnSpc>
              <a:buNone/>
            </a:pPr>
            <a:r>
              <a:rPr lang="en-US" altLang="ja-JP" b="1" dirty="0">
                <a:latin typeface="Courier New" charset="0"/>
              </a:rPr>
              <a:t>      inline void*operator new(</a:t>
            </a:r>
            <a:r>
              <a:rPr lang="en-US" altLang="ja-JP" b="1" dirty="0" err="1">
                <a:latin typeface="Courier New" charset="0"/>
              </a:rPr>
              <a:t>size_t</a:t>
            </a:r>
            <a:r>
              <a:rPr lang="en-US" altLang="ja-JP" b="1" dirty="0">
                <a:latin typeface="Courier New" charset="0"/>
              </a:rPr>
              <a:t>);</a:t>
            </a:r>
          </a:p>
          <a:p>
            <a:pPr>
              <a:lnSpc>
                <a:spcPct val="80000"/>
              </a:lnSpc>
              <a:buNone/>
            </a:pPr>
            <a:r>
              <a:rPr lang="en-US" altLang="ja-JP" b="1" dirty="0">
                <a:latin typeface="Courier New" charset="0"/>
              </a:rPr>
              <a:t>      inline void operator delete(void *</a:t>
            </a:r>
            <a:r>
              <a:rPr lang="en-US" altLang="ja-JP" b="1" dirty="0" err="1">
                <a:latin typeface="Courier New" charset="0"/>
              </a:rPr>
              <a:t>aHit</a:t>
            </a:r>
            <a:r>
              <a:rPr lang="en-US" altLang="ja-JP" b="1" dirty="0">
                <a:latin typeface="Courier New" charset="0"/>
              </a:rPr>
              <a:t>);</a:t>
            </a:r>
          </a:p>
          <a:p>
            <a:pPr eaLnBrk="1" hangingPunct="1">
              <a:lnSpc>
                <a:spcPct val="80000"/>
              </a:lnSpc>
              <a:buFont typeface="Webdings" charset="0"/>
              <a:buNone/>
            </a:pPr>
            <a:r>
              <a:rPr lang="en-US" altLang="ja-JP" b="1" dirty="0">
                <a:latin typeface="Courier New" charset="0"/>
              </a:rPr>
              <a:t>      virtual ~</a:t>
            </a:r>
            <a:r>
              <a:rPr lang="en-US" altLang="ja-JP" b="1" dirty="0" err="1">
                <a:latin typeface="Courier New" charset="0"/>
              </a:rPr>
              <a:t>MyHit</a:t>
            </a:r>
            <a:r>
              <a:rPr lang="en-US" altLang="ja-JP" b="1" dirty="0">
                <a:latin typeface="Courier New" charset="0"/>
              </a:rPr>
              <a:t>();</a:t>
            </a:r>
          </a:p>
          <a:p>
            <a:pPr eaLnBrk="1" hangingPunct="1">
              <a:lnSpc>
                <a:spcPct val="80000"/>
              </a:lnSpc>
              <a:buFont typeface="Webdings" charset="0"/>
              <a:buNone/>
            </a:pPr>
            <a:r>
              <a:rPr lang="en-US" altLang="ja-JP" b="1" dirty="0">
                <a:latin typeface="Courier New" charset="0"/>
              </a:rPr>
              <a:t>      virtual void Draw();</a:t>
            </a:r>
          </a:p>
          <a:p>
            <a:pPr eaLnBrk="1" hangingPunct="1">
              <a:lnSpc>
                <a:spcPct val="80000"/>
              </a:lnSpc>
              <a:buFont typeface="Webdings" charset="0"/>
              <a:buNone/>
            </a:pPr>
            <a:r>
              <a:rPr lang="en-US" altLang="ja-JP" b="1" dirty="0">
                <a:latin typeface="Courier New" charset="0"/>
              </a:rPr>
              <a:t>      virtual void Print();</a:t>
            </a:r>
          </a:p>
          <a:p>
            <a:pPr eaLnBrk="1" hangingPunct="1">
              <a:lnSpc>
                <a:spcPct val="80000"/>
              </a:lnSpc>
              <a:buFont typeface="Webdings" charset="0"/>
              <a:buNone/>
            </a:pPr>
            <a:r>
              <a:rPr lang="en-US" altLang="ja-JP" b="1" dirty="0">
                <a:latin typeface="Courier New" charset="0"/>
              </a:rPr>
              <a:t>  private:</a:t>
            </a:r>
          </a:p>
          <a:p>
            <a:pPr eaLnBrk="1" hangingPunct="1">
              <a:lnSpc>
                <a:spcPct val="80000"/>
              </a:lnSpc>
              <a:buFont typeface="Webdings" charset="0"/>
              <a:buNone/>
            </a:pPr>
            <a:r>
              <a:rPr lang="en-US" altLang="ja-JP" b="1" dirty="0">
                <a:latin typeface="Courier New" charset="0"/>
              </a:rPr>
              <a:t>      // some data members</a:t>
            </a:r>
          </a:p>
          <a:p>
            <a:pPr eaLnBrk="1" hangingPunct="1">
              <a:lnSpc>
                <a:spcPct val="80000"/>
              </a:lnSpc>
              <a:buFont typeface="Webdings" charset="0"/>
              <a:buNone/>
            </a:pPr>
            <a:r>
              <a:rPr lang="en-US" altLang="ja-JP" b="1" dirty="0">
                <a:latin typeface="Courier New" charset="0"/>
              </a:rPr>
              <a:t>  public:</a:t>
            </a:r>
          </a:p>
          <a:p>
            <a:pPr eaLnBrk="1" hangingPunct="1">
              <a:lnSpc>
                <a:spcPct val="80000"/>
              </a:lnSpc>
              <a:buFont typeface="Webdings" charset="0"/>
              <a:buNone/>
            </a:pPr>
            <a:r>
              <a:rPr lang="en-US" altLang="ja-JP" b="1" dirty="0">
                <a:latin typeface="Courier New" charset="0"/>
              </a:rPr>
              <a:t>      // some set/get methods</a:t>
            </a:r>
          </a:p>
          <a:p>
            <a:pPr eaLnBrk="1" hangingPunct="1">
              <a:lnSpc>
                <a:spcPct val="80000"/>
              </a:lnSpc>
              <a:buFont typeface="Webdings" charset="0"/>
              <a:buNone/>
            </a:pPr>
            <a:r>
              <a:rPr lang="en-US" altLang="ja-JP" b="1" dirty="0">
                <a:latin typeface="Courier New" charset="0"/>
              </a:rPr>
              <a:t>};</a:t>
            </a:r>
          </a:p>
          <a:p>
            <a:pPr eaLnBrk="1" hangingPunct="1">
              <a:lnSpc>
                <a:spcPct val="80000"/>
              </a:lnSpc>
              <a:buFont typeface="Webdings" charset="0"/>
              <a:buNone/>
            </a:pPr>
            <a:endParaRPr lang="en-US" altLang="ja-JP" b="1" dirty="0">
              <a:latin typeface="Courier New" charset="0"/>
            </a:endParaRPr>
          </a:p>
          <a:p>
            <a:pPr eaLnBrk="1" hangingPunct="1">
              <a:lnSpc>
                <a:spcPct val="80000"/>
              </a:lnSpc>
              <a:buFont typeface="Webdings" charset="0"/>
              <a:buNone/>
            </a:pPr>
            <a:r>
              <a:rPr lang="en-US" altLang="ja-JP" b="1" dirty="0">
                <a:solidFill>
                  <a:srgbClr val="FF0000"/>
                </a:solidFill>
                <a:latin typeface="Courier New" charset="0"/>
              </a:rPr>
              <a:t>#include “G4THitsCollection.hh”</a:t>
            </a:r>
          </a:p>
          <a:p>
            <a:pPr eaLnBrk="1" hangingPunct="1">
              <a:lnSpc>
                <a:spcPct val="80000"/>
              </a:lnSpc>
              <a:buFont typeface="Webdings" charset="0"/>
              <a:buNone/>
            </a:pPr>
            <a:r>
              <a:rPr lang="en-US" altLang="ja-JP" b="1" dirty="0" err="1">
                <a:solidFill>
                  <a:srgbClr val="FF0000"/>
                </a:solidFill>
                <a:latin typeface="Courier New" charset="0"/>
              </a:rPr>
              <a:t>typedef</a:t>
            </a:r>
            <a:r>
              <a:rPr lang="en-US" altLang="ja-JP" b="1" dirty="0">
                <a:solidFill>
                  <a:srgbClr val="FF0000"/>
                </a:solidFill>
                <a:latin typeface="Courier New" charset="0"/>
              </a:rPr>
              <a:t> G4THitsCollection&lt;</a:t>
            </a:r>
            <a:r>
              <a:rPr lang="en-US" altLang="ja-JP" b="1" dirty="0" err="1">
                <a:solidFill>
                  <a:srgbClr val="FF0000"/>
                </a:solidFill>
                <a:latin typeface="Courier New" charset="0"/>
              </a:rPr>
              <a:t>MyHit</a:t>
            </a:r>
            <a:r>
              <a:rPr lang="en-US" altLang="ja-JP" b="1" dirty="0">
                <a:solidFill>
                  <a:srgbClr val="FF0000"/>
                </a:solidFill>
                <a:latin typeface="Courier New" charset="0"/>
              </a:rPr>
              <a:t>&gt; </a:t>
            </a:r>
            <a:r>
              <a:rPr lang="en-US" altLang="ja-JP" b="1" dirty="0" err="1">
                <a:solidFill>
                  <a:srgbClr val="FF0000"/>
                </a:solidFill>
                <a:latin typeface="Courier New" charset="0"/>
              </a:rPr>
              <a:t>MyHitsCollection</a:t>
            </a:r>
            <a:r>
              <a:rPr lang="en-US" altLang="ja-JP" b="1" dirty="0">
                <a:solidFill>
                  <a:srgbClr val="FF0000"/>
                </a:solidFill>
                <a:latin typeface="Courier New" charset="0"/>
              </a:rPr>
              <a:t>;</a:t>
            </a:r>
          </a:p>
        </p:txBody>
      </p:sp>
      <p:sp>
        <p:nvSpPr>
          <p:cNvPr id="40963"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40964"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A968F829-F2F8-EE4E-8F4B-303780D88C62}" type="slidenum">
              <a:rPr lang="ja-JP" altLang="en-US" sz="1400" b="0">
                <a:solidFill>
                  <a:schemeClr val="bg1"/>
                </a:solidFill>
              </a:rPr>
              <a:pPr/>
              <a:t>46</a:t>
            </a:fld>
            <a:endParaRPr lang="en-US" altLang="ja-JP" sz="1400" b="0">
              <a:solidFill>
                <a:schemeClr val="bg1"/>
              </a:solidFill>
            </a:endParaRPr>
          </a:p>
        </p:txBody>
      </p:sp>
    </p:spTree>
    <p:extLst>
      <p:ext uri="{BB962C8B-B14F-4D97-AF65-F5344CB8AC3E}">
        <p14:creationId xmlns:p14="http://schemas.microsoft.com/office/powerpoint/2010/main" val="375351535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pPr eaLnBrk="1" hangingPunct="1"/>
            <a:r>
              <a:rPr lang="en-US" altLang="ja-JP" dirty="0">
                <a:latin typeface="Arial" charset="0"/>
              </a:rPr>
              <a:t>G4Allocator</a:t>
            </a:r>
          </a:p>
        </p:txBody>
      </p:sp>
      <p:sp>
        <p:nvSpPr>
          <p:cNvPr id="30722" name="Rectangle 3"/>
          <p:cNvSpPr>
            <a:spLocks noGrp="1" noChangeArrowheads="1"/>
          </p:cNvSpPr>
          <p:nvPr>
            <p:ph idx="1"/>
          </p:nvPr>
        </p:nvSpPr>
        <p:spPr>
          <a:xfrm>
            <a:off x="228600" y="685800"/>
            <a:ext cx="8686800" cy="5715000"/>
          </a:xfrm>
        </p:spPr>
        <p:txBody>
          <a:bodyPr/>
          <a:lstStyle/>
          <a:p>
            <a:pPr eaLnBrk="1" hangingPunct="1">
              <a:lnSpc>
                <a:spcPct val="110000"/>
              </a:lnSpc>
            </a:pPr>
            <a:r>
              <a:rPr lang="en-US" altLang="ja-JP" dirty="0">
                <a:latin typeface="Arial" charset="0"/>
              </a:rPr>
              <a:t>Instantiation / deletion of an object is a heavy operation.</a:t>
            </a:r>
          </a:p>
          <a:p>
            <a:pPr lvl="1" eaLnBrk="1" hangingPunct="1">
              <a:lnSpc>
                <a:spcPct val="110000"/>
              </a:lnSpc>
            </a:pPr>
            <a:r>
              <a:rPr lang="en-US" altLang="ja-JP" dirty="0">
                <a:latin typeface="Arial" charset="0"/>
                <a:cs typeface="ＭＳ Ｐゴシック" charset="0"/>
              </a:rPr>
              <a:t>It may cause a performance concern, in particular for objects that are frequently instantiated / deleted.</a:t>
            </a:r>
          </a:p>
          <a:p>
            <a:pPr lvl="2" eaLnBrk="1" hangingPunct="1">
              <a:lnSpc>
                <a:spcPct val="110000"/>
              </a:lnSpc>
            </a:pPr>
            <a:r>
              <a:rPr lang="en-US" altLang="ja-JP" dirty="0">
                <a:latin typeface="Arial" charset="0"/>
                <a:cs typeface="ＭＳ Ｐゴシック" charset="0"/>
              </a:rPr>
              <a:t>E.g. hit, trajectory and trajectory point classes</a:t>
            </a:r>
          </a:p>
          <a:p>
            <a:pPr eaLnBrk="1" hangingPunct="1">
              <a:lnSpc>
                <a:spcPct val="110000"/>
              </a:lnSpc>
            </a:pPr>
            <a:r>
              <a:rPr lang="en-US" altLang="ja-JP" dirty="0">
                <a:latin typeface="Arial" charset="0"/>
              </a:rPr>
              <a:t>G4Allocator is provided to ease such a problem.</a:t>
            </a:r>
          </a:p>
          <a:p>
            <a:pPr lvl="1" eaLnBrk="1" hangingPunct="1">
              <a:lnSpc>
                <a:spcPct val="110000"/>
              </a:lnSpc>
            </a:pPr>
            <a:r>
              <a:rPr lang="en-US" altLang="ja-JP" dirty="0">
                <a:latin typeface="Arial" charset="0"/>
                <a:cs typeface="ＭＳ Ｐゴシック" charset="0"/>
              </a:rPr>
              <a:t>It allocates a chunk of memory space for objects of a certain class.</a:t>
            </a:r>
          </a:p>
          <a:p>
            <a:pPr eaLnBrk="1" hangingPunct="1">
              <a:lnSpc>
                <a:spcPct val="110000"/>
              </a:lnSpc>
            </a:pPr>
            <a:r>
              <a:rPr lang="en-US" altLang="ja-JP" dirty="0">
                <a:latin typeface="Arial" charset="0"/>
              </a:rPr>
              <a:t>Please note that G4Allocator works only for a concrete class.</a:t>
            </a:r>
          </a:p>
          <a:p>
            <a:pPr lvl="1" eaLnBrk="1" hangingPunct="1">
              <a:lnSpc>
                <a:spcPct val="110000"/>
              </a:lnSpc>
            </a:pPr>
            <a:r>
              <a:rPr lang="en-US" altLang="ja-JP" dirty="0">
                <a:latin typeface="Arial" charset="0"/>
                <a:cs typeface="ＭＳ Ｐゴシック" charset="0"/>
              </a:rPr>
              <a:t>It works only for “final” class.</a:t>
            </a:r>
          </a:p>
          <a:p>
            <a:pPr lvl="1" eaLnBrk="1" hangingPunct="1">
              <a:lnSpc>
                <a:spcPct val="110000"/>
              </a:lnSpc>
            </a:pPr>
            <a:r>
              <a:rPr lang="en-US" altLang="ja-JP" dirty="0">
                <a:latin typeface="Arial" charset="0"/>
                <a:cs typeface="ＭＳ Ｐゴシック" charset="0"/>
              </a:rPr>
              <a:t>Do </a:t>
            </a:r>
            <a:r>
              <a:rPr lang="en-US" altLang="ja-JP" dirty="0">
                <a:solidFill>
                  <a:srgbClr val="FF0000"/>
                </a:solidFill>
                <a:latin typeface="Arial" charset="0"/>
                <a:cs typeface="ＭＳ Ｐゴシック" charset="0"/>
              </a:rPr>
              <a:t>NOT</a:t>
            </a:r>
            <a:r>
              <a:rPr lang="en-US" altLang="ja-JP" dirty="0">
                <a:latin typeface="Arial" charset="0"/>
                <a:cs typeface="ＭＳ Ｐゴシック" charset="0"/>
              </a:rPr>
              <a:t> use G4Allocator for abstract base class.</a:t>
            </a:r>
            <a:endParaRPr lang="en-US" altLang="ja-JP" dirty="0">
              <a:solidFill>
                <a:srgbClr val="FF0000"/>
              </a:solidFill>
              <a:latin typeface="Arial" charset="0"/>
              <a:cs typeface="ＭＳ Ｐゴシック" charset="0"/>
            </a:endParaRPr>
          </a:p>
          <a:p>
            <a:pPr eaLnBrk="1" hangingPunct="1">
              <a:lnSpc>
                <a:spcPct val="110000"/>
              </a:lnSpc>
            </a:pPr>
            <a:r>
              <a:rPr lang="en-US" altLang="ja-JP" dirty="0">
                <a:latin typeface="Arial" charset="0"/>
              </a:rPr>
              <a:t>G4Allocator must be thread-local. Also, objects instantiated by G4Allocator must be deleted </a:t>
            </a:r>
            <a:r>
              <a:rPr lang="en-US" altLang="ja-JP" dirty="0">
                <a:solidFill>
                  <a:srgbClr val="FF0000"/>
                </a:solidFill>
                <a:latin typeface="Arial" charset="0"/>
              </a:rPr>
              <a:t>within the same thread</a:t>
            </a:r>
            <a:r>
              <a:rPr lang="en-US" altLang="ja-JP" dirty="0">
                <a:latin typeface="Arial" charset="0"/>
              </a:rPr>
              <a:t>.</a:t>
            </a:r>
          </a:p>
          <a:p>
            <a:pPr lvl="1">
              <a:lnSpc>
                <a:spcPct val="110000"/>
              </a:lnSpc>
            </a:pPr>
            <a:r>
              <a:rPr lang="en-US" altLang="ja-JP" dirty="0">
                <a:latin typeface="Arial" charset="0"/>
                <a:cs typeface="ＭＳ Ｐゴシック" charset="0"/>
              </a:rPr>
              <a:t>Such objects may be referred by other threads.</a:t>
            </a:r>
          </a:p>
        </p:txBody>
      </p:sp>
      <p:sp>
        <p:nvSpPr>
          <p:cNvPr id="2" name="Footer Placeholder 1"/>
          <p:cNvSpPr>
            <a:spLocks noGrp="1"/>
          </p:cNvSpPr>
          <p:nvPr>
            <p:ph type="ftr" sz="quarter" idx="11"/>
          </p:nvPr>
        </p:nvSpPr>
        <p:spPr/>
        <p:txBody>
          <a:bodyPr/>
          <a:lstStyle/>
          <a:p>
            <a:pPr>
              <a:defRPr/>
            </a:pPr>
            <a:r>
              <a:rPr lang="en-US" altLang="ja-JP"/>
              <a:t>Scoring Functionalities - M.Asai (SLAC)</a:t>
            </a:r>
          </a:p>
        </p:txBody>
      </p:sp>
      <p:sp>
        <p:nvSpPr>
          <p:cNvPr id="3" name="Slide Number Placeholder 2"/>
          <p:cNvSpPr>
            <a:spLocks noGrp="1"/>
          </p:cNvSpPr>
          <p:nvPr>
            <p:ph type="sldNum" sz="quarter" idx="12"/>
          </p:nvPr>
        </p:nvSpPr>
        <p:spPr/>
        <p:txBody>
          <a:bodyPr/>
          <a:lstStyle/>
          <a:p>
            <a:pPr>
              <a:defRPr/>
            </a:pPr>
            <a:fld id="{2CB69184-E803-6349-BE7C-A281A0D83B5D}" type="slidenum">
              <a:rPr lang="ja-JP" altLang="en-US" smtClean="0"/>
              <a:pPr>
                <a:defRPr/>
              </a:pPr>
              <a:t>47</a:t>
            </a:fld>
            <a:endParaRPr lang="en-US" altLang="ja-JP"/>
          </a:p>
        </p:txBody>
      </p:sp>
    </p:spTree>
    <p:extLst>
      <p:ext uri="{BB962C8B-B14F-4D97-AF65-F5344CB8AC3E}">
        <p14:creationId xmlns:p14="http://schemas.microsoft.com/office/powerpoint/2010/main" val="146728515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 of G4Allocator</a:t>
            </a:r>
          </a:p>
        </p:txBody>
      </p:sp>
      <p:sp>
        <p:nvSpPr>
          <p:cNvPr id="3" name="Content Placeholder 2"/>
          <p:cNvSpPr>
            <a:spLocks noGrp="1"/>
          </p:cNvSpPr>
          <p:nvPr>
            <p:ph idx="1"/>
          </p:nvPr>
        </p:nvSpPr>
        <p:spPr>
          <a:xfrm>
            <a:off x="250167" y="711407"/>
            <a:ext cx="8685251" cy="5765593"/>
          </a:xfrm>
          <a:solidFill>
            <a:srgbClr val="FFFFFF"/>
          </a:solidFill>
        </p:spPr>
        <p:txBody>
          <a:bodyPr>
            <a:normAutofit fontScale="92500" lnSpcReduction="10000"/>
          </a:bodyPr>
          <a:lstStyle/>
          <a:p>
            <a:pPr>
              <a:lnSpc>
                <a:spcPct val="80000"/>
              </a:lnSpc>
              <a:buNone/>
            </a:pPr>
            <a:r>
              <a:rPr lang="en-US" altLang="ja-JP" dirty="0" err="1">
                <a:latin typeface="Courier"/>
                <a:cs typeface="Courier"/>
              </a:rPr>
              <a:t>MyHit.hh</a:t>
            </a:r>
            <a:endParaRPr lang="en-US" altLang="ja-JP" dirty="0">
              <a:latin typeface="Courier"/>
              <a:cs typeface="Courier"/>
            </a:endParaRPr>
          </a:p>
          <a:p>
            <a:pPr lvl="1">
              <a:lnSpc>
                <a:spcPct val="80000"/>
              </a:lnSpc>
              <a:buNone/>
            </a:pPr>
            <a:r>
              <a:rPr lang="en-US" altLang="ja-JP" dirty="0">
                <a:latin typeface="Courier"/>
                <a:cs typeface="Courier"/>
              </a:rPr>
              <a:t>#include "G4VHit.hh"</a:t>
            </a:r>
          </a:p>
          <a:p>
            <a:pPr lvl="1">
              <a:lnSpc>
                <a:spcPct val="80000"/>
              </a:lnSpc>
              <a:buNone/>
            </a:pPr>
            <a:r>
              <a:rPr lang="en-US" altLang="ja-JP" dirty="0">
                <a:latin typeface="Courier"/>
                <a:cs typeface="Courier"/>
              </a:rPr>
              <a:t>#include "G4Allocator.hh"</a:t>
            </a:r>
          </a:p>
          <a:p>
            <a:pPr lvl="1">
              <a:lnSpc>
                <a:spcPct val="80000"/>
              </a:lnSpc>
              <a:buNone/>
            </a:pPr>
            <a:r>
              <a:rPr lang="en-US" altLang="ja-JP" dirty="0">
                <a:solidFill>
                  <a:srgbClr val="FF0000"/>
                </a:solidFill>
                <a:latin typeface="Courier"/>
                <a:cs typeface="Courier"/>
              </a:rPr>
              <a:t>class </a:t>
            </a:r>
            <a:r>
              <a:rPr lang="en-US" altLang="ja-JP" dirty="0" err="1">
                <a:solidFill>
                  <a:srgbClr val="FF0000"/>
                </a:solidFill>
                <a:latin typeface="Courier"/>
                <a:cs typeface="Courier"/>
              </a:rPr>
              <a:t>MyHit</a:t>
            </a:r>
            <a:r>
              <a:rPr lang="en-US" altLang="ja-JP" dirty="0">
                <a:solidFill>
                  <a:srgbClr val="FF0000"/>
                </a:solidFill>
                <a:latin typeface="Courier"/>
                <a:cs typeface="Courier"/>
              </a:rPr>
              <a:t> : public G4VHit</a:t>
            </a:r>
          </a:p>
          <a:p>
            <a:pPr lvl="1">
              <a:lnSpc>
                <a:spcPct val="80000"/>
              </a:lnSpc>
              <a:buNone/>
            </a:pPr>
            <a:r>
              <a:rPr lang="en-US" altLang="ja-JP" dirty="0">
                <a:latin typeface="Courier"/>
                <a:cs typeface="Courier"/>
              </a:rPr>
              <a:t>{</a:t>
            </a:r>
          </a:p>
          <a:p>
            <a:pPr lvl="1">
              <a:lnSpc>
                <a:spcPct val="80000"/>
              </a:lnSpc>
              <a:buNone/>
            </a:pPr>
            <a:r>
              <a:rPr lang="en-US" altLang="ja-JP" dirty="0">
                <a:latin typeface="Courier"/>
                <a:cs typeface="Courier"/>
              </a:rPr>
              <a:t>  public:</a:t>
            </a:r>
          </a:p>
          <a:p>
            <a:pPr lvl="1">
              <a:lnSpc>
                <a:spcPct val="80000"/>
              </a:lnSpc>
              <a:buNone/>
            </a:pPr>
            <a:r>
              <a:rPr lang="en-US" altLang="ja-JP" dirty="0">
                <a:latin typeface="Courier"/>
                <a:cs typeface="Courier"/>
              </a:rPr>
              <a:t>      </a:t>
            </a:r>
            <a:r>
              <a:rPr lang="en-US" altLang="ja-JP" dirty="0" err="1">
                <a:latin typeface="Courier"/>
                <a:cs typeface="Courier"/>
              </a:rPr>
              <a:t>MyHit</a:t>
            </a:r>
            <a:r>
              <a:rPr lang="en-US" altLang="ja-JP" dirty="0">
                <a:latin typeface="Courier"/>
                <a:cs typeface="Courier"/>
              </a:rPr>
              <a:t>(</a:t>
            </a:r>
            <a:r>
              <a:rPr lang="en-US" altLang="ja-JP" i="1" dirty="0" err="1">
                <a:latin typeface="Courier"/>
                <a:cs typeface="Courier"/>
              </a:rPr>
              <a:t>some_arguments</a:t>
            </a:r>
            <a:r>
              <a:rPr lang="en-US" altLang="ja-JP" dirty="0">
                <a:latin typeface="Courier"/>
                <a:cs typeface="Courier"/>
              </a:rPr>
              <a:t>);</a:t>
            </a:r>
          </a:p>
          <a:p>
            <a:pPr lvl="1">
              <a:lnSpc>
                <a:spcPct val="80000"/>
              </a:lnSpc>
              <a:buNone/>
            </a:pPr>
            <a:r>
              <a:rPr lang="en-US" altLang="ja-JP" dirty="0">
                <a:latin typeface="Courier"/>
                <a:cs typeface="Courier"/>
              </a:rPr>
              <a:t>      inline void*operator new(</a:t>
            </a:r>
            <a:r>
              <a:rPr lang="en-US" altLang="ja-JP" dirty="0" err="1">
                <a:latin typeface="Courier"/>
                <a:cs typeface="Courier"/>
              </a:rPr>
              <a:t>size_t</a:t>
            </a:r>
            <a:r>
              <a:rPr lang="en-US" altLang="ja-JP" dirty="0">
                <a:latin typeface="Courier"/>
                <a:cs typeface="Courier"/>
              </a:rPr>
              <a:t>);</a:t>
            </a:r>
          </a:p>
          <a:p>
            <a:pPr lvl="1">
              <a:lnSpc>
                <a:spcPct val="80000"/>
              </a:lnSpc>
              <a:buNone/>
            </a:pPr>
            <a:r>
              <a:rPr lang="en-US" altLang="ja-JP" dirty="0">
                <a:latin typeface="Courier"/>
                <a:cs typeface="Courier"/>
              </a:rPr>
              <a:t>      inline void operator delete(void *</a:t>
            </a:r>
            <a:r>
              <a:rPr lang="en-US" altLang="ja-JP" dirty="0" err="1">
                <a:latin typeface="Courier"/>
                <a:cs typeface="Courier"/>
              </a:rPr>
              <a:t>aHit</a:t>
            </a:r>
            <a:r>
              <a:rPr lang="en-US" altLang="ja-JP" dirty="0">
                <a:latin typeface="Courier"/>
                <a:cs typeface="Courier"/>
              </a:rPr>
              <a:t>);</a:t>
            </a:r>
          </a:p>
          <a:p>
            <a:pPr lvl="1">
              <a:lnSpc>
                <a:spcPct val="80000"/>
              </a:lnSpc>
              <a:buNone/>
            </a:pPr>
            <a:r>
              <a:rPr lang="en-US" altLang="ja-JP" dirty="0">
                <a:latin typeface="Courier"/>
                <a:cs typeface="Courier"/>
              </a:rPr>
              <a:t>   . . .</a:t>
            </a:r>
          </a:p>
          <a:p>
            <a:pPr lvl="1">
              <a:lnSpc>
                <a:spcPct val="80000"/>
              </a:lnSpc>
              <a:buNone/>
            </a:pPr>
            <a:r>
              <a:rPr lang="en-US" altLang="ja-JP" dirty="0">
                <a:latin typeface="Courier"/>
                <a:cs typeface="Courier"/>
              </a:rPr>
              <a:t>};</a:t>
            </a:r>
          </a:p>
          <a:p>
            <a:pPr lvl="1">
              <a:lnSpc>
                <a:spcPct val="80000"/>
              </a:lnSpc>
              <a:buNone/>
            </a:pPr>
            <a:r>
              <a:rPr lang="en-US" altLang="ja-JP" dirty="0">
                <a:solidFill>
                  <a:srgbClr val="FF0000"/>
                </a:solidFill>
                <a:latin typeface="Courier"/>
                <a:cs typeface="Courier"/>
              </a:rPr>
              <a:t>extern G4ThreadLocal G4Allocator&lt;</a:t>
            </a:r>
            <a:r>
              <a:rPr lang="en-US" altLang="ja-JP" dirty="0" err="1">
                <a:solidFill>
                  <a:srgbClr val="FF0000"/>
                </a:solidFill>
                <a:latin typeface="Courier"/>
                <a:cs typeface="Courier"/>
              </a:rPr>
              <a:t>MyHit</a:t>
            </a:r>
            <a:r>
              <a:rPr lang="en-US" altLang="ja-JP" dirty="0">
                <a:solidFill>
                  <a:srgbClr val="FF0000"/>
                </a:solidFill>
                <a:latin typeface="Courier"/>
                <a:cs typeface="Courier"/>
              </a:rPr>
              <a:t>&gt;* </a:t>
            </a:r>
            <a:r>
              <a:rPr lang="en-US" altLang="ja-JP" dirty="0" err="1">
                <a:solidFill>
                  <a:srgbClr val="FF0000"/>
                </a:solidFill>
                <a:latin typeface="Courier"/>
                <a:cs typeface="Courier"/>
              </a:rPr>
              <a:t>MyHitAllocator</a:t>
            </a:r>
            <a:r>
              <a:rPr lang="en-US" altLang="ja-JP" dirty="0">
                <a:solidFill>
                  <a:srgbClr val="FF0000"/>
                </a:solidFill>
                <a:latin typeface="Courier"/>
                <a:cs typeface="Courier"/>
              </a:rPr>
              <a:t>;</a:t>
            </a:r>
          </a:p>
          <a:p>
            <a:pPr lvl="1">
              <a:lnSpc>
                <a:spcPct val="80000"/>
              </a:lnSpc>
              <a:buNone/>
            </a:pPr>
            <a:r>
              <a:rPr lang="en-US" altLang="ja-JP" dirty="0">
                <a:solidFill>
                  <a:srgbClr val="FF0000"/>
                </a:solidFill>
                <a:latin typeface="Courier"/>
                <a:cs typeface="Courier"/>
              </a:rPr>
              <a:t>inline void* </a:t>
            </a:r>
            <a:r>
              <a:rPr lang="en-US" altLang="ja-JP" dirty="0" err="1">
                <a:solidFill>
                  <a:srgbClr val="FF0000"/>
                </a:solidFill>
                <a:latin typeface="Courier"/>
                <a:cs typeface="Courier"/>
              </a:rPr>
              <a:t>MyHit</a:t>
            </a:r>
            <a:r>
              <a:rPr lang="en-US" altLang="ja-JP" dirty="0">
                <a:solidFill>
                  <a:srgbClr val="FF0000"/>
                </a:solidFill>
                <a:latin typeface="Courier"/>
                <a:cs typeface="Courier"/>
              </a:rPr>
              <a:t>::operator new(</a:t>
            </a:r>
            <a:r>
              <a:rPr lang="en-US" altLang="ja-JP" dirty="0" err="1">
                <a:solidFill>
                  <a:srgbClr val="FF0000"/>
                </a:solidFill>
                <a:latin typeface="Courier"/>
                <a:cs typeface="Courier"/>
              </a:rPr>
              <a:t>size_t</a:t>
            </a:r>
            <a:r>
              <a:rPr lang="en-US" altLang="ja-JP" dirty="0">
                <a:solidFill>
                  <a:srgbClr val="FF0000"/>
                </a:solidFill>
                <a:latin typeface="Courier"/>
                <a:cs typeface="Courier"/>
              </a:rPr>
              <a:t>)</a:t>
            </a:r>
          </a:p>
          <a:p>
            <a:pPr lvl="1">
              <a:lnSpc>
                <a:spcPct val="80000"/>
              </a:lnSpc>
              <a:buNone/>
            </a:pPr>
            <a:r>
              <a:rPr lang="en-US" altLang="ja-JP" dirty="0">
                <a:solidFill>
                  <a:srgbClr val="FF0000"/>
                </a:solidFill>
                <a:latin typeface="Courier"/>
                <a:cs typeface="Courier"/>
              </a:rPr>
              <a:t>{</a:t>
            </a:r>
          </a:p>
          <a:p>
            <a:pPr lvl="1">
              <a:lnSpc>
                <a:spcPct val="80000"/>
              </a:lnSpc>
              <a:buNone/>
            </a:pPr>
            <a:r>
              <a:rPr lang="en-US" altLang="ja-JP" dirty="0">
                <a:solidFill>
                  <a:srgbClr val="FF0000"/>
                </a:solidFill>
                <a:latin typeface="Courier"/>
                <a:cs typeface="Courier"/>
              </a:rPr>
              <a:t>    if (!</a:t>
            </a:r>
            <a:r>
              <a:rPr lang="en-US" altLang="ja-JP" dirty="0" err="1">
                <a:solidFill>
                  <a:srgbClr val="FF0000"/>
                </a:solidFill>
                <a:latin typeface="Courier"/>
                <a:cs typeface="Courier"/>
              </a:rPr>
              <a:t>MyHitAllocator</a:t>
            </a:r>
            <a:r>
              <a:rPr lang="en-US" altLang="ja-JP" dirty="0">
                <a:solidFill>
                  <a:srgbClr val="FF0000"/>
                </a:solidFill>
                <a:latin typeface="Courier"/>
                <a:cs typeface="Courier"/>
              </a:rPr>
              <a:t>)</a:t>
            </a:r>
          </a:p>
          <a:p>
            <a:pPr lvl="1">
              <a:lnSpc>
                <a:spcPct val="80000"/>
              </a:lnSpc>
              <a:buNone/>
            </a:pPr>
            <a:r>
              <a:rPr lang="en-US" altLang="ja-JP" dirty="0">
                <a:solidFill>
                  <a:srgbClr val="FF0000"/>
                </a:solidFill>
                <a:latin typeface="Courier"/>
                <a:cs typeface="Courier"/>
              </a:rPr>
              <a:t>        </a:t>
            </a:r>
            <a:r>
              <a:rPr lang="en-US" altLang="ja-JP" dirty="0" err="1">
                <a:solidFill>
                  <a:srgbClr val="FF0000"/>
                </a:solidFill>
                <a:latin typeface="Courier"/>
                <a:cs typeface="Courier"/>
              </a:rPr>
              <a:t>MyHitAllocator</a:t>
            </a:r>
            <a:r>
              <a:rPr lang="en-US" altLang="ja-JP" dirty="0">
                <a:solidFill>
                  <a:srgbClr val="FF0000"/>
                </a:solidFill>
                <a:latin typeface="Courier"/>
                <a:cs typeface="Courier"/>
              </a:rPr>
              <a:t> = new G4Allocator&lt;</a:t>
            </a:r>
            <a:r>
              <a:rPr lang="en-US" altLang="ja-JP" dirty="0" err="1">
                <a:solidFill>
                  <a:srgbClr val="FF0000"/>
                </a:solidFill>
                <a:latin typeface="Courier"/>
                <a:cs typeface="Courier"/>
              </a:rPr>
              <a:t>MyHit</a:t>
            </a:r>
            <a:r>
              <a:rPr lang="en-US" altLang="ja-JP" dirty="0">
                <a:solidFill>
                  <a:srgbClr val="FF0000"/>
                </a:solidFill>
                <a:latin typeface="Courier"/>
                <a:cs typeface="Courier"/>
              </a:rPr>
              <a:t>&gt;;</a:t>
            </a:r>
          </a:p>
          <a:p>
            <a:pPr lvl="1">
              <a:lnSpc>
                <a:spcPct val="80000"/>
              </a:lnSpc>
              <a:buNone/>
            </a:pPr>
            <a:r>
              <a:rPr lang="en-US" altLang="ja-JP" dirty="0">
                <a:solidFill>
                  <a:srgbClr val="FF0000"/>
                </a:solidFill>
                <a:latin typeface="Courier"/>
                <a:cs typeface="Courier"/>
              </a:rPr>
              <a:t>    return (void*)</a:t>
            </a:r>
            <a:r>
              <a:rPr lang="en-US" altLang="ja-JP" dirty="0" err="1">
                <a:solidFill>
                  <a:srgbClr val="FF0000"/>
                </a:solidFill>
                <a:latin typeface="Courier"/>
                <a:cs typeface="Courier"/>
              </a:rPr>
              <a:t>MyHitAllocator</a:t>
            </a:r>
            <a:r>
              <a:rPr lang="en-US" altLang="ja-JP" dirty="0">
                <a:solidFill>
                  <a:srgbClr val="FF0000"/>
                </a:solidFill>
                <a:latin typeface="Courier"/>
                <a:cs typeface="Courier"/>
              </a:rPr>
              <a:t>-&gt;</a:t>
            </a:r>
            <a:r>
              <a:rPr lang="en-US" altLang="ja-JP" dirty="0" err="1">
                <a:solidFill>
                  <a:srgbClr val="FF0000"/>
                </a:solidFill>
                <a:latin typeface="Courier"/>
                <a:cs typeface="Courier"/>
              </a:rPr>
              <a:t>MallocSingle</a:t>
            </a:r>
            <a:r>
              <a:rPr lang="en-US" altLang="ja-JP" dirty="0">
                <a:solidFill>
                  <a:srgbClr val="FF0000"/>
                </a:solidFill>
                <a:latin typeface="Courier"/>
                <a:cs typeface="Courier"/>
              </a:rPr>
              <a:t>();</a:t>
            </a:r>
          </a:p>
          <a:p>
            <a:pPr lvl="1">
              <a:lnSpc>
                <a:spcPct val="80000"/>
              </a:lnSpc>
              <a:buNone/>
            </a:pPr>
            <a:r>
              <a:rPr lang="en-US" altLang="ja-JP" dirty="0">
                <a:solidFill>
                  <a:srgbClr val="FF0000"/>
                </a:solidFill>
                <a:latin typeface="Courier"/>
                <a:cs typeface="Courier"/>
              </a:rPr>
              <a:t>}</a:t>
            </a:r>
          </a:p>
          <a:p>
            <a:pPr lvl="1">
              <a:lnSpc>
                <a:spcPct val="80000"/>
              </a:lnSpc>
              <a:buNone/>
            </a:pPr>
            <a:r>
              <a:rPr lang="en-US" altLang="ja-JP" dirty="0">
                <a:solidFill>
                  <a:srgbClr val="FF0000"/>
                </a:solidFill>
                <a:latin typeface="Courier"/>
                <a:cs typeface="Courier"/>
              </a:rPr>
              <a:t>inline void </a:t>
            </a:r>
            <a:r>
              <a:rPr lang="en-US" altLang="ja-JP" dirty="0" err="1">
                <a:solidFill>
                  <a:srgbClr val="FF0000"/>
                </a:solidFill>
                <a:latin typeface="Courier"/>
                <a:cs typeface="Courier"/>
              </a:rPr>
              <a:t>MyHit</a:t>
            </a:r>
            <a:r>
              <a:rPr lang="en-US" altLang="ja-JP" dirty="0">
                <a:solidFill>
                  <a:srgbClr val="FF0000"/>
                </a:solidFill>
                <a:latin typeface="Courier"/>
                <a:cs typeface="Courier"/>
              </a:rPr>
              <a:t>::operator delete(void* </a:t>
            </a:r>
            <a:r>
              <a:rPr lang="en-US" altLang="ja-JP" dirty="0" err="1">
                <a:solidFill>
                  <a:srgbClr val="FF0000"/>
                </a:solidFill>
                <a:latin typeface="Courier"/>
                <a:cs typeface="Courier"/>
              </a:rPr>
              <a:t>aHit</a:t>
            </a:r>
            <a:r>
              <a:rPr lang="en-US" altLang="ja-JP" dirty="0">
                <a:solidFill>
                  <a:srgbClr val="FF0000"/>
                </a:solidFill>
                <a:latin typeface="Courier"/>
                <a:cs typeface="Courier"/>
              </a:rPr>
              <a:t>)</a:t>
            </a:r>
          </a:p>
          <a:p>
            <a:pPr lvl="1">
              <a:lnSpc>
                <a:spcPct val="80000"/>
              </a:lnSpc>
              <a:buNone/>
            </a:pPr>
            <a:r>
              <a:rPr lang="en-US" altLang="ja-JP" dirty="0">
                <a:solidFill>
                  <a:srgbClr val="FF0000"/>
                </a:solidFill>
                <a:latin typeface="Courier"/>
                <a:cs typeface="Courier"/>
              </a:rPr>
              <a:t>{ </a:t>
            </a:r>
            <a:r>
              <a:rPr lang="en-US" altLang="ja-JP" dirty="0" err="1">
                <a:solidFill>
                  <a:srgbClr val="FF0000"/>
                </a:solidFill>
                <a:latin typeface="Courier"/>
                <a:cs typeface="Courier"/>
              </a:rPr>
              <a:t>MyHitAllocator</a:t>
            </a:r>
            <a:r>
              <a:rPr lang="en-US" altLang="ja-JP" dirty="0">
                <a:solidFill>
                  <a:srgbClr val="FF0000"/>
                </a:solidFill>
                <a:latin typeface="Courier"/>
                <a:cs typeface="Courier"/>
              </a:rPr>
              <a:t>-&gt;</a:t>
            </a:r>
            <a:r>
              <a:rPr lang="en-US" altLang="ja-JP" dirty="0" err="1">
                <a:solidFill>
                  <a:srgbClr val="FF0000"/>
                </a:solidFill>
                <a:latin typeface="Courier"/>
                <a:cs typeface="Courier"/>
              </a:rPr>
              <a:t>FreeSingle</a:t>
            </a:r>
            <a:r>
              <a:rPr lang="en-US" altLang="ja-JP" dirty="0">
                <a:solidFill>
                  <a:srgbClr val="FF0000"/>
                </a:solidFill>
                <a:latin typeface="Courier"/>
                <a:cs typeface="Courier"/>
              </a:rPr>
              <a:t>((</a:t>
            </a:r>
            <a:r>
              <a:rPr lang="en-US" altLang="ja-JP" dirty="0" err="1">
                <a:solidFill>
                  <a:srgbClr val="FF0000"/>
                </a:solidFill>
                <a:latin typeface="Courier"/>
                <a:cs typeface="Courier"/>
              </a:rPr>
              <a:t>MyHit</a:t>
            </a:r>
            <a:r>
              <a:rPr lang="en-US" altLang="ja-JP" dirty="0">
                <a:solidFill>
                  <a:srgbClr val="FF0000"/>
                </a:solidFill>
                <a:latin typeface="Courier"/>
                <a:cs typeface="Courier"/>
              </a:rPr>
              <a:t>*)</a:t>
            </a:r>
            <a:r>
              <a:rPr lang="en-US" altLang="ja-JP" dirty="0" err="1">
                <a:solidFill>
                  <a:srgbClr val="FF0000"/>
                </a:solidFill>
                <a:latin typeface="Courier"/>
                <a:cs typeface="Courier"/>
              </a:rPr>
              <a:t>aHit</a:t>
            </a:r>
            <a:r>
              <a:rPr lang="en-US" altLang="ja-JP" dirty="0">
                <a:solidFill>
                  <a:srgbClr val="FF0000"/>
                </a:solidFill>
                <a:latin typeface="Courier"/>
                <a:cs typeface="Courier"/>
              </a:rPr>
              <a:t>); }</a:t>
            </a:r>
          </a:p>
          <a:p>
            <a:pPr lvl="1">
              <a:lnSpc>
                <a:spcPct val="80000"/>
              </a:lnSpc>
              <a:buNone/>
            </a:pPr>
            <a:endParaRPr lang="en-US" altLang="ja-JP" dirty="0">
              <a:solidFill>
                <a:srgbClr val="FF0000"/>
              </a:solidFill>
              <a:latin typeface="Courier"/>
              <a:cs typeface="Courier"/>
            </a:endParaRPr>
          </a:p>
          <a:p>
            <a:pPr>
              <a:lnSpc>
                <a:spcPct val="80000"/>
              </a:lnSpc>
              <a:buNone/>
            </a:pPr>
            <a:r>
              <a:rPr lang="en-US" dirty="0" err="1">
                <a:solidFill>
                  <a:srgbClr val="000000"/>
                </a:solidFill>
                <a:latin typeface="Courier"/>
                <a:cs typeface="Courier"/>
              </a:rPr>
              <a:t>MyHit.cc</a:t>
            </a:r>
            <a:endParaRPr lang="en-US" dirty="0">
              <a:solidFill>
                <a:srgbClr val="000000"/>
              </a:solidFill>
              <a:latin typeface="Courier"/>
              <a:cs typeface="Courier"/>
            </a:endParaRPr>
          </a:p>
          <a:p>
            <a:pPr marL="742950" lvl="2" indent="-342900">
              <a:lnSpc>
                <a:spcPct val="80000"/>
              </a:lnSpc>
              <a:buNone/>
            </a:pPr>
            <a:r>
              <a:rPr lang="en-US" dirty="0">
                <a:solidFill>
                  <a:srgbClr val="000000"/>
                </a:solidFill>
                <a:latin typeface="Courier"/>
                <a:cs typeface="Courier"/>
              </a:rPr>
              <a:t>#include </a:t>
            </a:r>
            <a:r>
              <a:rPr lang="en-US" altLang="ja-JP" dirty="0">
                <a:latin typeface="Courier"/>
                <a:cs typeface="Courier"/>
              </a:rPr>
              <a:t>”</a:t>
            </a:r>
            <a:r>
              <a:rPr lang="en-US" altLang="ja-JP" dirty="0" err="1">
                <a:latin typeface="Courier"/>
                <a:cs typeface="Courier"/>
              </a:rPr>
              <a:t>MyHit.hh</a:t>
            </a:r>
            <a:r>
              <a:rPr lang="en-US" altLang="ja-JP" dirty="0">
                <a:latin typeface="Courier"/>
                <a:cs typeface="Courier"/>
              </a:rPr>
              <a:t>"</a:t>
            </a:r>
          </a:p>
          <a:p>
            <a:pPr lvl="1">
              <a:lnSpc>
                <a:spcPct val="80000"/>
              </a:lnSpc>
              <a:buNone/>
            </a:pPr>
            <a:r>
              <a:rPr lang="en-US" dirty="0">
                <a:solidFill>
                  <a:srgbClr val="FF0000"/>
                </a:solidFill>
                <a:latin typeface="Courier"/>
                <a:cs typeface="Courier"/>
              </a:rPr>
              <a:t>G4ThreadLocal G4Allocator&lt;</a:t>
            </a:r>
            <a:r>
              <a:rPr lang="en-US" dirty="0" err="1">
                <a:solidFill>
                  <a:srgbClr val="FF0000"/>
                </a:solidFill>
                <a:latin typeface="Courier"/>
                <a:cs typeface="Courier"/>
              </a:rPr>
              <a:t>MyHit</a:t>
            </a:r>
            <a:r>
              <a:rPr lang="en-US" dirty="0">
                <a:solidFill>
                  <a:srgbClr val="FF0000"/>
                </a:solidFill>
                <a:latin typeface="Courier"/>
                <a:cs typeface="Courier"/>
              </a:rPr>
              <a:t>&gt;* </a:t>
            </a:r>
            <a:r>
              <a:rPr lang="en-US" dirty="0" err="1">
                <a:solidFill>
                  <a:srgbClr val="FF0000"/>
                </a:solidFill>
                <a:latin typeface="Courier"/>
                <a:cs typeface="Courier"/>
              </a:rPr>
              <a:t>MyHitAllocator</a:t>
            </a:r>
            <a:r>
              <a:rPr lang="en-US" dirty="0">
                <a:solidFill>
                  <a:srgbClr val="FF0000"/>
                </a:solidFill>
                <a:latin typeface="Courier"/>
                <a:cs typeface="Courier"/>
              </a:rPr>
              <a:t> = 0;</a:t>
            </a:r>
          </a:p>
        </p:txBody>
      </p:sp>
      <p:sp>
        <p:nvSpPr>
          <p:cNvPr id="4" name="Footer Placeholder 3"/>
          <p:cNvSpPr>
            <a:spLocks noGrp="1"/>
          </p:cNvSpPr>
          <p:nvPr>
            <p:ph type="ftr" sz="quarter" idx="11"/>
          </p:nvPr>
        </p:nvSpPr>
        <p:spPr/>
        <p:txBody>
          <a:bodyPr/>
          <a:lstStyle/>
          <a:p>
            <a:pPr>
              <a:defRPr/>
            </a:pPr>
            <a:r>
              <a:rPr lang="en-US" altLang="ja-JP"/>
              <a:t>Scoring Functionalities - M.Asai (SLAC)</a:t>
            </a:r>
            <a:endParaRPr lang="en-US" altLang="ja-JP" dirty="0"/>
          </a:p>
        </p:txBody>
      </p:sp>
      <p:sp>
        <p:nvSpPr>
          <p:cNvPr id="5" name="Slide Number Placeholder 4"/>
          <p:cNvSpPr>
            <a:spLocks noGrp="1"/>
          </p:cNvSpPr>
          <p:nvPr>
            <p:ph type="sldNum" sz="quarter" idx="12"/>
          </p:nvPr>
        </p:nvSpPr>
        <p:spPr/>
        <p:txBody>
          <a:bodyPr/>
          <a:lstStyle/>
          <a:p>
            <a:pPr>
              <a:defRPr/>
            </a:pPr>
            <a:fld id="{2CB69184-E803-6349-BE7C-A281A0D83B5D}" type="slidenum">
              <a:rPr lang="ja-JP" altLang="en-US" smtClean="0"/>
              <a:pPr>
                <a:defRPr/>
              </a:pPr>
              <a:t>48</a:t>
            </a:fld>
            <a:endParaRPr lang="en-US" altLang="ja-JP"/>
          </a:p>
        </p:txBody>
      </p:sp>
    </p:spTree>
    <p:extLst>
      <p:ext uri="{BB962C8B-B14F-4D97-AF65-F5344CB8AC3E}">
        <p14:creationId xmlns:p14="http://schemas.microsoft.com/office/powerpoint/2010/main" val="251185753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title"/>
          </p:nvPr>
        </p:nvSpPr>
        <p:spPr>
          <a:xfrm>
            <a:off x="533400" y="76200"/>
            <a:ext cx="7543800" cy="609600"/>
          </a:xfrm>
        </p:spPr>
        <p:txBody>
          <a:bodyPr/>
          <a:lstStyle/>
          <a:p>
            <a:pPr eaLnBrk="1" hangingPunct="1"/>
            <a:r>
              <a:rPr lang="en-US" altLang="ja-JP">
                <a:latin typeface="Arial" charset="0"/>
              </a:rPr>
              <a:t>Sensitive Detector class</a:t>
            </a:r>
          </a:p>
        </p:txBody>
      </p:sp>
      <p:sp>
        <p:nvSpPr>
          <p:cNvPr id="43010" name="Rectangle 3"/>
          <p:cNvSpPr>
            <a:spLocks noGrp="1" noChangeArrowheads="1"/>
          </p:cNvSpPr>
          <p:nvPr>
            <p:ph idx="1"/>
          </p:nvPr>
        </p:nvSpPr>
        <p:spPr>
          <a:xfrm>
            <a:off x="228600" y="685800"/>
            <a:ext cx="8610600" cy="6019800"/>
          </a:xfrm>
          <a:solidFill>
            <a:schemeClr val="bg1"/>
          </a:solidFill>
        </p:spPr>
        <p:txBody>
          <a:bodyPr/>
          <a:lstStyle/>
          <a:p>
            <a:pPr eaLnBrk="1" hangingPunct="1">
              <a:lnSpc>
                <a:spcPct val="90000"/>
              </a:lnSpc>
            </a:pPr>
            <a:r>
              <a:rPr lang="en-US" altLang="ja-JP">
                <a:latin typeface="Arial" charset="0"/>
              </a:rPr>
              <a:t>Sensitive detector is a user-defined class derived from G4VSensitiveDetector.</a:t>
            </a:r>
          </a:p>
          <a:p>
            <a:pPr eaLnBrk="1" hangingPunct="1">
              <a:lnSpc>
                <a:spcPct val="90000"/>
              </a:lnSpc>
            </a:pPr>
            <a:endParaRPr lang="en-US" altLang="ja-JP">
              <a:latin typeface="Arial" charset="0"/>
            </a:endParaRPr>
          </a:p>
          <a:p>
            <a:pPr eaLnBrk="1" hangingPunct="1">
              <a:lnSpc>
                <a:spcPct val="90000"/>
              </a:lnSpc>
              <a:buFont typeface="Webdings" charset="0"/>
              <a:buNone/>
            </a:pPr>
            <a:r>
              <a:rPr lang="en-US" altLang="ja-JP" b="1">
                <a:latin typeface="Courier New" charset="0"/>
              </a:rPr>
              <a:t>#include "G4VSensitiveDetector.hh"</a:t>
            </a:r>
          </a:p>
          <a:p>
            <a:pPr eaLnBrk="1" hangingPunct="1">
              <a:lnSpc>
                <a:spcPct val="90000"/>
              </a:lnSpc>
              <a:buFont typeface="Webdings" charset="0"/>
              <a:buNone/>
            </a:pPr>
            <a:r>
              <a:rPr lang="en-US" altLang="ja-JP" b="1">
                <a:latin typeface="Courier New" charset="0"/>
              </a:rPr>
              <a:t>#include "</a:t>
            </a:r>
            <a:r>
              <a:rPr lang="en-US" altLang="ja-JP" b="1">
                <a:solidFill>
                  <a:srgbClr val="FF0000"/>
                </a:solidFill>
                <a:latin typeface="Courier New" charset="0"/>
              </a:rPr>
              <a:t>MyHit.hh</a:t>
            </a:r>
            <a:r>
              <a:rPr lang="en-US" altLang="ja-JP" b="1">
                <a:latin typeface="Courier New" charset="0"/>
              </a:rPr>
              <a:t>"</a:t>
            </a:r>
          </a:p>
          <a:p>
            <a:pPr eaLnBrk="1" hangingPunct="1">
              <a:lnSpc>
                <a:spcPct val="90000"/>
              </a:lnSpc>
              <a:buFont typeface="Webdings" charset="0"/>
              <a:buNone/>
            </a:pPr>
            <a:r>
              <a:rPr lang="en-US" altLang="ja-JP" b="1">
                <a:latin typeface="Courier New" charset="0"/>
              </a:rPr>
              <a:t>class G4Step;</a:t>
            </a:r>
          </a:p>
          <a:p>
            <a:pPr eaLnBrk="1" hangingPunct="1">
              <a:lnSpc>
                <a:spcPct val="90000"/>
              </a:lnSpc>
              <a:buFont typeface="Webdings" charset="0"/>
              <a:buNone/>
            </a:pPr>
            <a:r>
              <a:rPr lang="en-US" altLang="ja-JP" b="1">
                <a:latin typeface="Courier New" charset="0"/>
              </a:rPr>
              <a:t>class G4HCofThisEvent;</a:t>
            </a:r>
          </a:p>
          <a:p>
            <a:pPr eaLnBrk="1" hangingPunct="1">
              <a:lnSpc>
                <a:spcPct val="90000"/>
              </a:lnSpc>
              <a:buFont typeface="Webdings" charset="0"/>
              <a:buNone/>
            </a:pPr>
            <a:r>
              <a:rPr lang="en-US" altLang="ja-JP" b="1">
                <a:solidFill>
                  <a:srgbClr val="FF0000"/>
                </a:solidFill>
                <a:latin typeface="Courier New" charset="0"/>
              </a:rPr>
              <a:t>class MyDetector : public G4VSensitiveDetector</a:t>
            </a:r>
          </a:p>
          <a:p>
            <a:pPr eaLnBrk="1" hangingPunct="1">
              <a:lnSpc>
                <a:spcPct val="90000"/>
              </a:lnSpc>
              <a:buFont typeface="Webdings" charset="0"/>
              <a:buNone/>
            </a:pPr>
            <a:r>
              <a:rPr lang="en-US" altLang="ja-JP" b="1">
                <a:latin typeface="Courier New" charset="0"/>
              </a:rPr>
              <a:t>{</a:t>
            </a:r>
          </a:p>
          <a:p>
            <a:pPr eaLnBrk="1" hangingPunct="1">
              <a:lnSpc>
                <a:spcPct val="90000"/>
              </a:lnSpc>
              <a:buFont typeface="Webdings" charset="0"/>
              <a:buNone/>
            </a:pPr>
            <a:r>
              <a:rPr lang="en-US" altLang="ja-JP" b="1">
                <a:latin typeface="Courier New" charset="0"/>
              </a:rPr>
              <a:t>  public:</a:t>
            </a:r>
          </a:p>
          <a:p>
            <a:pPr eaLnBrk="1" hangingPunct="1">
              <a:lnSpc>
                <a:spcPct val="90000"/>
              </a:lnSpc>
              <a:buFont typeface="Webdings" charset="0"/>
              <a:buNone/>
            </a:pPr>
            <a:r>
              <a:rPr lang="en-US" altLang="ja-JP" b="1">
                <a:latin typeface="Courier New" charset="0"/>
              </a:rPr>
              <a:t>      MyDetector(G4String name);</a:t>
            </a:r>
          </a:p>
          <a:p>
            <a:pPr eaLnBrk="1" hangingPunct="1">
              <a:lnSpc>
                <a:spcPct val="90000"/>
              </a:lnSpc>
              <a:buFont typeface="Webdings" charset="0"/>
              <a:buNone/>
            </a:pPr>
            <a:r>
              <a:rPr lang="en-US" altLang="ja-JP" b="1">
                <a:latin typeface="Courier New" charset="0"/>
              </a:rPr>
              <a:t>      virtual ~MyDetector();</a:t>
            </a:r>
          </a:p>
          <a:p>
            <a:pPr eaLnBrk="1" hangingPunct="1">
              <a:lnSpc>
                <a:spcPct val="90000"/>
              </a:lnSpc>
              <a:buFont typeface="Webdings" charset="0"/>
              <a:buNone/>
            </a:pPr>
            <a:r>
              <a:rPr lang="en-US" altLang="ja-JP" b="1">
                <a:latin typeface="Courier New" charset="0"/>
              </a:rPr>
              <a:t>      </a:t>
            </a:r>
            <a:r>
              <a:rPr lang="en-US" altLang="ja-JP" b="1">
                <a:solidFill>
                  <a:srgbClr val="FF0000"/>
                </a:solidFill>
                <a:latin typeface="Courier New" charset="0"/>
              </a:rPr>
              <a:t>virtual void Initialize(G4HCofThisEvent*HCE);</a:t>
            </a:r>
          </a:p>
          <a:p>
            <a:pPr eaLnBrk="1" hangingPunct="1">
              <a:lnSpc>
                <a:spcPct val="90000"/>
              </a:lnSpc>
              <a:buFont typeface="Webdings" charset="0"/>
              <a:buNone/>
            </a:pPr>
            <a:r>
              <a:rPr lang="en-US" altLang="ja-JP" b="1">
                <a:solidFill>
                  <a:srgbClr val="FF0000"/>
                </a:solidFill>
                <a:latin typeface="Courier New" charset="0"/>
              </a:rPr>
              <a:t>      virtual G4bool ProcessHits(G4Step*aStep, </a:t>
            </a:r>
          </a:p>
          <a:p>
            <a:pPr eaLnBrk="1" hangingPunct="1">
              <a:lnSpc>
                <a:spcPct val="90000"/>
              </a:lnSpc>
              <a:buFont typeface="Webdings" charset="0"/>
              <a:buNone/>
            </a:pPr>
            <a:r>
              <a:rPr lang="en-US" altLang="ja-JP" b="1">
                <a:solidFill>
                  <a:srgbClr val="FF0000"/>
                </a:solidFill>
                <a:latin typeface="Courier New" charset="0"/>
              </a:rPr>
              <a:t>                           G4TouchableHistory*ROhist);</a:t>
            </a:r>
          </a:p>
          <a:p>
            <a:pPr eaLnBrk="1" hangingPunct="1">
              <a:lnSpc>
                <a:spcPct val="90000"/>
              </a:lnSpc>
              <a:buFont typeface="Webdings" charset="0"/>
              <a:buNone/>
            </a:pPr>
            <a:r>
              <a:rPr lang="en-US" altLang="ja-JP" b="1">
                <a:solidFill>
                  <a:srgbClr val="FF0000"/>
                </a:solidFill>
                <a:latin typeface="Courier New" charset="0"/>
              </a:rPr>
              <a:t>      virtual void EndOfEvent(G4HCofThisEvent*HCE);</a:t>
            </a:r>
          </a:p>
          <a:p>
            <a:pPr eaLnBrk="1" hangingPunct="1">
              <a:lnSpc>
                <a:spcPct val="90000"/>
              </a:lnSpc>
              <a:buFont typeface="Webdings" charset="0"/>
              <a:buNone/>
            </a:pPr>
            <a:r>
              <a:rPr lang="en-US" altLang="ja-JP" b="1">
                <a:latin typeface="Courier New" charset="0"/>
              </a:rPr>
              <a:t>  private:</a:t>
            </a:r>
          </a:p>
          <a:p>
            <a:pPr eaLnBrk="1" hangingPunct="1">
              <a:lnSpc>
                <a:spcPct val="90000"/>
              </a:lnSpc>
              <a:buFont typeface="Webdings" charset="0"/>
              <a:buNone/>
            </a:pPr>
            <a:r>
              <a:rPr lang="en-US" altLang="ja-JP" b="1">
                <a:latin typeface="Courier New" charset="0"/>
              </a:rPr>
              <a:t>      </a:t>
            </a:r>
            <a:r>
              <a:rPr lang="en-US" altLang="ja-JP" b="1">
                <a:solidFill>
                  <a:srgbClr val="FF0000"/>
                </a:solidFill>
                <a:latin typeface="Courier New" charset="0"/>
              </a:rPr>
              <a:t>MyHitsCollection * hitsCollection;</a:t>
            </a:r>
          </a:p>
          <a:p>
            <a:pPr eaLnBrk="1" hangingPunct="1">
              <a:lnSpc>
                <a:spcPct val="90000"/>
              </a:lnSpc>
              <a:buFont typeface="Webdings" charset="0"/>
              <a:buNone/>
            </a:pPr>
            <a:r>
              <a:rPr lang="en-US" altLang="ja-JP" b="1">
                <a:solidFill>
                  <a:srgbClr val="FF0000"/>
                </a:solidFill>
                <a:latin typeface="Courier New" charset="0"/>
              </a:rPr>
              <a:t>      G4int collectionID;</a:t>
            </a:r>
          </a:p>
          <a:p>
            <a:pPr eaLnBrk="1" hangingPunct="1">
              <a:lnSpc>
                <a:spcPct val="90000"/>
              </a:lnSpc>
              <a:buFont typeface="Webdings" charset="0"/>
              <a:buNone/>
            </a:pPr>
            <a:r>
              <a:rPr lang="en-US" altLang="ja-JP" b="1">
                <a:latin typeface="Courier New" charset="0"/>
              </a:rPr>
              <a:t>};</a:t>
            </a:r>
          </a:p>
        </p:txBody>
      </p:sp>
      <p:sp>
        <p:nvSpPr>
          <p:cNvPr id="43011"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43012"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EAA535C3-3273-F344-ABD3-AE3143784DB6}" type="slidenum">
              <a:rPr lang="ja-JP" altLang="en-US" sz="1400" b="0">
                <a:solidFill>
                  <a:schemeClr val="bg1"/>
                </a:solidFill>
              </a:rPr>
              <a:pPr/>
              <a:t>49</a:t>
            </a:fld>
            <a:endParaRPr lang="en-US" altLang="ja-JP" sz="1400" b="0">
              <a:solidFill>
                <a:schemeClr val="bg1"/>
              </a:solidFill>
            </a:endParaRPr>
          </a:p>
        </p:txBody>
      </p:sp>
    </p:spTree>
    <p:extLst>
      <p:ext uri="{BB962C8B-B14F-4D97-AF65-F5344CB8AC3E}">
        <p14:creationId xmlns:p14="http://schemas.microsoft.com/office/powerpoint/2010/main" val="22376482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ctrTitle"/>
          </p:nvPr>
        </p:nvSpPr>
        <p:spPr>
          <a:xfrm>
            <a:off x="685800" y="1219200"/>
            <a:ext cx="7772400" cy="2286000"/>
          </a:xfrm>
        </p:spPr>
        <p:txBody>
          <a:bodyPr/>
          <a:lstStyle/>
          <a:p>
            <a:pPr eaLnBrk="1" hangingPunct="1"/>
            <a:r>
              <a:rPr lang="en-US" altLang="ja-JP">
                <a:latin typeface="Arial" charset="0"/>
              </a:rPr>
              <a:t>Command-based scoring</a:t>
            </a:r>
          </a:p>
        </p:txBody>
      </p:sp>
      <p:sp>
        <p:nvSpPr>
          <p:cNvPr id="22530" name="Rectangle 3"/>
          <p:cNvSpPr>
            <a:spLocks noGrp="1" noChangeArrowheads="1"/>
          </p:cNvSpPr>
          <p:nvPr>
            <p:ph type="subTitle" idx="1"/>
          </p:nvPr>
        </p:nvSpPr>
        <p:spPr/>
        <p:txBody>
          <a:bodyPr/>
          <a:lstStyle/>
          <a:p>
            <a:pPr eaLnBrk="1" hangingPunct="1"/>
            <a:endParaRPr lang="ja-JP" altLang="en-US">
              <a:latin typeface="Arial"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p:txBody>
          <a:bodyPr/>
          <a:lstStyle/>
          <a:p>
            <a:pPr eaLnBrk="1" hangingPunct="1"/>
            <a:r>
              <a:rPr lang="en-US" altLang="ja-JP">
                <a:latin typeface="Arial" charset="0"/>
              </a:rPr>
              <a:t>Sensitive detector</a:t>
            </a:r>
          </a:p>
        </p:txBody>
      </p:sp>
      <p:sp>
        <p:nvSpPr>
          <p:cNvPr id="45058" name="Rectangle 3"/>
          <p:cNvSpPr>
            <a:spLocks noGrp="1" noChangeArrowheads="1"/>
          </p:cNvSpPr>
          <p:nvPr>
            <p:ph idx="1"/>
          </p:nvPr>
        </p:nvSpPr>
        <p:spPr>
          <a:xfrm>
            <a:off x="228600" y="762000"/>
            <a:ext cx="8686800" cy="5867400"/>
          </a:xfrm>
          <a:solidFill>
            <a:schemeClr val="bg1"/>
          </a:solidFill>
        </p:spPr>
        <p:txBody>
          <a:bodyPr/>
          <a:lstStyle/>
          <a:p>
            <a:pPr eaLnBrk="1" hangingPunct="1">
              <a:lnSpc>
                <a:spcPct val="110000"/>
              </a:lnSpc>
            </a:pPr>
            <a:r>
              <a:rPr lang="en-US" altLang="ja-JP" dirty="0">
                <a:latin typeface="Arial" charset="0"/>
              </a:rPr>
              <a:t>A </a:t>
            </a:r>
            <a:r>
              <a:rPr lang="en-US" altLang="ja-JP" dirty="0">
                <a:solidFill>
                  <a:srgbClr val="FF0000"/>
                </a:solidFill>
                <a:latin typeface="Arial" charset="0"/>
              </a:rPr>
              <a:t>tracker</a:t>
            </a:r>
            <a:r>
              <a:rPr lang="en-US" altLang="ja-JP" dirty="0">
                <a:latin typeface="Arial" charset="0"/>
              </a:rPr>
              <a:t> detector typically generates </a:t>
            </a:r>
            <a:r>
              <a:rPr lang="en-US" altLang="ja-JP" dirty="0">
                <a:solidFill>
                  <a:srgbClr val="FF0000"/>
                </a:solidFill>
                <a:latin typeface="Arial" charset="0"/>
              </a:rPr>
              <a:t>a hit for every single step of every single (charged) track</a:t>
            </a:r>
            <a:r>
              <a:rPr lang="en-US" altLang="ja-JP" dirty="0">
                <a:latin typeface="Arial" charset="0"/>
              </a:rPr>
              <a:t>.</a:t>
            </a:r>
          </a:p>
          <a:p>
            <a:pPr lvl="1" eaLnBrk="1" hangingPunct="1">
              <a:lnSpc>
                <a:spcPct val="110000"/>
              </a:lnSpc>
            </a:pPr>
            <a:r>
              <a:rPr lang="en-US" altLang="ja-JP" dirty="0">
                <a:latin typeface="Arial" charset="0"/>
                <a:cs typeface="ＭＳ Ｐゴシック" charset="0"/>
              </a:rPr>
              <a:t>A tracker hit typically contains </a:t>
            </a:r>
          </a:p>
          <a:p>
            <a:pPr lvl="2" eaLnBrk="1" hangingPunct="1">
              <a:lnSpc>
                <a:spcPct val="110000"/>
              </a:lnSpc>
            </a:pPr>
            <a:r>
              <a:rPr lang="en-US" altLang="ja-JP" dirty="0">
                <a:latin typeface="Arial" charset="0"/>
                <a:cs typeface="ＭＳ Ｐゴシック" charset="0"/>
              </a:rPr>
              <a:t>Position and time</a:t>
            </a:r>
          </a:p>
          <a:p>
            <a:pPr lvl="2" eaLnBrk="1" hangingPunct="1">
              <a:lnSpc>
                <a:spcPct val="110000"/>
              </a:lnSpc>
            </a:pPr>
            <a:r>
              <a:rPr lang="en-US" altLang="ja-JP" dirty="0">
                <a:latin typeface="Arial" charset="0"/>
                <a:cs typeface="ＭＳ Ｐゴシック" charset="0"/>
              </a:rPr>
              <a:t>Energy deposition of the step</a:t>
            </a:r>
          </a:p>
          <a:p>
            <a:pPr lvl="2" eaLnBrk="1" hangingPunct="1">
              <a:lnSpc>
                <a:spcPct val="110000"/>
              </a:lnSpc>
            </a:pPr>
            <a:r>
              <a:rPr lang="en-US" altLang="ja-JP" dirty="0">
                <a:latin typeface="Arial" charset="0"/>
                <a:cs typeface="ＭＳ Ｐゴシック" charset="0"/>
              </a:rPr>
              <a:t>Track ID</a:t>
            </a:r>
          </a:p>
          <a:p>
            <a:pPr eaLnBrk="1" hangingPunct="1">
              <a:lnSpc>
                <a:spcPct val="110000"/>
              </a:lnSpc>
            </a:pPr>
            <a:r>
              <a:rPr lang="en-US" altLang="ja-JP" dirty="0">
                <a:latin typeface="Arial" charset="0"/>
              </a:rPr>
              <a:t>A </a:t>
            </a:r>
            <a:r>
              <a:rPr lang="en-US" altLang="ja-JP" dirty="0">
                <a:solidFill>
                  <a:srgbClr val="FF0000"/>
                </a:solidFill>
                <a:latin typeface="Arial" charset="0"/>
              </a:rPr>
              <a:t>calorimeter</a:t>
            </a:r>
            <a:r>
              <a:rPr lang="en-US" altLang="ja-JP" dirty="0">
                <a:latin typeface="Arial" charset="0"/>
              </a:rPr>
              <a:t> detector typically generates a hit for every cell, and </a:t>
            </a:r>
            <a:r>
              <a:rPr lang="en-US" altLang="ja-JP" dirty="0">
                <a:solidFill>
                  <a:srgbClr val="FF0000"/>
                </a:solidFill>
                <a:latin typeface="Arial" charset="0"/>
              </a:rPr>
              <a:t>accumulates energy deposition in each cell for all steps of all tracks</a:t>
            </a:r>
            <a:r>
              <a:rPr lang="en-US" altLang="ja-JP" dirty="0">
                <a:latin typeface="Arial" charset="0"/>
              </a:rPr>
              <a:t>.</a:t>
            </a:r>
          </a:p>
          <a:p>
            <a:pPr lvl="1" eaLnBrk="1" hangingPunct="1">
              <a:lnSpc>
                <a:spcPct val="110000"/>
              </a:lnSpc>
            </a:pPr>
            <a:r>
              <a:rPr lang="en-US" altLang="ja-JP" dirty="0">
                <a:latin typeface="Arial" charset="0"/>
                <a:cs typeface="ＭＳ Ｐゴシック" charset="0"/>
              </a:rPr>
              <a:t>A calorimeter hit typically contains</a:t>
            </a:r>
          </a:p>
          <a:p>
            <a:pPr lvl="2" eaLnBrk="1" hangingPunct="1">
              <a:lnSpc>
                <a:spcPct val="110000"/>
              </a:lnSpc>
            </a:pPr>
            <a:r>
              <a:rPr lang="en-US" altLang="ja-JP" dirty="0">
                <a:latin typeface="Arial" charset="0"/>
                <a:cs typeface="ＭＳ Ｐゴシック" charset="0"/>
              </a:rPr>
              <a:t>Sum of deposited energy</a:t>
            </a:r>
          </a:p>
          <a:p>
            <a:pPr lvl="2" eaLnBrk="1" hangingPunct="1">
              <a:lnSpc>
                <a:spcPct val="110000"/>
              </a:lnSpc>
            </a:pPr>
            <a:r>
              <a:rPr lang="en-US" altLang="ja-JP" dirty="0">
                <a:latin typeface="Arial" charset="0"/>
                <a:cs typeface="ＭＳ Ｐゴシック" charset="0"/>
              </a:rPr>
              <a:t>Cell ID</a:t>
            </a:r>
          </a:p>
          <a:p>
            <a:pPr eaLnBrk="1" hangingPunct="1">
              <a:lnSpc>
                <a:spcPct val="110000"/>
              </a:lnSpc>
            </a:pPr>
            <a:r>
              <a:rPr lang="en-US" altLang="ja-JP" dirty="0">
                <a:latin typeface="Arial" charset="0"/>
              </a:rPr>
              <a:t>You can instantiate more than one objects for one sensitive detector class. Each object should have its unique detector name.</a:t>
            </a:r>
          </a:p>
          <a:p>
            <a:pPr lvl="1" eaLnBrk="1" hangingPunct="1">
              <a:lnSpc>
                <a:spcPct val="110000"/>
              </a:lnSpc>
            </a:pPr>
            <a:r>
              <a:rPr lang="en-US" altLang="ja-JP" dirty="0">
                <a:latin typeface="Arial" charset="0"/>
                <a:cs typeface="ＭＳ Ｐゴシック" charset="0"/>
              </a:rPr>
              <a:t>For example, each of two sets of detectors can have their dedicated sensitive detector objects. But, the functionalities of them are exactly the same to each other so that they can share the same class. See </a:t>
            </a:r>
            <a:r>
              <a:rPr lang="en-US" altLang="ja-JP" dirty="0">
                <a:solidFill>
                  <a:srgbClr val="FF0000"/>
                </a:solidFill>
                <a:latin typeface="Arial" charset="0"/>
                <a:cs typeface="ＭＳ Ｐゴシック" charset="0"/>
              </a:rPr>
              <a:t>examples/basic/B5</a:t>
            </a:r>
            <a:r>
              <a:rPr lang="en-US" altLang="ja-JP" dirty="0">
                <a:latin typeface="Arial" charset="0"/>
                <a:cs typeface="ＭＳ Ｐゴシック" charset="0"/>
              </a:rPr>
              <a:t> as an example.</a:t>
            </a:r>
          </a:p>
        </p:txBody>
      </p:sp>
      <p:sp>
        <p:nvSpPr>
          <p:cNvPr id="45059"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45060"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6CBA0832-7E87-004E-978C-153DBA084113}" type="slidenum">
              <a:rPr lang="ja-JP" altLang="en-US" sz="1400" b="0">
                <a:solidFill>
                  <a:schemeClr val="bg1"/>
                </a:solidFill>
              </a:rPr>
              <a:pPr/>
              <a:t>50</a:t>
            </a:fld>
            <a:endParaRPr lang="en-US" altLang="ja-JP" sz="1400" b="0">
              <a:solidFill>
                <a:schemeClr val="bg1"/>
              </a:solidFill>
            </a:endParaRPr>
          </a:p>
        </p:txBody>
      </p:sp>
    </p:spTree>
    <p:extLst>
      <p:ext uri="{BB962C8B-B14F-4D97-AF65-F5344CB8AC3E}">
        <p14:creationId xmlns:p14="http://schemas.microsoft.com/office/powerpoint/2010/main" val="111008649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p:txBody>
          <a:bodyPr/>
          <a:lstStyle/>
          <a:p>
            <a:pPr eaLnBrk="1" hangingPunct="1"/>
            <a:r>
              <a:rPr lang="en-US" altLang="ja-JP">
                <a:latin typeface="Arial" charset="0"/>
              </a:rPr>
              <a:t>Step</a:t>
            </a:r>
          </a:p>
        </p:txBody>
      </p:sp>
      <p:sp>
        <p:nvSpPr>
          <p:cNvPr id="47106" name="Rectangle 3"/>
          <p:cNvSpPr>
            <a:spLocks noGrp="1" noChangeArrowheads="1"/>
          </p:cNvSpPr>
          <p:nvPr>
            <p:ph idx="1"/>
          </p:nvPr>
        </p:nvSpPr>
        <p:spPr>
          <a:xfrm>
            <a:off x="152400" y="762000"/>
            <a:ext cx="8610600" cy="4191000"/>
          </a:xfrm>
        </p:spPr>
        <p:txBody>
          <a:bodyPr/>
          <a:lstStyle/>
          <a:p>
            <a:pPr eaLnBrk="1" hangingPunct="1">
              <a:lnSpc>
                <a:spcPct val="150000"/>
              </a:lnSpc>
            </a:pPr>
            <a:r>
              <a:rPr lang="en-US" altLang="ja-JP">
                <a:latin typeface="Arial" charset="0"/>
              </a:rPr>
              <a:t>Step has two points and also “delta” information of a particle (energy loss on the step, time-of-flight spent by the step, etc.).</a:t>
            </a:r>
          </a:p>
          <a:p>
            <a:pPr eaLnBrk="1" hangingPunct="1">
              <a:lnSpc>
                <a:spcPct val="150000"/>
              </a:lnSpc>
            </a:pPr>
            <a:r>
              <a:rPr lang="en-US" altLang="ja-JP">
                <a:latin typeface="Arial" charset="0"/>
              </a:rPr>
              <a:t>Each point knows the volume (and material). In case a step is limited by a volume boundary, the end point physically stands on the boundary, and it </a:t>
            </a:r>
            <a:r>
              <a:rPr lang="en-US" altLang="ja-JP">
                <a:solidFill>
                  <a:srgbClr val="FF0000"/>
                </a:solidFill>
                <a:latin typeface="Arial" charset="0"/>
              </a:rPr>
              <a:t>logically belongs to the next volume</a:t>
            </a:r>
            <a:r>
              <a:rPr lang="en-US" altLang="ja-JP">
                <a:latin typeface="Arial" charset="0"/>
              </a:rPr>
              <a:t>.</a:t>
            </a:r>
          </a:p>
          <a:p>
            <a:pPr eaLnBrk="1" hangingPunct="1">
              <a:lnSpc>
                <a:spcPct val="150000"/>
              </a:lnSpc>
            </a:pPr>
            <a:r>
              <a:rPr lang="en-US" altLang="ja-JP">
                <a:solidFill>
                  <a:srgbClr val="FF0000"/>
                </a:solidFill>
                <a:latin typeface="Arial" charset="0"/>
              </a:rPr>
              <a:t>Note that you must get the volume information from the “PreStepPoint”.</a:t>
            </a:r>
          </a:p>
        </p:txBody>
      </p:sp>
      <p:sp>
        <p:nvSpPr>
          <p:cNvPr id="47107"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47108"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00F4DCDE-828D-B944-BCCD-F59B14DA47A2}" type="slidenum">
              <a:rPr lang="ja-JP" altLang="en-US" sz="1400" b="0">
                <a:solidFill>
                  <a:schemeClr val="bg1"/>
                </a:solidFill>
              </a:rPr>
              <a:pPr/>
              <a:t>51</a:t>
            </a:fld>
            <a:endParaRPr lang="en-US" altLang="ja-JP" sz="1400" b="0">
              <a:solidFill>
                <a:schemeClr val="bg1"/>
              </a:solidFill>
            </a:endParaRPr>
          </a:p>
        </p:txBody>
      </p:sp>
      <p:sp>
        <p:nvSpPr>
          <p:cNvPr id="47109" name="Rectangle 4"/>
          <p:cNvSpPr>
            <a:spLocks noChangeArrowheads="1"/>
          </p:cNvSpPr>
          <p:nvPr/>
        </p:nvSpPr>
        <p:spPr bwMode="auto">
          <a:xfrm>
            <a:off x="1143000" y="4114800"/>
            <a:ext cx="4343400" cy="1600200"/>
          </a:xfrm>
          <a:prstGeom prst="rect">
            <a:avLst/>
          </a:prstGeom>
          <a:solidFill>
            <a:srgbClr val="FFF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algn="ctr"/>
            <a:endParaRPr kumimoji="1" lang="ja-JP" altLang="en-US" sz="2400" b="0">
              <a:latin typeface="Times New Roman" charset="0"/>
            </a:endParaRPr>
          </a:p>
        </p:txBody>
      </p:sp>
      <p:sp>
        <p:nvSpPr>
          <p:cNvPr id="47110" name="Rectangle 5"/>
          <p:cNvSpPr>
            <a:spLocks noChangeArrowheads="1"/>
          </p:cNvSpPr>
          <p:nvPr/>
        </p:nvSpPr>
        <p:spPr bwMode="auto">
          <a:xfrm>
            <a:off x="5486400" y="4114800"/>
            <a:ext cx="2743200" cy="1600200"/>
          </a:xfrm>
          <a:prstGeom prst="rect">
            <a:avLst/>
          </a:prstGeom>
          <a:solidFill>
            <a:srgbClr val="FF99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eaLnBrk="0" hangingPunct="0"/>
            <a:endParaRPr lang="en-US"/>
          </a:p>
        </p:txBody>
      </p:sp>
      <p:sp>
        <p:nvSpPr>
          <p:cNvPr id="47111" name="Line 6"/>
          <p:cNvSpPr>
            <a:spLocks noChangeShapeType="1"/>
          </p:cNvSpPr>
          <p:nvPr/>
        </p:nvSpPr>
        <p:spPr bwMode="auto">
          <a:xfrm>
            <a:off x="5486400" y="4114800"/>
            <a:ext cx="0" cy="1600200"/>
          </a:xfrm>
          <a:prstGeom prst="line">
            <a:avLst/>
          </a:prstGeom>
          <a:noFill/>
          <a:ln w="762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47112" name="Line 7"/>
          <p:cNvSpPr>
            <a:spLocks noChangeShapeType="1"/>
          </p:cNvSpPr>
          <p:nvPr/>
        </p:nvSpPr>
        <p:spPr bwMode="auto">
          <a:xfrm flipV="1">
            <a:off x="2514600" y="4876800"/>
            <a:ext cx="3048000" cy="152400"/>
          </a:xfrm>
          <a:prstGeom prst="line">
            <a:avLst/>
          </a:prstGeom>
          <a:noFill/>
          <a:ln w="57150">
            <a:solidFill>
              <a:schemeClr val="tx1"/>
            </a:solidFill>
            <a:round/>
            <a:headEnd type="oval" w="lg" len="lg"/>
            <a:tailEnd type="oval" w="lg" len="lg"/>
          </a:ln>
          <a:extLst>
            <a:ext uri="{909E8E84-426E-40dd-AFC4-6F175D3DCCD1}">
              <a14:hiddenFill xmlns="" xmlns:a14="http://schemas.microsoft.com/office/drawing/2010/main">
                <a:noFill/>
              </a14:hiddenFill>
            </a:ext>
          </a:extLst>
        </p:spPr>
        <p:txBody>
          <a:bodyPr wrap="none" anchor="ctr"/>
          <a:lstStyle/>
          <a:p>
            <a:endParaRPr lang="en-US"/>
          </a:p>
        </p:txBody>
      </p:sp>
      <p:sp>
        <p:nvSpPr>
          <p:cNvPr id="47113" name="Oval 8"/>
          <p:cNvSpPr>
            <a:spLocks noChangeArrowheads="1"/>
          </p:cNvSpPr>
          <p:nvPr/>
        </p:nvSpPr>
        <p:spPr bwMode="auto">
          <a:xfrm>
            <a:off x="5486400" y="4800600"/>
            <a:ext cx="152400" cy="152400"/>
          </a:xfrm>
          <a:prstGeom prst="ellipse">
            <a:avLst/>
          </a:prstGeom>
          <a:solidFill>
            <a:srgbClr val="FF9900"/>
          </a:solidFill>
          <a:ln w="9525">
            <a:solidFill>
              <a:schemeClr val="tx1"/>
            </a:solidFill>
            <a:round/>
            <a:headEnd/>
            <a:tailEnd/>
          </a:ln>
        </p:spPr>
        <p:txBody>
          <a:bodyPr wrap="none" anchor="ctr"/>
          <a:lstStyle/>
          <a:p>
            <a:pPr eaLnBrk="0" hangingPunct="0"/>
            <a:endParaRPr lang="en-US"/>
          </a:p>
        </p:txBody>
      </p:sp>
      <p:sp>
        <p:nvSpPr>
          <p:cNvPr id="47114" name="Oval 9"/>
          <p:cNvSpPr>
            <a:spLocks noChangeArrowheads="1"/>
          </p:cNvSpPr>
          <p:nvPr/>
        </p:nvSpPr>
        <p:spPr bwMode="auto">
          <a:xfrm>
            <a:off x="2438400" y="4953000"/>
            <a:ext cx="152400" cy="152400"/>
          </a:xfrm>
          <a:prstGeom prst="ellipse">
            <a:avLst/>
          </a:prstGeom>
          <a:solidFill>
            <a:srgbClr val="FFFF00"/>
          </a:solidFill>
          <a:ln w="9525">
            <a:solidFill>
              <a:schemeClr val="tx1"/>
            </a:solidFill>
            <a:round/>
            <a:headEnd/>
            <a:tailEnd/>
          </a:ln>
        </p:spPr>
        <p:txBody>
          <a:bodyPr wrap="none" anchor="ctr"/>
          <a:lstStyle/>
          <a:p>
            <a:pPr eaLnBrk="0" hangingPunct="0"/>
            <a:endParaRPr lang="en-US"/>
          </a:p>
        </p:txBody>
      </p:sp>
      <p:sp>
        <p:nvSpPr>
          <p:cNvPr id="47115" name="Text Box 10"/>
          <p:cNvSpPr txBox="1">
            <a:spLocks noChangeArrowheads="1"/>
          </p:cNvSpPr>
          <p:nvPr/>
        </p:nvSpPr>
        <p:spPr bwMode="auto">
          <a:xfrm>
            <a:off x="1295400" y="5257800"/>
            <a:ext cx="1884363"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r>
              <a:rPr kumimoji="1" lang="en-US" altLang="ja-JP" b="0">
                <a:latin typeface="Times New Roman" charset="0"/>
              </a:rPr>
              <a:t>Pre-step point</a:t>
            </a:r>
          </a:p>
        </p:txBody>
      </p:sp>
      <p:sp>
        <p:nvSpPr>
          <p:cNvPr id="47116" name="Text Box 11"/>
          <p:cNvSpPr txBox="1">
            <a:spLocks noChangeArrowheads="1"/>
          </p:cNvSpPr>
          <p:nvPr/>
        </p:nvSpPr>
        <p:spPr bwMode="auto">
          <a:xfrm>
            <a:off x="5562600" y="4953000"/>
            <a:ext cx="200342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r>
              <a:rPr kumimoji="1" lang="en-US" altLang="ja-JP" b="0">
                <a:latin typeface="Times New Roman" charset="0"/>
              </a:rPr>
              <a:t>Post-step point</a:t>
            </a:r>
          </a:p>
        </p:txBody>
      </p:sp>
      <p:sp>
        <p:nvSpPr>
          <p:cNvPr id="47117" name="Text Box 12"/>
          <p:cNvSpPr txBox="1">
            <a:spLocks noChangeArrowheads="1"/>
          </p:cNvSpPr>
          <p:nvPr/>
        </p:nvSpPr>
        <p:spPr bwMode="auto">
          <a:xfrm>
            <a:off x="3565525" y="4384675"/>
            <a:ext cx="725488"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r>
              <a:rPr kumimoji="1" lang="en-US" altLang="ja-JP" b="0">
                <a:latin typeface="Times New Roman" charset="0"/>
              </a:rPr>
              <a:t>Step</a:t>
            </a:r>
          </a:p>
        </p:txBody>
      </p:sp>
      <p:sp>
        <p:nvSpPr>
          <p:cNvPr id="47118" name="Text Box 13"/>
          <p:cNvSpPr txBox="1">
            <a:spLocks noChangeArrowheads="1"/>
          </p:cNvSpPr>
          <p:nvPr/>
        </p:nvSpPr>
        <p:spPr bwMode="auto">
          <a:xfrm>
            <a:off x="4800600" y="3733800"/>
            <a:ext cx="1385888"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eaLnBrk="1" hangingPunct="1"/>
            <a:r>
              <a:rPr kumimoji="1" lang="en-US" altLang="ja-JP" b="0" i="1">
                <a:latin typeface="Times New Roman" charset="0"/>
              </a:rPr>
              <a:t>Boundary</a:t>
            </a:r>
          </a:p>
        </p:txBody>
      </p:sp>
    </p:spTree>
    <p:extLst>
      <p:ext uri="{BB962C8B-B14F-4D97-AF65-F5344CB8AC3E}">
        <p14:creationId xmlns:p14="http://schemas.microsoft.com/office/powerpoint/2010/main" val="132717917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p:nvPr>
        </p:nvSpPr>
        <p:spPr>
          <a:xfrm>
            <a:off x="152400" y="0"/>
            <a:ext cx="8839200" cy="609600"/>
          </a:xfrm>
        </p:spPr>
        <p:txBody>
          <a:bodyPr/>
          <a:lstStyle/>
          <a:p>
            <a:pPr eaLnBrk="1" hangingPunct="1"/>
            <a:r>
              <a:rPr lang="en-US" altLang="ja-JP" sz="3600">
                <a:latin typeface="Arial" charset="0"/>
              </a:rPr>
              <a:t>Implementation of Sensitive Detector - 1</a:t>
            </a:r>
          </a:p>
        </p:txBody>
      </p:sp>
      <p:sp>
        <p:nvSpPr>
          <p:cNvPr id="49154" name="Rectangle 3"/>
          <p:cNvSpPr>
            <a:spLocks noGrp="1" noChangeArrowheads="1"/>
          </p:cNvSpPr>
          <p:nvPr>
            <p:ph idx="1"/>
          </p:nvPr>
        </p:nvSpPr>
        <p:spPr>
          <a:xfrm>
            <a:off x="152400" y="762000"/>
            <a:ext cx="8610600" cy="5867400"/>
          </a:xfrm>
        </p:spPr>
        <p:txBody>
          <a:bodyPr/>
          <a:lstStyle/>
          <a:p>
            <a:pPr eaLnBrk="1" hangingPunct="1">
              <a:buFont typeface="Webdings" charset="0"/>
              <a:buNone/>
            </a:pPr>
            <a:r>
              <a:rPr lang="en-US" altLang="ja-JP" b="1">
                <a:latin typeface="Courier New" charset="0"/>
              </a:rPr>
              <a:t>MyDetector::</a:t>
            </a:r>
            <a:r>
              <a:rPr lang="en-US" altLang="ja-JP" b="1">
                <a:solidFill>
                  <a:srgbClr val="FF0000"/>
                </a:solidFill>
                <a:latin typeface="Courier New" charset="0"/>
              </a:rPr>
              <a:t>MyDetector</a:t>
            </a:r>
            <a:r>
              <a:rPr lang="en-US" altLang="ja-JP" b="1">
                <a:latin typeface="Courier New" charset="0"/>
              </a:rPr>
              <a:t>(G4String </a:t>
            </a:r>
            <a:r>
              <a:rPr lang="en-US" altLang="ja-JP" i="1">
                <a:latin typeface="Courier New" charset="0"/>
              </a:rPr>
              <a:t>detector_name</a:t>
            </a:r>
            <a:r>
              <a:rPr lang="en-US" altLang="ja-JP" b="1">
                <a:latin typeface="Courier New" charset="0"/>
              </a:rPr>
              <a:t>)</a:t>
            </a:r>
          </a:p>
          <a:p>
            <a:pPr eaLnBrk="1" hangingPunct="1">
              <a:buFont typeface="Webdings" charset="0"/>
              <a:buNone/>
            </a:pPr>
            <a:r>
              <a:rPr lang="en-US" altLang="ja-JP" b="1">
                <a:latin typeface="Courier New" charset="0"/>
              </a:rPr>
              <a:t>               :G4VSensitiveDetector(</a:t>
            </a:r>
            <a:r>
              <a:rPr lang="en-US" altLang="ja-JP" i="1">
                <a:latin typeface="Courier New" charset="0"/>
              </a:rPr>
              <a:t>detector_name</a:t>
            </a:r>
            <a:r>
              <a:rPr lang="en-US" altLang="ja-JP" b="1">
                <a:latin typeface="Courier New" charset="0"/>
              </a:rPr>
              <a:t>),</a:t>
            </a:r>
          </a:p>
          <a:p>
            <a:pPr eaLnBrk="1" hangingPunct="1">
              <a:buFont typeface="Webdings" charset="0"/>
              <a:buNone/>
            </a:pPr>
            <a:r>
              <a:rPr lang="en-US" altLang="ja-JP" b="1">
                <a:latin typeface="Courier New" charset="0"/>
              </a:rPr>
              <a:t>                collectionID(-1)</a:t>
            </a:r>
          </a:p>
          <a:p>
            <a:pPr eaLnBrk="1" hangingPunct="1">
              <a:buFont typeface="Webdings" charset="0"/>
              <a:buNone/>
            </a:pPr>
            <a:r>
              <a:rPr lang="en-US" altLang="ja-JP" b="1">
                <a:latin typeface="Courier New" charset="0"/>
              </a:rPr>
              <a:t>{</a:t>
            </a:r>
          </a:p>
          <a:p>
            <a:pPr eaLnBrk="1" hangingPunct="1">
              <a:buFont typeface="Webdings" charset="0"/>
              <a:buNone/>
            </a:pPr>
            <a:r>
              <a:rPr lang="en-US" altLang="ja-JP" b="1">
                <a:latin typeface="Courier New" charset="0"/>
              </a:rPr>
              <a:t>  collectionName.insert(“</a:t>
            </a:r>
            <a:r>
              <a:rPr lang="en-US" altLang="ja-JP" i="1">
                <a:latin typeface="Courier New" charset="0"/>
              </a:rPr>
              <a:t>collection_name</a:t>
            </a:r>
            <a:r>
              <a:rPr lang="en-US" altLang="ja-JP" b="1">
                <a:latin typeface="Courier New" charset="0"/>
              </a:rPr>
              <a:t>");</a:t>
            </a:r>
          </a:p>
          <a:p>
            <a:pPr eaLnBrk="1" hangingPunct="1">
              <a:buFont typeface="Webdings" charset="0"/>
              <a:buNone/>
            </a:pPr>
            <a:r>
              <a:rPr lang="en-US" altLang="ja-JP" b="1">
                <a:latin typeface="Courier New" charset="0"/>
              </a:rPr>
              <a:t>}</a:t>
            </a:r>
          </a:p>
          <a:p>
            <a:pPr eaLnBrk="1" hangingPunct="1">
              <a:buFont typeface="Webdings" charset="0"/>
              <a:buNone/>
            </a:pPr>
            <a:endParaRPr lang="en-US" altLang="ja-JP" b="1">
              <a:latin typeface="Courier New" charset="0"/>
            </a:endParaRPr>
          </a:p>
          <a:p>
            <a:pPr eaLnBrk="1" hangingPunct="1">
              <a:lnSpc>
                <a:spcPct val="140000"/>
              </a:lnSpc>
            </a:pPr>
            <a:r>
              <a:rPr lang="en-US" altLang="ja-JP">
                <a:latin typeface="Arial" charset="0"/>
              </a:rPr>
              <a:t>In the constructor, define the name of the hits collection which is handled by this sensitive detector</a:t>
            </a:r>
          </a:p>
          <a:p>
            <a:pPr eaLnBrk="1" hangingPunct="1">
              <a:lnSpc>
                <a:spcPct val="140000"/>
              </a:lnSpc>
            </a:pPr>
            <a:r>
              <a:rPr lang="en-US" altLang="ja-JP">
                <a:latin typeface="Arial" charset="0"/>
              </a:rPr>
              <a:t>In case your sensitive detector generates more than one kinds of hits (e.g. anode and cathode hits separately), define all collection names.</a:t>
            </a:r>
          </a:p>
          <a:p>
            <a:pPr eaLnBrk="1" hangingPunct="1">
              <a:buFont typeface="Webdings" charset="0"/>
              <a:buNone/>
            </a:pPr>
            <a:endParaRPr lang="en-US" altLang="ja-JP">
              <a:latin typeface="Arial" charset="0"/>
            </a:endParaRPr>
          </a:p>
          <a:p>
            <a:pPr eaLnBrk="1" hangingPunct="1">
              <a:buFont typeface="Webdings" charset="0"/>
              <a:buNone/>
            </a:pPr>
            <a:endParaRPr lang="en-US" altLang="ja-JP" b="1">
              <a:latin typeface="Courier New" charset="0"/>
            </a:endParaRPr>
          </a:p>
        </p:txBody>
      </p:sp>
      <p:sp>
        <p:nvSpPr>
          <p:cNvPr id="49155"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49156"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E8AE5442-FA1A-8E41-9650-3D5C8E1371F9}" type="slidenum">
              <a:rPr lang="ja-JP" altLang="en-US" sz="1400" b="0">
                <a:solidFill>
                  <a:schemeClr val="bg1"/>
                </a:solidFill>
              </a:rPr>
              <a:pPr/>
              <a:t>52</a:t>
            </a:fld>
            <a:endParaRPr lang="en-US" altLang="ja-JP" sz="1400" b="0">
              <a:solidFill>
                <a:schemeClr val="bg1"/>
              </a:solidFill>
            </a:endParaRPr>
          </a:p>
        </p:txBody>
      </p:sp>
    </p:spTree>
    <p:extLst>
      <p:ext uri="{BB962C8B-B14F-4D97-AF65-F5344CB8AC3E}">
        <p14:creationId xmlns:p14="http://schemas.microsoft.com/office/powerpoint/2010/main" val="165455348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p:nvPr>
        </p:nvSpPr>
        <p:spPr>
          <a:xfrm>
            <a:off x="152400" y="0"/>
            <a:ext cx="8839200" cy="609600"/>
          </a:xfrm>
        </p:spPr>
        <p:txBody>
          <a:bodyPr/>
          <a:lstStyle/>
          <a:p>
            <a:pPr eaLnBrk="1" hangingPunct="1"/>
            <a:r>
              <a:rPr lang="en-US" altLang="ja-JP" sz="3600">
                <a:latin typeface="Arial" charset="0"/>
              </a:rPr>
              <a:t>Implementation of Sensitive Detector - 2</a:t>
            </a:r>
          </a:p>
        </p:txBody>
      </p:sp>
      <p:sp>
        <p:nvSpPr>
          <p:cNvPr id="51202" name="Rectangle 3"/>
          <p:cNvSpPr>
            <a:spLocks noGrp="1" noChangeArrowheads="1"/>
          </p:cNvSpPr>
          <p:nvPr>
            <p:ph idx="1"/>
          </p:nvPr>
        </p:nvSpPr>
        <p:spPr>
          <a:xfrm>
            <a:off x="152400" y="685800"/>
            <a:ext cx="8839200" cy="5943600"/>
          </a:xfrm>
          <a:solidFill>
            <a:schemeClr val="bg1"/>
          </a:solidFill>
        </p:spPr>
        <p:txBody>
          <a:bodyPr/>
          <a:lstStyle/>
          <a:p>
            <a:pPr eaLnBrk="1" hangingPunct="1">
              <a:buFont typeface="Webdings" charset="0"/>
              <a:buNone/>
            </a:pPr>
            <a:r>
              <a:rPr lang="en-US" altLang="ja-JP" b="1">
                <a:latin typeface="Courier New" charset="0"/>
              </a:rPr>
              <a:t>void MyDetector::</a:t>
            </a:r>
            <a:r>
              <a:rPr lang="en-US" altLang="ja-JP" b="1">
                <a:solidFill>
                  <a:srgbClr val="FF0000"/>
                </a:solidFill>
                <a:latin typeface="Courier New" charset="0"/>
              </a:rPr>
              <a:t>Initialize</a:t>
            </a:r>
            <a:r>
              <a:rPr lang="en-US" altLang="ja-JP" b="1">
                <a:latin typeface="Courier New" charset="0"/>
              </a:rPr>
              <a:t>(G4HCofThisEvent*HCE)</a:t>
            </a:r>
          </a:p>
          <a:p>
            <a:pPr eaLnBrk="1" hangingPunct="1">
              <a:buFont typeface="Webdings" charset="0"/>
              <a:buNone/>
            </a:pPr>
            <a:r>
              <a:rPr lang="en-US" altLang="ja-JP" b="1">
                <a:latin typeface="Courier New" charset="0"/>
              </a:rPr>
              <a:t>{</a:t>
            </a:r>
          </a:p>
          <a:p>
            <a:pPr eaLnBrk="1" hangingPunct="1">
              <a:buFont typeface="Webdings" charset="0"/>
              <a:buNone/>
            </a:pPr>
            <a:r>
              <a:rPr lang="en-US" altLang="ja-JP" b="1">
                <a:latin typeface="Courier New" charset="0"/>
              </a:rPr>
              <a:t>  if(collectionID&lt;0) collectionID = </a:t>
            </a:r>
            <a:r>
              <a:rPr lang="en-US" altLang="ja-JP" b="1">
                <a:solidFill>
                  <a:srgbClr val="FF0000"/>
                </a:solidFill>
                <a:latin typeface="Courier New" charset="0"/>
              </a:rPr>
              <a:t>GetCollectionID</a:t>
            </a:r>
            <a:r>
              <a:rPr lang="en-US" altLang="ja-JP" b="1">
                <a:latin typeface="Courier New" charset="0"/>
              </a:rPr>
              <a:t>(</a:t>
            </a:r>
            <a:r>
              <a:rPr lang="en-US" altLang="ja-JP" b="1">
                <a:solidFill>
                  <a:srgbClr val="FF0000"/>
                </a:solidFill>
                <a:latin typeface="Courier New" charset="0"/>
              </a:rPr>
              <a:t>0</a:t>
            </a:r>
            <a:r>
              <a:rPr lang="en-US" altLang="ja-JP" b="1">
                <a:latin typeface="Courier New" charset="0"/>
              </a:rPr>
              <a:t>);</a:t>
            </a:r>
          </a:p>
          <a:p>
            <a:pPr eaLnBrk="1" hangingPunct="1">
              <a:buFont typeface="Webdings" charset="0"/>
              <a:buNone/>
            </a:pPr>
            <a:r>
              <a:rPr lang="en-US" altLang="ja-JP" b="1">
                <a:latin typeface="Courier New" charset="0"/>
              </a:rPr>
              <a:t>  hitsCollection = </a:t>
            </a:r>
            <a:r>
              <a:rPr lang="en-US" altLang="ja-JP" b="1">
                <a:solidFill>
                  <a:srgbClr val="FF0000"/>
                </a:solidFill>
                <a:latin typeface="Courier New" charset="0"/>
              </a:rPr>
              <a:t>new MyHitsCollection </a:t>
            </a:r>
          </a:p>
          <a:p>
            <a:pPr eaLnBrk="1" hangingPunct="1">
              <a:buFont typeface="Webdings" charset="0"/>
              <a:buNone/>
            </a:pPr>
            <a:r>
              <a:rPr lang="en-US" altLang="ja-JP" b="1">
                <a:latin typeface="Courier New" charset="0"/>
              </a:rPr>
              <a:t>        (SensitiveDetectorName,collectionName[</a:t>
            </a:r>
            <a:r>
              <a:rPr lang="en-US" altLang="ja-JP" b="1">
                <a:solidFill>
                  <a:srgbClr val="FF0000"/>
                </a:solidFill>
                <a:latin typeface="Courier New" charset="0"/>
              </a:rPr>
              <a:t>0</a:t>
            </a:r>
            <a:r>
              <a:rPr lang="en-US" altLang="ja-JP" b="1">
                <a:latin typeface="Courier New" charset="0"/>
              </a:rPr>
              <a:t>]);</a:t>
            </a:r>
          </a:p>
          <a:p>
            <a:pPr eaLnBrk="1" hangingPunct="1">
              <a:buFont typeface="Webdings" charset="0"/>
              <a:buNone/>
            </a:pPr>
            <a:r>
              <a:rPr lang="en-US" altLang="ja-JP" b="1">
                <a:latin typeface="Courier New" charset="0"/>
              </a:rPr>
              <a:t>  HCE-&gt;</a:t>
            </a:r>
            <a:r>
              <a:rPr lang="en-US" altLang="ja-JP" b="1">
                <a:solidFill>
                  <a:srgbClr val="FF0000"/>
                </a:solidFill>
                <a:latin typeface="Courier New" charset="0"/>
              </a:rPr>
              <a:t>AddHitsCollection</a:t>
            </a:r>
            <a:r>
              <a:rPr lang="en-US" altLang="ja-JP" b="1">
                <a:latin typeface="Courier New" charset="0"/>
              </a:rPr>
              <a:t>(collectionID,hitsCollection); </a:t>
            </a:r>
          </a:p>
          <a:p>
            <a:pPr eaLnBrk="1" hangingPunct="1">
              <a:buFont typeface="Webdings" charset="0"/>
              <a:buNone/>
            </a:pPr>
            <a:r>
              <a:rPr lang="en-US" altLang="ja-JP" b="1">
                <a:latin typeface="Courier New" charset="0"/>
              </a:rPr>
              <a:t>}</a:t>
            </a:r>
          </a:p>
          <a:p>
            <a:pPr eaLnBrk="1" hangingPunct="1">
              <a:buFont typeface="Webdings" charset="0"/>
              <a:buNone/>
            </a:pPr>
            <a:endParaRPr lang="en-US" altLang="ja-JP" b="1">
              <a:latin typeface="Courier New" charset="0"/>
            </a:endParaRPr>
          </a:p>
          <a:p>
            <a:pPr eaLnBrk="1" hangingPunct="1"/>
            <a:r>
              <a:rPr lang="en-US" altLang="ja-JP">
                <a:latin typeface="Arial" charset="0"/>
              </a:rPr>
              <a:t>Initialize() method is invoked </a:t>
            </a:r>
            <a:r>
              <a:rPr lang="en-US" altLang="ja-JP">
                <a:solidFill>
                  <a:srgbClr val="FF0000"/>
                </a:solidFill>
                <a:latin typeface="Arial" charset="0"/>
              </a:rPr>
              <a:t>at the beginning of each event</a:t>
            </a:r>
            <a:r>
              <a:rPr lang="en-US" altLang="ja-JP">
                <a:latin typeface="Arial" charset="0"/>
              </a:rPr>
              <a:t>. </a:t>
            </a:r>
          </a:p>
          <a:p>
            <a:pPr eaLnBrk="1" hangingPunct="1"/>
            <a:r>
              <a:rPr lang="en-US" altLang="ja-JP">
                <a:latin typeface="Arial" charset="0"/>
              </a:rPr>
              <a:t>Get the unique ID number for this collection.</a:t>
            </a:r>
          </a:p>
          <a:p>
            <a:pPr lvl="1" eaLnBrk="1" hangingPunct="1"/>
            <a:r>
              <a:rPr lang="en-US" altLang="ja-JP">
                <a:latin typeface="Arial" charset="0"/>
                <a:cs typeface="ＭＳ Ｐゴシック" charset="0"/>
              </a:rPr>
              <a:t>GetCollectionID() is a heavy operation. It should not be used for every events.</a:t>
            </a:r>
          </a:p>
          <a:p>
            <a:pPr lvl="1" eaLnBrk="1" hangingPunct="1"/>
            <a:r>
              <a:rPr lang="en-US" altLang="ja-JP">
                <a:latin typeface="Arial" charset="0"/>
                <a:cs typeface="ＭＳ Ｐゴシック" charset="0"/>
              </a:rPr>
              <a:t>GetCollectionID() is available </a:t>
            </a:r>
            <a:r>
              <a:rPr lang="en-US" altLang="ja-JP">
                <a:solidFill>
                  <a:srgbClr val="FF0000"/>
                </a:solidFill>
                <a:latin typeface="Arial" charset="0"/>
                <a:cs typeface="ＭＳ Ｐゴシック" charset="0"/>
              </a:rPr>
              <a:t>after</a:t>
            </a:r>
            <a:r>
              <a:rPr lang="en-US" altLang="ja-JP">
                <a:latin typeface="Arial" charset="0"/>
                <a:cs typeface="ＭＳ Ｐゴシック" charset="0"/>
              </a:rPr>
              <a:t> this sensitive detector object is constructed and registered to G4SDManager. Thus, this method </a:t>
            </a:r>
            <a:r>
              <a:rPr lang="en-US" altLang="ja-JP">
                <a:solidFill>
                  <a:srgbClr val="FF0000"/>
                </a:solidFill>
                <a:latin typeface="Arial" charset="0"/>
                <a:cs typeface="ＭＳ Ｐゴシック" charset="0"/>
              </a:rPr>
              <a:t>cannot</a:t>
            </a:r>
            <a:r>
              <a:rPr lang="en-US" altLang="ja-JP">
                <a:latin typeface="Arial" charset="0"/>
                <a:cs typeface="ＭＳ Ｐゴシック" charset="0"/>
              </a:rPr>
              <a:t> be invoked in the constructor of this detector class.</a:t>
            </a:r>
          </a:p>
          <a:p>
            <a:pPr eaLnBrk="1" hangingPunct="1"/>
            <a:r>
              <a:rPr lang="en-US" altLang="ja-JP">
                <a:latin typeface="Arial" charset="0"/>
              </a:rPr>
              <a:t>Instantiate hits collection(s) and attach it/them to </a:t>
            </a:r>
            <a:r>
              <a:rPr lang="en-US" altLang="ja-JP">
                <a:solidFill>
                  <a:srgbClr val="FF0000"/>
                </a:solidFill>
                <a:latin typeface="Arial" charset="0"/>
              </a:rPr>
              <a:t>G4HCofThisEvent</a:t>
            </a:r>
            <a:r>
              <a:rPr lang="en-US" altLang="ja-JP">
                <a:latin typeface="Arial" charset="0"/>
              </a:rPr>
              <a:t> object given in the argument.</a:t>
            </a:r>
          </a:p>
          <a:p>
            <a:pPr eaLnBrk="1" hangingPunct="1"/>
            <a:r>
              <a:rPr lang="en-US" altLang="ja-JP">
                <a:latin typeface="Arial" charset="0"/>
              </a:rPr>
              <a:t>In case of calorimeter-type detector, you may also want to instantiate hits for all calorimeter cells with zero energy depositions, and insert them to the collection.</a:t>
            </a:r>
          </a:p>
        </p:txBody>
      </p:sp>
      <p:sp>
        <p:nvSpPr>
          <p:cNvPr id="51203"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51204"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8EEECA62-EDEC-E549-BB66-B8F5B7C1190A}" type="slidenum">
              <a:rPr lang="ja-JP" altLang="en-US" sz="1400" b="0">
                <a:solidFill>
                  <a:schemeClr val="bg1"/>
                </a:solidFill>
              </a:rPr>
              <a:pPr/>
              <a:t>53</a:t>
            </a:fld>
            <a:endParaRPr lang="en-US" altLang="ja-JP" sz="1400" b="0">
              <a:solidFill>
                <a:schemeClr val="bg1"/>
              </a:solidFill>
            </a:endParaRPr>
          </a:p>
        </p:txBody>
      </p:sp>
    </p:spTree>
    <p:extLst>
      <p:ext uri="{BB962C8B-B14F-4D97-AF65-F5344CB8AC3E}">
        <p14:creationId xmlns:p14="http://schemas.microsoft.com/office/powerpoint/2010/main" val="37810682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ChangeArrowheads="1"/>
          </p:cNvSpPr>
          <p:nvPr>
            <p:ph type="title"/>
          </p:nvPr>
        </p:nvSpPr>
        <p:spPr>
          <a:xfrm>
            <a:off x="152400" y="0"/>
            <a:ext cx="8839200" cy="609600"/>
          </a:xfrm>
        </p:spPr>
        <p:txBody>
          <a:bodyPr/>
          <a:lstStyle/>
          <a:p>
            <a:pPr eaLnBrk="1" hangingPunct="1"/>
            <a:r>
              <a:rPr lang="en-US" altLang="ja-JP" sz="3600">
                <a:latin typeface="Arial" charset="0"/>
              </a:rPr>
              <a:t>Implementation of Sensitive Detector - 3</a:t>
            </a:r>
          </a:p>
        </p:txBody>
      </p:sp>
      <p:sp>
        <p:nvSpPr>
          <p:cNvPr id="53250" name="Rectangle 3"/>
          <p:cNvSpPr>
            <a:spLocks noGrp="1" noChangeArrowheads="1"/>
          </p:cNvSpPr>
          <p:nvPr>
            <p:ph idx="1"/>
          </p:nvPr>
        </p:nvSpPr>
        <p:spPr>
          <a:xfrm>
            <a:off x="152400" y="685800"/>
            <a:ext cx="8839200" cy="6019800"/>
          </a:xfrm>
          <a:solidFill>
            <a:schemeClr val="bg1"/>
          </a:solidFill>
        </p:spPr>
        <p:txBody>
          <a:bodyPr/>
          <a:lstStyle/>
          <a:p>
            <a:pPr eaLnBrk="1" hangingPunct="1">
              <a:lnSpc>
                <a:spcPct val="80000"/>
              </a:lnSpc>
              <a:buFont typeface="Webdings" charset="0"/>
              <a:buNone/>
            </a:pPr>
            <a:r>
              <a:rPr lang="en-US" altLang="ja-JP" b="1">
                <a:latin typeface="Courier New" charset="0"/>
              </a:rPr>
              <a:t>G4bool MyDetector::</a:t>
            </a:r>
            <a:r>
              <a:rPr lang="en-US" altLang="ja-JP" b="1">
                <a:solidFill>
                  <a:srgbClr val="FF0000"/>
                </a:solidFill>
                <a:latin typeface="Courier New" charset="0"/>
              </a:rPr>
              <a:t>ProcessHits</a:t>
            </a:r>
          </a:p>
          <a:p>
            <a:pPr eaLnBrk="1" hangingPunct="1">
              <a:lnSpc>
                <a:spcPct val="80000"/>
              </a:lnSpc>
              <a:buFont typeface="Webdings" charset="0"/>
              <a:buNone/>
            </a:pPr>
            <a:r>
              <a:rPr lang="en-US" altLang="ja-JP" b="1">
                <a:latin typeface="Courier New" charset="0"/>
              </a:rPr>
              <a:t>  (G4Step*aStep,G4TouchableHistory*ROhist)</a:t>
            </a:r>
          </a:p>
          <a:p>
            <a:pPr eaLnBrk="1" hangingPunct="1">
              <a:lnSpc>
                <a:spcPct val="80000"/>
              </a:lnSpc>
              <a:buFont typeface="Webdings" charset="0"/>
              <a:buNone/>
            </a:pPr>
            <a:r>
              <a:rPr lang="en-US" altLang="ja-JP" b="1">
                <a:latin typeface="Courier New" charset="0"/>
              </a:rPr>
              <a:t>{</a:t>
            </a:r>
          </a:p>
          <a:p>
            <a:pPr eaLnBrk="1" hangingPunct="1">
              <a:lnSpc>
                <a:spcPct val="80000"/>
              </a:lnSpc>
              <a:buFont typeface="Webdings" charset="0"/>
              <a:buNone/>
            </a:pPr>
            <a:r>
              <a:rPr lang="en-US" altLang="ja-JP" b="1">
                <a:latin typeface="Courier New" charset="0"/>
              </a:rPr>
              <a:t>  MyHit* aHit = </a:t>
            </a:r>
            <a:r>
              <a:rPr lang="en-US" altLang="ja-JP" b="1">
                <a:solidFill>
                  <a:srgbClr val="FF0000"/>
                </a:solidFill>
                <a:latin typeface="Courier New" charset="0"/>
              </a:rPr>
              <a:t>new MyHit</a:t>
            </a:r>
            <a:r>
              <a:rPr lang="en-US" altLang="ja-JP" b="1">
                <a:latin typeface="Courier New" charset="0"/>
              </a:rPr>
              <a:t>();</a:t>
            </a:r>
          </a:p>
          <a:p>
            <a:pPr eaLnBrk="1" hangingPunct="1">
              <a:lnSpc>
                <a:spcPct val="80000"/>
              </a:lnSpc>
              <a:buFont typeface="Webdings" charset="0"/>
              <a:buNone/>
            </a:pPr>
            <a:r>
              <a:rPr lang="en-US" altLang="ja-JP" b="1">
                <a:latin typeface="Courier New" charset="0"/>
              </a:rPr>
              <a:t>  ...</a:t>
            </a:r>
          </a:p>
          <a:p>
            <a:pPr eaLnBrk="1" hangingPunct="1">
              <a:lnSpc>
                <a:spcPct val="80000"/>
              </a:lnSpc>
              <a:buFont typeface="Webdings" charset="0"/>
              <a:buNone/>
            </a:pPr>
            <a:r>
              <a:rPr lang="en-US" altLang="ja-JP" b="1">
                <a:latin typeface="Courier New" charset="0"/>
              </a:rPr>
              <a:t>  // some set methods </a:t>
            </a:r>
          </a:p>
          <a:p>
            <a:pPr eaLnBrk="1" hangingPunct="1">
              <a:lnSpc>
                <a:spcPct val="80000"/>
              </a:lnSpc>
              <a:buFont typeface="Webdings" charset="0"/>
              <a:buNone/>
            </a:pPr>
            <a:r>
              <a:rPr lang="en-US" altLang="ja-JP" b="1">
                <a:latin typeface="Courier New" charset="0"/>
              </a:rPr>
              <a:t>  ...</a:t>
            </a:r>
          </a:p>
          <a:p>
            <a:pPr eaLnBrk="1" hangingPunct="1">
              <a:lnSpc>
                <a:spcPct val="80000"/>
              </a:lnSpc>
              <a:buFont typeface="Webdings" charset="0"/>
              <a:buNone/>
            </a:pPr>
            <a:r>
              <a:rPr lang="en-US" altLang="ja-JP" b="1">
                <a:latin typeface="Courier New" charset="0"/>
              </a:rPr>
              <a:t>  </a:t>
            </a:r>
            <a:r>
              <a:rPr lang="en-US" altLang="ja-JP" b="1">
                <a:solidFill>
                  <a:srgbClr val="FF0000"/>
                </a:solidFill>
                <a:latin typeface="Courier New" charset="0"/>
              </a:rPr>
              <a:t>hitsCollection-&gt;insert(aHit);</a:t>
            </a:r>
          </a:p>
          <a:p>
            <a:pPr eaLnBrk="1" hangingPunct="1">
              <a:lnSpc>
                <a:spcPct val="80000"/>
              </a:lnSpc>
              <a:buFont typeface="Webdings" charset="0"/>
              <a:buNone/>
            </a:pPr>
            <a:r>
              <a:rPr lang="en-US" altLang="ja-JP" b="1">
                <a:latin typeface="Courier New" charset="0"/>
              </a:rPr>
              <a:t>  return true; </a:t>
            </a:r>
          </a:p>
          <a:p>
            <a:pPr eaLnBrk="1" hangingPunct="1">
              <a:lnSpc>
                <a:spcPct val="80000"/>
              </a:lnSpc>
              <a:buFont typeface="Webdings" charset="0"/>
              <a:buNone/>
            </a:pPr>
            <a:r>
              <a:rPr lang="en-US" altLang="ja-JP" b="1">
                <a:latin typeface="Courier New" charset="0"/>
              </a:rPr>
              <a:t>}</a:t>
            </a:r>
          </a:p>
          <a:p>
            <a:pPr eaLnBrk="1" hangingPunct="1">
              <a:lnSpc>
                <a:spcPct val="80000"/>
              </a:lnSpc>
              <a:buFont typeface="Webdings" charset="0"/>
              <a:buNone/>
            </a:pPr>
            <a:endParaRPr lang="en-US" altLang="ja-JP" b="1">
              <a:latin typeface="Courier New" charset="0"/>
            </a:endParaRPr>
          </a:p>
          <a:p>
            <a:pPr eaLnBrk="1" hangingPunct="1">
              <a:lnSpc>
                <a:spcPct val="120000"/>
              </a:lnSpc>
            </a:pPr>
            <a:r>
              <a:rPr lang="en-US" altLang="ja-JP">
                <a:latin typeface="Arial" charset="0"/>
              </a:rPr>
              <a:t>This ProcessHits() method is invoked </a:t>
            </a:r>
            <a:r>
              <a:rPr lang="en-US" altLang="ja-JP">
                <a:solidFill>
                  <a:srgbClr val="FF0000"/>
                </a:solidFill>
                <a:latin typeface="Arial" charset="0"/>
              </a:rPr>
              <a:t>for every steps</a:t>
            </a:r>
            <a:r>
              <a:rPr lang="en-US" altLang="ja-JP">
                <a:latin typeface="Arial" charset="0"/>
              </a:rPr>
              <a:t> in the volume(s) where this sensitive detector is assigned.</a:t>
            </a:r>
          </a:p>
          <a:p>
            <a:pPr eaLnBrk="1" hangingPunct="1">
              <a:lnSpc>
                <a:spcPct val="120000"/>
              </a:lnSpc>
            </a:pPr>
            <a:r>
              <a:rPr lang="en-US" altLang="ja-JP">
                <a:latin typeface="Arial" charset="0"/>
              </a:rPr>
              <a:t>In this method, generate a hit corresponding to the current step (for tracking detector), or accumulate the energy deposition of the current step to the existing hit object where the current step belongs to (for calorimeter detector).</a:t>
            </a:r>
          </a:p>
          <a:p>
            <a:pPr eaLnBrk="1" hangingPunct="1">
              <a:lnSpc>
                <a:spcPct val="120000"/>
              </a:lnSpc>
            </a:pPr>
            <a:r>
              <a:rPr lang="en-US" altLang="ja-JP">
                <a:latin typeface="Arial" charset="0"/>
              </a:rPr>
              <a:t>Don’t forget to collect geometry information (e.g. copy number) from “</a:t>
            </a:r>
            <a:r>
              <a:rPr lang="en-US" altLang="ja-JP">
                <a:solidFill>
                  <a:srgbClr val="FF0000"/>
                </a:solidFill>
                <a:latin typeface="Arial" charset="0"/>
              </a:rPr>
              <a:t>PreStepPoint</a:t>
            </a:r>
            <a:r>
              <a:rPr lang="en-US" altLang="ja-JP">
                <a:latin typeface="Arial" charset="0"/>
              </a:rPr>
              <a:t>”.</a:t>
            </a:r>
          </a:p>
          <a:p>
            <a:pPr eaLnBrk="1" hangingPunct="1">
              <a:lnSpc>
                <a:spcPct val="120000"/>
              </a:lnSpc>
            </a:pPr>
            <a:r>
              <a:rPr lang="en-US" altLang="ja-JP">
                <a:latin typeface="Arial" charset="0"/>
              </a:rPr>
              <a:t>Currently, returning boolean value is not used.</a:t>
            </a:r>
          </a:p>
        </p:txBody>
      </p:sp>
      <p:sp>
        <p:nvSpPr>
          <p:cNvPr id="53251"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53252"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56608611-6A10-E644-B1E3-4B9A34EBE334}" type="slidenum">
              <a:rPr lang="ja-JP" altLang="en-US" sz="1400" b="0">
                <a:solidFill>
                  <a:schemeClr val="bg1"/>
                </a:solidFill>
              </a:rPr>
              <a:pPr/>
              <a:t>54</a:t>
            </a:fld>
            <a:endParaRPr lang="en-US" altLang="ja-JP" sz="1400" b="0">
              <a:solidFill>
                <a:schemeClr val="bg1"/>
              </a:solidFill>
            </a:endParaRPr>
          </a:p>
        </p:txBody>
      </p:sp>
    </p:spTree>
    <p:extLst>
      <p:ext uri="{BB962C8B-B14F-4D97-AF65-F5344CB8AC3E}">
        <p14:creationId xmlns:p14="http://schemas.microsoft.com/office/powerpoint/2010/main" val="49275353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a:xfrm>
            <a:off x="152400" y="0"/>
            <a:ext cx="8839200" cy="609600"/>
          </a:xfrm>
        </p:spPr>
        <p:txBody>
          <a:bodyPr/>
          <a:lstStyle/>
          <a:p>
            <a:pPr eaLnBrk="1" hangingPunct="1"/>
            <a:r>
              <a:rPr lang="en-US" altLang="ja-JP" sz="3600">
                <a:latin typeface="Arial" charset="0"/>
              </a:rPr>
              <a:t>Implementation of Sensitive Detector - 4</a:t>
            </a:r>
          </a:p>
        </p:txBody>
      </p:sp>
      <p:sp>
        <p:nvSpPr>
          <p:cNvPr id="55298" name="Rectangle 3"/>
          <p:cNvSpPr>
            <a:spLocks noGrp="1" noChangeArrowheads="1"/>
          </p:cNvSpPr>
          <p:nvPr>
            <p:ph idx="1"/>
          </p:nvPr>
        </p:nvSpPr>
        <p:spPr>
          <a:xfrm>
            <a:off x="152400" y="609600"/>
            <a:ext cx="8839200" cy="5943600"/>
          </a:xfrm>
        </p:spPr>
        <p:txBody>
          <a:bodyPr/>
          <a:lstStyle/>
          <a:p>
            <a:pPr eaLnBrk="1" hangingPunct="1">
              <a:lnSpc>
                <a:spcPct val="120000"/>
              </a:lnSpc>
              <a:buFont typeface="Webdings" charset="0"/>
              <a:buNone/>
            </a:pPr>
            <a:r>
              <a:rPr lang="en-US" altLang="ja-JP" b="1">
                <a:latin typeface="Courier New" charset="0"/>
              </a:rPr>
              <a:t>void MyDetector::</a:t>
            </a:r>
            <a:r>
              <a:rPr lang="en-US" altLang="ja-JP" b="1">
                <a:solidFill>
                  <a:srgbClr val="FF0000"/>
                </a:solidFill>
                <a:latin typeface="Courier New" charset="0"/>
              </a:rPr>
              <a:t>EndOfEvent</a:t>
            </a:r>
            <a:r>
              <a:rPr lang="en-US" altLang="ja-JP" b="1">
                <a:latin typeface="Courier New" charset="0"/>
              </a:rPr>
              <a:t>(G4HCofThisEvent*HCE) </a:t>
            </a:r>
          </a:p>
          <a:p>
            <a:pPr eaLnBrk="1" hangingPunct="1">
              <a:lnSpc>
                <a:spcPct val="120000"/>
              </a:lnSpc>
              <a:buFont typeface="Webdings" charset="0"/>
              <a:buNone/>
            </a:pPr>
            <a:r>
              <a:rPr lang="en-US" altLang="ja-JP" b="1">
                <a:latin typeface="Courier New" charset="0"/>
              </a:rPr>
              <a:t>{;}</a:t>
            </a:r>
          </a:p>
          <a:p>
            <a:pPr eaLnBrk="1" hangingPunct="1">
              <a:lnSpc>
                <a:spcPct val="120000"/>
              </a:lnSpc>
              <a:buFont typeface="Webdings" charset="0"/>
              <a:buNone/>
            </a:pPr>
            <a:endParaRPr lang="en-US" altLang="ja-JP" b="1">
              <a:latin typeface="Courier New" charset="0"/>
            </a:endParaRPr>
          </a:p>
          <a:p>
            <a:pPr eaLnBrk="1" hangingPunct="1">
              <a:lnSpc>
                <a:spcPct val="120000"/>
              </a:lnSpc>
            </a:pPr>
            <a:r>
              <a:rPr lang="en-US" altLang="ja-JP">
                <a:latin typeface="Arial" charset="0"/>
              </a:rPr>
              <a:t>This method is invoked at the end of processing an event.</a:t>
            </a:r>
          </a:p>
          <a:p>
            <a:pPr lvl="1" eaLnBrk="1" hangingPunct="1">
              <a:lnSpc>
                <a:spcPct val="120000"/>
              </a:lnSpc>
            </a:pPr>
            <a:r>
              <a:rPr lang="en-US" altLang="ja-JP">
                <a:latin typeface="Arial" charset="0"/>
                <a:cs typeface="ＭＳ Ｐゴシック" charset="0"/>
              </a:rPr>
              <a:t>It is invoked even if the event is aborted. </a:t>
            </a:r>
          </a:p>
          <a:p>
            <a:pPr lvl="1" eaLnBrk="1" hangingPunct="1">
              <a:lnSpc>
                <a:spcPct val="120000"/>
              </a:lnSpc>
            </a:pPr>
            <a:r>
              <a:rPr lang="en-US" altLang="ja-JP">
                <a:latin typeface="Arial" charset="0"/>
                <a:cs typeface="ＭＳ Ｐゴシック" charset="0"/>
              </a:rPr>
              <a:t>It is invoked before UserEndOfEventAction.</a:t>
            </a:r>
          </a:p>
          <a:p>
            <a:pPr eaLnBrk="1" hangingPunct="1">
              <a:lnSpc>
                <a:spcPct val="120000"/>
              </a:lnSpc>
            </a:pPr>
            <a:endParaRPr lang="en-US" altLang="ja-JP">
              <a:latin typeface="Arial" charset="0"/>
            </a:endParaRPr>
          </a:p>
        </p:txBody>
      </p:sp>
      <p:sp>
        <p:nvSpPr>
          <p:cNvPr id="55299"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55300"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D5F82DCF-F2C3-9A4D-97CF-5C7890521E2B}" type="slidenum">
              <a:rPr lang="ja-JP" altLang="en-US" sz="1400" b="0">
                <a:solidFill>
                  <a:schemeClr val="bg1"/>
                </a:solidFill>
              </a:rPr>
              <a:pPr/>
              <a:t>55</a:t>
            </a:fld>
            <a:endParaRPr lang="en-US" altLang="ja-JP" sz="1400" b="0">
              <a:solidFill>
                <a:schemeClr val="bg1"/>
              </a:solidFill>
            </a:endParaRPr>
          </a:p>
        </p:txBody>
      </p:sp>
    </p:spTree>
    <p:extLst>
      <p:ext uri="{BB962C8B-B14F-4D97-AF65-F5344CB8AC3E}">
        <p14:creationId xmlns:p14="http://schemas.microsoft.com/office/powerpoint/2010/main" val="381617725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4"/>
          <p:cNvSpPr>
            <a:spLocks noGrp="1" noChangeArrowheads="1"/>
          </p:cNvSpPr>
          <p:nvPr>
            <p:ph type="ctrTitle"/>
          </p:nvPr>
        </p:nvSpPr>
        <p:spPr/>
        <p:txBody>
          <a:bodyPr/>
          <a:lstStyle/>
          <a:p>
            <a:pPr eaLnBrk="1" hangingPunct="1"/>
            <a:r>
              <a:rPr lang="en-US" altLang="ja-JP">
                <a:latin typeface="Arial" charset="0"/>
              </a:rPr>
              <a:t>Touchable</a:t>
            </a:r>
          </a:p>
        </p:txBody>
      </p:sp>
      <p:sp>
        <p:nvSpPr>
          <p:cNvPr id="57346" name="Rectangle 5"/>
          <p:cNvSpPr>
            <a:spLocks noGrp="1" noChangeArrowheads="1"/>
          </p:cNvSpPr>
          <p:nvPr>
            <p:ph type="subTitle" idx="1"/>
          </p:nvPr>
        </p:nvSpPr>
        <p:spPr/>
        <p:txBody>
          <a:bodyPr/>
          <a:lstStyle/>
          <a:p>
            <a:pPr eaLnBrk="1" hangingPunct="1"/>
            <a:endParaRPr lang="ja-JP" altLang="en-US">
              <a:latin typeface="Arial" charset="0"/>
            </a:endParaRPr>
          </a:p>
        </p:txBody>
      </p:sp>
    </p:spTree>
    <p:extLst>
      <p:ext uri="{BB962C8B-B14F-4D97-AF65-F5344CB8AC3E}">
        <p14:creationId xmlns:p14="http://schemas.microsoft.com/office/powerpoint/2010/main" val="360682888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a:xfrm>
            <a:off x="762000" y="76200"/>
            <a:ext cx="7543800" cy="647700"/>
          </a:xfrm>
        </p:spPr>
        <p:txBody>
          <a:bodyPr/>
          <a:lstStyle/>
          <a:p>
            <a:pPr eaLnBrk="1" hangingPunct="1"/>
            <a:r>
              <a:rPr lang="en-US" altLang="ja-JP">
                <a:latin typeface="Arial" charset="0"/>
              </a:rPr>
              <a:t>Step point and touchable</a:t>
            </a:r>
          </a:p>
        </p:txBody>
      </p:sp>
      <p:sp>
        <p:nvSpPr>
          <p:cNvPr id="59394" name="Rectangle 3"/>
          <p:cNvSpPr>
            <a:spLocks noGrp="1" noChangeArrowheads="1"/>
          </p:cNvSpPr>
          <p:nvPr>
            <p:ph idx="1"/>
          </p:nvPr>
        </p:nvSpPr>
        <p:spPr>
          <a:xfrm>
            <a:off x="228600" y="762000"/>
            <a:ext cx="8763000" cy="5715000"/>
          </a:xfrm>
        </p:spPr>
        <p:txBody>
          <a:bodyPr/>
          <a:lstStyle/>
          <a:p>
            <a:pPr eaLnBrk="1" hangingPunct="1">
              <a:lnSpc>
                <a:spcPct val="110000"/>
              </a:lnSpc>
            </a:pPr>
            <a:r>
              <a:rPr lang="en-US" altLang="ja-JP">
                <a:latin typeface="Arial" charset="0"/>
              </a:rPr>
              <a:t>As mentioned already, G4Step has two G4StepPoint objects as its starting and ending points. All the geometrical information of the particular step should be taken from “</a:t>
            </a:r>
            <a:r>
              <a:rPr lang="en-US" altLang="ja-JP">
                <a:solidFill>
                  <a:srgbClr val="FF0000"/>
                </a:solidFill>
                <a:latin typeface="Arial" charset="0"/>
              </a:rPr>
              <a:t>PreStepPoint</a:t>
            </a:r>
            <a:r>
              <a:rPr lang="en-US" altLang="ja-JP">
                <a:latin typeface="Arial" charset="0"/>
              </a:rPr>
              <a:t>”.</a:t>
            </a:r>
          </a:p>
          <a:p>
            <a:pPr lvl="1" eaLnBrk="1" hangingPunct="1">
              <a:lnSpc>
                <a:spcPct val="110000"/>
              </a:lnSpc>
            </a:pPr>
            <a:r>
              <a:rPr lang="en-US" altLang="ja-JP">
                <a:solidFill>
                  <a:srgbClr val="FF0000"/>
                </a:solidFill>
                <a:latin typeface="Arial" charset="0"/>
                <a:cs typeface="ＭＳ Ｐゴシック" charset="0"/>
              </a:rPr>
              <a:t>Geometrical information associated with G4Track is identical to </a:t>
            </a:r>
            <a:r>
              <a:rPr lang="en-US" altLang="ja-JP">
                <a:solidFill>
                  <a:srgbClr val="FF0000"/>
                </a:solidFill>
                <a:latin typeface="Times New Roman" charset="0"/>
                <a:cs typeface="ＭＳ Ｐゴシック" charset="0"/>
              </a:rPr>
              <a:t>“</a:t>
            </a:r>
            <a:r>
              <a:rPr lang="en-US" altLang="ja-JP">
                <a:solidFill>
                  <a:srgbClr val="FF0000"/>
                </a:solidFill>
                <a:latin typeface="Arial" charset="0"/>
                <a:cs typeface="ＭＳ Ｐゴシック" charset="0"/>
              </a:rPr>
              <a:t>PostStepPoint</a:t>
            </a:r>
            <a:r>
              <a:rPr lang="en-US" altLang="ja-JP">
                <a:solidFill>
                  <a:srgbClr val="FF0000"/>
                </a:solidFill>
                <a:latin typeface="Times New Roman" charset="0"/>
                <a:cs typeface="ＭＳ Ｐゴシック" charset="0"/>
              </a:rPr>
              <a:t>”</a:t>
            </a:r>
            <a:r>
              <a:rPr lang="en-US" altLang="ja-JP">
                <a:solidFill>
                  <a:srgbClr val="FF0000"/>
                </a:solidFill>
                <a:latin typeface="Arial" charset="0"/>
                <a:cs typeface="ＭＳ Ｐゴシック" charset="0"/>
              </a:rPr>
              <a:t>.</a:t>
            </a:r>
          </a:p>
          <a:p>
            <a:pPr eaLnBrk="1" hangingPunct="1">
              <a:lnSpc>
                <a:spcPct val="110000"/>
              </a:lnSpc>
            </a:pPr>
            <a:r>
              <a:rPr lang="en-US" altLang="ja-JP">
                <a:latin typeface="Arial" charset="0"/>
              </a:rPr>
              <a:t>Each G4StepPoint object has </a:t>
            </a:r>
          </a:p>
          <a:p>
            <a:pPr lvl="1" eaLnBrk="1" hangingPunct="1">
              <a:lnSpc>
                <a:spcPct val="110000"/>
              </a:lnSpc>
            </a:pPr>
            <a:r>
              <a:rPr lang="en-US" altLang="ja-JP">
                <a:latin typeface="Arial" charset="0"/>
                <a:cs typeface="ＭＳ Ｐゴシック" charset="0"/>
              </a:rPr>
              <a:t>Position in world coordinate system</a:t>
            </a:r>
          </a:p>
          <a:p>
            <a:pPr lvl="1" eaLnBrk="1" hangingPunct="1">
              <a:lnSpc>
                <a:spcPct val="110000"/>
              </a:lnSpc>
            </a:pPr>
            <a:r>
              <a:rPr lang="en-US" altLang="ja-JP">
                <a:latin typeface="Arial" charset="0"/>
                <a:cs typeface="ＭＳ Ｐゴシック" charset="0"/>
              </a:rPr>
              <a:t>Global and local time</a:t>
            </a:r>
          </a:p>
          <a:p>
            <a:pPr lvl="1" eaLnBrk="1" hangingPunct="1">
              <a:lnSpc>
                <a:spcPct val="110000"/>
              </a:lnSpc>
            </a:pPr>
            <a:r>
              <a:rPr lang="en-US" altLang="ja-JP">
                <a:latin typeface="Arial" charset="0"/>
                <a:cs typeface="ＭＳ Ｐゴシック" charset="0"/>
              </a:rPr>
              <a:t>Material</a:t>
            </a:r>
          </a:p>
          <a:p>
            <a:pPr lvl="1" eaLnBrk="1" hangingPunct="1">
              <a:lnSpc>
                <a:spcPct val="110000"/>
              </a:lnSpc>
            </a:pPr>
            <a:r>
              <a:rPr lang="en-US" altLang="ja-JP">
                <a:solidFill>
                  <a:srgbClr val="FF0000"/>
                </a:solidFill>
                <a:latin typeface="Arial" charset="0"/>
                <a:cs typeface="ＭＳ Ｐゴシック" charset="0"/>
              </a:rPr>
              <a:t>G4TouchableHistory</a:t>
            </a:r>
            <a:r>
              <a:rPr lang="en-US" altLang="ja-JP">
                <a:latin typeface="Arial" charset="0"/>
                <a:cs typeface="ＭＳ Ｐゴシック" charset="0"/>
              </a:rPr>
              <a:t> for geometrical information</a:t>
            </a:r>
          </a:p>
          <a:p>
            <a:pPr eaLnBrk="1" hangingPunct="1">
              <a:lnSpc>
                <a:spcPct val="110000"/>
              </a:lnSpc>
            </a:pPr>
            <a:r>
              <a:rPr lang="en-US" altLang="ja-JP">
                <a:solidFill>
                  <a:srgbClr val="FF0000"/>
                </a:solidFill>
                <a:latin typeface="Arial" charset="0"/>
              </a:rPr>
              <a:t>G4TouchableHistory</a:t>
            </a:r>
            <a:r>
              <a:rPr lang="en-US" altLang="ja-JP">
                <a:latin typeface="Arial" charset="0"/>
              </a:rPr>
              <a:t> object is a vector of information for each geometrical hierarchy.</a:t>
            </a:r>
          </a:p>
          <a:p>
            <a:pPr lvl="1" eaLnBrk="1" hangingPunct="1">
              <a:lnSpc>
                <a:spcPct val="110000"/>
              </a:lnSpc>
            </a:pPr>
            <a:r>
              <a:rPr lang="en-US" altLang="ja-JP">
                <a:latin typeface="Arial" charset="0"/>
                <a:cs typeface="ＭＳ Ｐゴシック" charset="0"/>
              </a:rPr>
              <a:t>copy number</a:t>
            </a:r>
          </a:p>
          <a:p>
            <a:pPr lvl="1" eaLnBrk="1" hangingPunct="1">
              <a:lnSpc>
                <a:spcPct val="110000"/>
              </a:lnSpc>
            </a:pPr>
            <a:r>
              <a:rPr lang="en-US" altLang="ja-JP">
                <a:latin typeface="Arial" charset="0"/>
                <a:cs typeface="ＭＳ Ｐゴシック" charset="0"/>
              </a:rPr>
              <a:t>transformation / rotation to its mother</a:t>
            </a:r>
          </a:p>
          <a:p>
            <a:pPr eaLnBrk="1" hangingPunct="1">
              <a:lnSpc>
                <a:spcPct val="110000"/>
              </a:lnSpc>
            </a:pPr>
            <a:r>
              <a:rPr lang="en-US" altLang="ja-JP">
                <a:latin typeface="Arial" charset="0"/>
              </a:rPr>
              <a:t>Since release 4.0, </a:t>
            </a:r>
            <a:r>
              <a:rPr lang="en-US" altLang="ja-JP" i="1">
                <a:latin typeface="Arial" charset="0"/>
              </a:rPr>
              <a:t>handles</a:t>
            </a:r>
            <a:r>
              <a:rPr lang="en-US" altLang="ja-JP">
                <a:latin typeface="Arial" charset="0"/>
              </a:rPr>
              <a:t> (or </a:t>
            </a:r>
            <a:r>
              <a:rPr lang="en-US" altLang="ja-JP" i="1">
                <a:latin typeface="Arial" charset="0"/>
              </a:rPr>
              <a:t>smart-pointers</a:t>
            </a:r>
            <a:r>
              <a:rPr lang="en-US" altLang="ja-JP">
                <a:latin typeface="Arial" charset="0"/>
              </a:rPr>
              <a:t>) to touchables are intrinsically used. Touchables are reference counted.</a:t>
            </a:r>
          </a:p>
        </p:txBody>
      </p:sp>
      <p:sp>
        <p:nvSpPr>
          <p:cNvPr id="59395"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59396"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698BDCE5-9D30-9B45-A98E-3E67AEA93027}" type="slidenum">
              <a:rPr lang="ja-JP" altLang="en-US" sz="1400" b="0">
                <a:solidFill>
                  <a:schemeClr val="bg1"/>
                </a:solidFill>
              </a:rPr>
              <a:pPr/>
              <a:t>57</a:t>
            </a:fld>
            <a:endParaRPr lang="en-US" altLang="ja-JP" sz="1400" b="0">
              <a:solidFill>
                <a:schemeClr val="bg1"/>
              </a:solidFill>
            </a:endParaRPr>
          </a:p>
        </p:txBody>
      </p:sp>
    </p:spTree>
    <p:extLst>
      <p:ext uri="{BB962C8B-B14F-4D97-AF65-F5344CB8AC3E}">
        <p14:creationId xmlns:p14="http://schemas.microsoft.com/office/powerpoint/2010/main" val="270884665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p:nvPr>
        </p:nvSpPr>
        <p:spPr/>
        <p:txBody>
          <a:bodyPr/>
          <a:lstStyle/>
          <a:p>
            <a:pPr eaLnBrk="1" hangingPunct="1"/>
            <a:r>
              <a:rPr lang="en-US" altLang="ja-JP">
                <a:latin typeface="Arial" charset="0"/>
              </a:rPr>
              <a:t>Copy number</a:t>
            </a:r>
          </a:p>
        </p:txBody>
      </p:sp>
      <p:sp>
        <p:nvSpPr>
          <p:cNvPr id="364547" name="Rectangle 3"/>
          <p:cNvSpPr>
            <a:spLocks noGrp="1" noChangeArrowheads="1"/>
          </p:cNvSpPr>
          <p:nvPr>
            <p:ph idx="1"/>
          </p:nvPr>
        </p:nvSpPr>
        <p:spPr>
          <a:xfrm>
            <a:off x="228600" y="914400"/>
            <a:ext cx="4191000" cy="5410200"/>
          </a:xfrm>
        </p:spPr>
        <p:txBody>
          <a:bodyPr/>
          <a:lstStyle/>
          <a:p>
            <a:pPr eaLnBrk="1" hangingPunct="1">
              <a:lnSpc>
                <a:spcPct val="120000"/>
              </a:lnSpc>
            </a:pPr>
            <a:r>
              <a:rPr lang="en-US" altLang="ja-JP">
                <a:latin typeface="Arial" charset="0"/>
              </a:rPr>
              <a:t>Suppose a calorimeter is made of 4x5 cells.</a:t>
            </a:r>
          </a:p>
          <a:p>
            <a:pPr lvl="1" eaLnBrk="1" hangingPunct="1">
              <a:lnSpc>
                <a:spcPct val="120000"/>
              </a:lnSpc>
            </a:pPr>
            <a:r>
              <a:rPr lang="en-US" altLang="ja-JP">
                <a:latin typeface="Arial" charset="0"/>
                <a:cs typeface="ＭＳ Ｐゴシック" charset="0"/>
              </a:rPr>
              <a:t>and it is implemented </a:t>
            </a:r>
            <a:r>
              <a:rPr lang="en-US" altLang="ja-JP">
                <a:solidFill>
                  <a:srgbClr val="FF0000"/>
                </a:solidFill>
                <a:latin typeface="Arial" charset="0"/>
                <a:cs typeface="ＭＳ Ｐゴシック" charset="0"/>
              </a:rPr>
              <a:t>by two levels of replica</a:t>
            </a:r>
            <a:r>
              <a:rPr lang="en-US" altLang="ja-JP">
                <a:latin typeface="Arial" charset="0"/>
                <a:cs typeface="ＭＳ Ｐゴシック" charset="0"/>
              </a:rPr>
              <a:t>.</a:t>
            </a:r>
          </a:p>
          <a:p>
            <a:pPr eaLnBrk="1" hangingPunct="1">
              <a:lnSpc>
                <a:spcPct val="120000"/>
              </a:lnSpc>
            </a:pPr>
            <a:r>
              <a:rPr lang="en-US" altLang="ja-JP">
                <a:latin typeface="Arial" charset="0"/>
              </a:rPr>
              <a:t>In reality, there is </a:t>
            </a:r>
            <a:r>
              <a:rPr lang="en-US" altLang="ja-JP">
                <a:solidFill>
                  <a:srgbClr val="FF0000"/>
                </a:solidFill>
                <a:latin typeface="Arial" charset="0"/>
              </a:rPr>
              <a:t>only one </a:t>
            </a:r>
            <a:r>
              <a:rPr lang="en-US" altLang="ja-JP">
                <a:latin typeface="Arial" charset="0"/>
              </a:rPr>
              <a:t>physical volume</a:t>
            </a:r>
            <a:r>
              <a:rPr lang="en-US" altLang="ja-JP">
                <a:solidFill>
                  <a:srgbClr val="FFFF00"/>
                </a:solidFill>
                <a:latin typeface="Arial" charset="0"/>
              </a:rPr>
              <a:t> </a:t>
            </a:r>
            <a:r>
              <a:rPr lang="en-US" altLang="ja-JP">
                <a:solidFill>
                  <a:srgbClr val="FF0000"/>
                </a:solidFill>
                <a:latin typeface="Arial" charset="0"/>
              </a:rPr>
              <a:t>object</a:t>
            </a:r>
            <a:r>
              <a:rPr lang="en-US" altLang="ja-JP">
                <a:latin typeface="Arial" charset="0"/>
              </a:rPr>
              <a:t> for each level. Its position is parameterized by its copy number.</a:t>
            </a:r>
          </a:p>
          <a:p>
            <a:pPr eaLnBrk="1" hangingPunct="1">
              <a:lnSpc>
                <a:spcPct val="120000"/>
              </a:lnSpc>
            </a:pPr>
            <a:r>
              <a:rPr lang="en-US" altLang="ja-JP">
                <a:latin typeface="Arial" charset="0"/>
              </a:rPr>
              <a:t>To get the copy number of each level, suppose what happens if a step belongs to two cells.</a:t>
            </a:r>
          </a:p>
        </p:txBody>
      </p:sp>
      <p:sp>
        <p:nvSpPr>
          <p:cNvPr id="61443"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61444"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7915C7E3-471E-6B4F-AB77-A5CD94DFDD50}" type="slidenum">
              <a:rPr lang="ja-JP" altLang="en-US" sz="1400" b="0">
                <a:solidFill>
                  <a:schemeClr val="bg1"/>
                </a:solidFill>
              </a:rPr>
              <a:pPr/>
              <a:t>58</a:t>
            </a:fld>
            <a:endParaRPr lang="en-US" altLang="ja-JP" sz="1400" b="0">
              <a:solidFill>
                <a:schemeClr val="bg1"/>
              </a:solidFill>
            </a:endParaRPr>
          </a:p>
        </p:txBody>
      </p:sp>
      <p:sp>
        <p:nvSpPr>
          <p:cNvPr id="364548" name="Rectangle 4"/>
          <p:cNvSpPr>
            <a:spLocks noChangeArrowheads="1"/>
          </p:cNvSpPr>
          <p:nvPr/>
        </p:nvSpPr>
        <p:spPr bwMode="auto">
          <a:xfrm>
            <a:off x="4495800" y="1295400"/>
            <a:ext cx="4419600" cy="3429000"/>
          </a:xfrm>
          <a:prstGeom prst="rect">
            <a:avLst/>
          </a:prstGeom>
          <a:solidFill>
            <a:srgbClr val="CC00CC"/>
          </a:solidFill>
          <a:ln w="9525">
            <a:solidFill>
              <a:schemeClr val="tx1"/>
            </a:solidFill>
            <a:miter lim="800000"/>
            <a:headEnd/>
            <a:tailEnd/>
          </a:ln>
        </p:spPr>
        <p:txBody>
          <a:bodyPr wrap="none" anchor="ctr"/>
          <a:lstStyle/>
          <a:p>
            <a:pPr eaLnBrk="0" hangingPunct="0"/>
            <a:endParaRPr lang="en-US"/>
          </a:p>
        </p:txBody>
      </p:sp>
      <p:grpSp>
        <p:nvGrpSpPr>
          <p:cNvPr id="2" name="Group 5"/>
          <p:cNvGrpSpPr>
            <a:grpSpLocks/>
          </p:cNvGrpSpPr>
          <p:nvPr/>
        </p:nvGrpSpPr>
        <p:grpSpPr bwMode="auto">
          <a:xfrm>
            <a:off x="4572000" y="1371600"/>
            <a:ext cx="4267200" cy="3276600"/>
            <a:chOff x="864" y="960"/>
            <a:chExt cx="2688" cy="2064"/>
          </a:xfrm>
        </p:grpSpPr>
        <p:sp>
          <p:nvSpPr>
            <p:cNvPr id="61511" name="Rectangle 6"/>
            <p:cNvSpPr>
              <a:spLocks noChangeArrowheads="1"/>
            </p:cNvSpPr>
            <p:nvPr/>
          </p:nvSpPr>
          <p:spPr bwMode="auto">
            <a:xfrm>
              <a:off x="864" y="960"/>
              <a:ext cx="2688" cy="480"/>
            </a:xfrm>
            <a:prstGeom prst="rect">
              <a:avLst/>
            </a:prstGeom>
            <a:solidFill>
              <a:srgbClr val="00FFFF"/>
            </a:solidFill>
            <a:ln w="9525">
              <a:solidFill>
                <a:schemeClr val="bg2"/>
              </a:solidFill>
              <a:miter lim="800000"/>
              <a:headEnd/>
              <a:tailEnd/>
            </a:ln>
          </p:spPr>
          <p:txBody>
            <a:bodyPr wrap="none" anchor="ctr"/>
            <a:lstStyle/>
            <a:p>
              <a:pPr algn="ctr" eaLnBrk="0" hangingPunct="0"/>
              <a:endParaRPr lang="ja-JP" altLang="en-US" b="0">
                <a:solidFill>
                  <a:schemeClr val="bg2"/>
                </a:solidFill>
              </a:endParaRPr>
            </a:p>
          </p:txBody>
        </p:sp>
        <p:sp>
          <p:nvSpPr>
            <p:cNvPr id="61512" name="Rectangle 7"/>
            <p:cNvSpPr>
              <a:spLocks noChangeArrowheads="1"/>
            </p:cNvSpPr>
            <p:nvPr/>
          </p:nvSpPr>
          <p:spPr bwMode="auto">
            <a:xfrm>
              <a:off x="864" y="1488"/>
              <a:ext cx="2688" cy="480"/>
            </a:xfrm>
            <a:prstGeom prst="rect">
              <a:avLst/>
            </a:prstGeom>
            <a:solidFill>
              <a:srgbClr val="00FFFF"/>
            </a:solidFill>
            <a:ln w="9525">
              <a:solidFill>
                <a:schemeClr val="bg2"/>
              </a:solidFill>
              <a:miter lim="800000"/>
              <a:headEnd/>
              <a:tailEnd/>
            </a:ln>
          </p:spPr>
          <p:txBody>
            <a:bodyPr wrap="none" anchor="ctr"/>
            <a:lstStyle/>
            <a:p>
              <a:pPr algn="ctr" eaLnBrk="0" hangingPunct="0"/>
              <a:endParaRPr lang="ja-JP" altLang="en-US" b="0">
                <a:solidFill>
                  <a:schemeClr val="bg2"/>
                </a:solidFill>
              </a:endParaRPr>
            </a:p>
          </p:txBody>
        </p:sp>
        <p:sp>
          <p:nvSpPr>
            <p:cNvPr id="61513" name="Rectangle 8"/>
            <p:cNvSpPr>
              <a:spLocks noChangeArrowheads="1"/>
            </p:cNvSpPr>
            <p:nvPr/>
          </p:nvSpPr>
          <p:spPr bwMode="auto">
            <a:xfrm>
              <a:off x="864" y="2016"/>
              <a:ext cx="2688" cy="480"/>
            </a:xfrm>
            <a:prstGeom prst="rect">
              <a:avLst/>
            </a:prstGeom>
            <a:solidFill>
              <a:srgbClr val="00FFFF"/>
            </a:solidFill>
            <a:ln w="9525">
              <a:solidFill>
                <a:schemeClr val="bg2"/>
              </a:solidFill>
              <a:miter lim="800000"/>
              <a:headEnd/>
              <a:tailEnd/>
            </a:ln>
          </p:spPr>
          <p:txBody>
            <a:bodyPr wrap="none" anchor="ctr"/>
            <a:lstStyle/>
            <a:p>
              <a:pPr algn="ctr" eaLnBrk="0" hangingPunct="0"/>
              <a:endParaRPr lang="ja-JP" altLang="en-US" b="0">
                <a:solidFill>
                  <a:schemeClr val="bg2"/>
                </a:solidFill>
              </a:endParaRPr>
            </a:p>
          </p:txBody>
        </p:sp>
        <p:sp>
          <p:nvSpPr>
            <p:cNvPr id="61514" name="Rectangle 9"/>
            <p:cNvSpPr>
              <a:spLocks noChangeArrowheads="1"/>
            </p:cNvSpPr>
            <p:nvPr/>
          </p:nvSpPr>
          <p:spPr bwMode="auto">
            <a:xfrm>
              <a:off x="864" y="2544"/>
              <a:ext cx="2688" cy="480"/>
            </a:xfrm>
            <a:prstGeom prst="rect">
              <a:avLst/>
            </a:prstGeom>
            <a:solidFill>
              <a:srgbClr val="00FFFF"/>
            </a:solidFill>
            <a:ln w="9525">
              <a:solidFill>
                <a:schemeClr val="bg2"/>
              </a:solidFill>
              <a:miter lim="800000"/>
              <a:headEnd/>
              <a:tailEnd/>
            </a:ln>
          </p:spPr>
          <p:txBody>
            <a:bodyPr wrap="none" anchor="ctr"/>
            <a:lstStyle/>
            <a:p>
              <a:pPr algn="ctr" eaLnBrk="0" hangingPunct="0"/>
              <a:endParaRPr lang="ja-JP" altLang="en-US" b="0">
                <a:solidFill>
                  <a:schemeClr val="bg2"/>
                </a:solidFill>
              </a:endParaRPr>
            </a:p>
          </p:txBody>
        </p:sp>
      </p:grpSp>
      <p:sp>
        <p:nvSpPr>
          <p:cNvPr id="364554" name="Rectangle 10"/>
          <p:cNvSpPr>
            <a:spLocks noChangeArrowheads="1"/>
          </p:cNvSpPr>
          <p:nvPr/>
        </p:nvSpPr>
        <p:spPr bwMode="auto">
          <a:xfrm>
            <a:off x="4572000" y="1371600"/>
            <a:ext cx="4267200" cy="762000"/>
          </a:xfrm>
          <a:prstGeom prst="rect">
            <a:avLst/>
          </a:prstGeom>
          <a:solidFill>
            <a:srgbClr val="00FFFF"/>
          </a:solidFill>
          <a:ln w="9525">
            <a:solidFill>
              <a:schemeClr val="bg2"/>
            </a:solidFill>
            <a:miter lim="800000"/>
            <a:headEnd/>
            <a:tailEnd/>
          </a:ln>
        </p:spPr>
        <p:txBody>
          <a:bodyPr wrap="none" anchor="ctr"/>
          <a:lstStyle/>
          <a:p>
            <a:pPr algn="ctr" eaLnBrk="0" hangingPunct="0"/>
            <a:r>
              <a:rPr lang="en-US" altLang="ja-JP" b="0">
                <a:solidFill>
                  <a:schemeClr val="bg2"/>
                </a:solidFill>
              </a:rPr>
              <a:t>CopyNo = 0</a:t>
            </a:r>
          </a:p>
        </p:txBody>
      </p:sp>
      <p:sp>
        <p:nvSpPr>
          <p:cNvPr id="364555" name="Rectangle 11"/>
          <p:cNvSpPr>
            <a:spLocks noChangeArrowheads="1"/>
          </p:cNvSpPr>
          <p:nvPr/>
        </p:nvSpPr>
        <p:spPr bwMode="auto">
          <a:xfrm>
            <a:off x="4572000" y="2209800"/>
            <a:ext cx="4267200" cy="762000"/>
          </a:xfrm>
          <a:prstGeom prst="rect">
            <a:avLst/>
          </a:prstGeom>
          <a:solidFill>
            <a:srgbClr val="00FFFF"/>
          </a:solidFill>
          <a:ln w="9525">
            <a:solidFill>
              <a:schemeClr val="bg2"/>
            </a:solidFill>
            <a:miter lim="800000"/>
            <a:headEnd/>
            <a:tailEnd/>
          </a:ln>
        </p:spPr>
        <p:txBody>
          <a:bodyPr wrap="none" anchor="ctr"/>
          <a:lstStyle/>
          <a:p>
            <a:pPr algn="ctr" eaLnBrk="0" hangingPunct="0"/>
            <a:r>
              <a:rPr lang="en-US" altLang="ja-JP" b="0">
                <a:solidFill>
                  <a:schemeClr val="bg2"/>
                </a:solidFill>
              </a:rPr>
              <a:t>CopyNo = 1</a:t>
            </a:r>
          </a:p>
        </p:txBody>
      </p:sp>
      <p:sp>
        <p:nvSpPr>
          <p:cNvPr id="364556" name="Rectangle 12"/>
          <p:cNvSpPr>
            <a:spLocks noChangeArrowheads="1"/>
          </p:cNvSpPr>
          <p:nvPr/>
        </p:nvSpPr>
        <p:spPr bwMode="auto">
          <a:xfrm>
            <a:off x="4572000" y="3048000"/>
            <a:ext cx="4267200" cy="762000"/>
          </a:xfrm>
          <a:prstGeom prst="rect">
            <a:avLst/>
          </a:prstGeom>
          <a:solidFill>
            <a:srgbClr val="00FFFF"/>
          </a:solidFill>
          <a:ln w="9525">
            <a:solidFill>
              <a:schemeClr val="bg2"/>
            </a:solidFill>
            <a:miter lim="800000"/>
            <a:headEnd/>
            <a:tailEnd/>
          </a:ln>
        </p:spPr>
        <p:txBody>
          <a:bodyPr wrap="none" anchor="ctr"/>
          <a:lstStyle/>
          <a:p>
            <a:pPr algn="ctr" eaLnBrk="0" hangingPunct="0"/>
            <a:r>
              <a:rPr lang="en-US" altLang="ja-JP" b="0">
                <a:solidFill>
                  <a:schemeClr val="bg2"/>
                </a:solidFill>
              </a:rPr>
              <a:t>CopyNo = 2</a:t>
            </a:r>
          </a:p>
        </p:txBody>
      </p:sp>
      <p:sp>
        <p:nvSpPr>
          <p:cNvPr id="364557" name="Rectangle 13"/>
          <p:cNvSpPr>
            <a:spLocks noChangeArrowheads="1"/>
          </p:cNvSpPr>
          <p:nvPr/>
        </p:nvSpPr>
        <p:spPr bwMode="auto">
          <a:xfrm>
            <a:off x="4572000" y="3886200"/>
            <a:ext cx="4267200" cy="762000"/>
          </a:xfrm>
          <a:prstGeom prst="rect">
            <a:avLst/>
          </a:prstGeom>
          <a:solidFill>
            <a:srgbClr val="00FFFF"/>
          </a:solidFill>
          <a:ln w="9525">
            <a:solidFill>
              <a:schemeClr val="bg2"/>
            </a:solidFill>
            <a:miter lim="800000"/>
            <a:headEnd/>
            <a:tailEnd/>
          </a:ln>
        </p:spPr>
        <p:txBody>
          <a:bodyPr wrap="none" anchor="ctr"/>
          <a:lstStyle/>
          <a:p>
            <a:pPr algn="ctr" eaLnBrk="0" hangingPunct="0"/>
            <a:r>
              <a:rPr lang="en-US" altLang="ja-JP" b="0">
                <a:solidFill>
                  <a:schemeClr val="bg2"/>
                </a:solidFill>
              </a:rPr>
              <a:t>CopyNo = 3</a:t>
            </a:r>
          </a:p>
        </p:txBody>
      </p:sp>
      <p:grpSp>
        <p:nvGrpSpPr>
          <p:cNvPr id="3" name="Group 14"/>
          <p:cNvGrpSpPr>
            <a:grpSpLocks/>
          </p:cNvGrpSpPr>
          <p:nvPr/>
        </p:nvGrpSpPr>
        <p:grpSpPr bwMode="auto">
          <a:xfrm>
            <a:off x="4648200" y="1447800"/>
            <a:ext cx="4114800" cy="3124200"/>
            <a:chOff x="3024" y="2976"/>
            <a:chExt cx="2592" cy="1968"/>
          </a:xfrm>
        </p:grpSpPr>
        <p:grpSp>
          <p:nvGrpSpPr>
            <p:cNvPr id="61486" name="Group 15"/>
            <p:cNvGrpSpPr>
              <a:grpSpLocks/>
            </p:cNvGrpSpPr>
            <p:nvPr/>
          </p:nvGrpSpPr>
          <p:grpSpPr bwMode="auto">
            <a:xfrm>
              <a:off x="3024" y="2976"/>
              <a:ext cx="480" cy="1968"/>
              <a:chOff x="2928" y="912"/>
              <a:chExt cx="480" cy="1968"/>
            </a:xfrm>
          </p:grpSpPr>
          <p:sp>
            <p:nvSpPr>
              <p:cNvPr id="61507" name="Rectangle 16"/>
              <p:cNvSpPr>
                <a:spLocks noChangeArrowheads="1"/>
              </p:cNvSpPr>
              <p:nvPr/>
            </p:nvSpPr>
            <p:spPr bwMode="auto">
              <a:xfrm>
                <a:off x="2928" y="912"/>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endParaRPr lang="ja-JP" altLang="en-US" b="0"/>
              </a:p>
            </p:txBody>
          </p:sp>
          <p:sp>
            <p:nvSpPr>
              <p:cNvPr id="61508" name="Rectangle 17"/>
              <p:cNvSpPr>
                <a:spLocks noChangeArrowheads="1"/>
              </p:cNvSpPr>
              <p:nvPr/>
            </p:nvSpPr>
            <p:spPr bwMode="auto">
              <a:xfrm>
                <a:off x="2928" y="1440"/>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endParaRPr lang="ja-JP" altLang="en-US" b="0"/>
              </a:p>
            </p:txBody>
          </p:sp>
          <p:sp>
            <p:nvSpPr>
              <p:cNvPr id="61509" name="Rectangle 18"/>
              <p:cNvSpPr>
                <a:spLocks noChangeArrowheads="1"/>
              </p:cNvSpPr>
              <p:nvPr/>
            </p:nvSpPr>
            <p:spPr bwMode="auto">
              <a:xfrm>
                <a:off x="2928" y="1968"/>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endParaRPr lang="ja-JP" altLang="en-US" b="0"/>
              </a:p>
            </p:txBody>
          </p:sp>
          <p:sp>
            <p:nvSpPr>
              <p:cNvPr id="61510" name="Rectangle 19"/>
              <p:cNvSpPr>
                <a:spLocks noChangeArrowheads="1"/>
              </p:cNvSpPr>
              <p:nvPr/>
            </p:nvSpPr>
            <p:spPr bwMode="auto">
              <a:xfrm>
                <a:off x="2928" y="2496"/>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endParaRPr lang="ja-JP" altLang="en-US" b="0"/>
              </a:p>
            </p:txBody>
          </p:sp>
        </p:grpSp>
        <p:grpSp>
          <p:nvGrpSpPr>
            <p:cNvPr id="61487" name="Group 20"/>
            <p:cNvGrpSpPr>
              <a:grpSpLocks/>
            </p:cNvGrpSpPr>
            <p:nvPr/>
          </p:nvGrpSpPr>
          <p:grpSpPr bwMode="auto">
            <a:xfrm>
              <a:off x="3552" y="2976"/>
              <a:ext cx="480" cy="1968"/>
              <a:chOff x="3456" y="912"/>
              <a:chExt cx="480" cy="1968"/>
            </a:xfrm>
          </p:grpSpPr>
          <p:sp>
            <p:nvSpPr>
              <p:cNvPr id="61503" name="Rectangle 21"/>
              <p:cNvSpPr>
                <a:spLocks noChangeArrowheads="1"/>
              </p:cNvSpPr>
              <p:nvPr/>
            </p:nvSpPr>
            <p:spPr bwMode="auto">
              <a:xfrm>
                <a:off x="3456" y="912"/>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endParaRPr lang="ja-JP" altLang="en-US" b="0"/>
              </a:p>
            </p:txBody>
          </p:sp>
          <p:sp>
            <p:nvSpPr>
              <p:cNvPr id="61504" name="Rectangle 22"/>
              <p:cNvSpPr>
                <a:spLocks noChangeArrowheads="1"/>
              </p:cNvSpPr>
              <p:nvPr/>
            </p:nvSpPr>
            <p:spPr bwMode="auto">
              <a:xfrm>
                <a:off x="3456" y="1440"/>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endParaRPr lang="ja-JP" altLang="en-US" b="0"/>
              </a:p>
            </p:txBody>
          </p:sp>
          <p:sp>
            <p:nvSpPr>
              <p:cNvPr id="61505" name="Rectangle 23"/>
              <p:cNvSpPr>
                <a:spLocks noChangeArrowheads="1"/>
              </p:cNvSpPr>
              <p:nvPr/>
            </p:nvSpPr>
            <p:spPr bwMode="auto">
              <a:xfrm>
                <a:off x="3456" y="1968"/>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endParaRPr lang="ja-JP" altLang="en-US" b="0"/>
              </a:p>
            </p:txBody>
          </p:sp>
          <p:sp>
            <p:nvSpPr>
              <p:cNvPr id="61506" name="Rectangle 24"/>
              <p:cNvSpPr>
                <a:spLocks noChangeArrowheads="1"/>
              </p:cNvSpPr>
              <p:nvPr/>
            </p:nvSpPr>
            <p:spPr bwMode="auto">
              <a:xfrm>
                <a:off x="3456" y="2496"/>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endParaRPr lang="ja-JP" altLang="en-US" b="0"/>
              </a:p>
            </p:txBody>
          </p:sp>
        </p:grpSp>
        <p:grpSp>
          <p:nvGrpSpPr>
            <p:cNvPr id="61488" name="Group 25"/>
            <p:cNvGrpSpPr>
              <a:grpSpLocks/>
            </p:cNvGrpSpPr>
            <p:nvPr/>
          </p:nvGrpSpPr>
          <p:grpSpPr bwMode="auto">
            <a:xfrm>
              <a:off x="4080" y="2976"/>
              <a:ext cx="480" cy="1968"/>
              <a:chOff x="3984" y="912"/>
              <a:chExt cx="480" cy="1968"/>
            </a:xfrm>
          </p:grpSpPr>
          <p:sp>
            <p:nvSpPr>
              <p:cNvPr id="61499" name="Rectangle 26"/>
              <p:cNvSpPr>
                <a:spLocks noChangeArrowheads="1"/>
              </p:cNvSpPr>
              <p:nvPr/>
            </p:nvSpPr>
            <p:spPr bwMode="auto">
              <a:xfrm>
                <a:off x="3984" y="912"/>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endParaRPr lang="ja-JP" altLang="en-US" b="0"/>
              </a:p>
            </p:txBody>
          </p:sp>
          <p:sp>
            <p:nvSpPr>
              <p:cNvPr id="61500" name="Rectangle 27"/>
              <p:cNvSpPr>
                <a:spLocks noChangeArrowheads="1"/>
              </p:cNvSpPr>
              <p:nvPr/>
            </p:nvSpPr>
            <p:spPr bwMode="auto">
              <a:xfrm>
                <a:off x="3984" y="1440"/>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endParaRPr lang="ja-JP" altLang="en-US" b="0"/>
              </a:p>
            </p:txBody>
          </p:sp>
          <p:sp>
            <p:nvSpPr>
              <p:cNvPr id="61501" name="Rectangle 28"/>
              <p:cNvSpPr>
                <a:spLocks noChangeArrowheads="1"/>
              </p:cNvSpPr>
              <p:nvPr/>
            </p:nvSpPr>
            <p:spPr bwMode="auto">
              <a:xfrm>
                <a:off x="3984" y="1968"/>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endParaRPr lang="ja-JP" altLang="en-US" b="0"/>
              </a:p>
            </p:txBody>
          </p:sp>
          <p:sp>
            <p:nvSpPr>
              <p:cNvPr id="61502" name="Rectangle 29"/>
              <p:cNvSpPr>
                <a:spLocks noChangeArrowheads="1"/>
              </p:cNvSpPr>
              <p:nvPr/>
            </p:nvSpPr>
            <p:spPr bwMode="auto">
              <a:xfrm>
                <a:off x="3984" y="2496"/>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endParaRPr lang="ja-JP" altLang="en-US" b="0"/>
              </a:p>
            </p:txBody>
          </p:sp>
        </p:grpSp>
        <p:grpSp>
          <p:nvGrpSpPr>
            <p:cNvPr id="61489" name="Group 30"/>
            <p:cNvGrpSpPr>
              <a:grpSpLocks/>
            </p:cNvGrpSpPr>
            <p:nvPr/>
          </p:nvGrpSpPr>
          <p:grpSpPr bwMode="auto">
            <a:xfrm>
              <a:off x="4608" y="2976"/>
              <a:ext cx="480" cy="1968"/>
              <a:chOff x="4512" y="912"/>
              <a:chExt cx="480" cy="1968"/>
            </a:xfrm>
          </p:grpSpPr>
          <p:sp>
            <p:nvSpPr>
              <p:cNvPr id="61495" name="Rectangle 31"/>
              <p:cNvSpPr>
                <a:spLocks noChangeArrowheads="1"/>
              </p:cNvSpPr>
              <p:nvPr/>
            </p:nvSpPr>
            <p:spPr bwMode="auto">
              <a:xfrm>
                <a:off x="4512" y="912"/>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endParaRPr lang="ja-JP" altLang="en-US" b="0"/>
              </a:p>
            </p:txBody>
          </p:sp>
          <p:sp>
            <p:nvSpPr>
              <p:cNvPr id="61496" name="Rectangle 32"/>
              <p:cNvSpPr>
                <a:spLocks noChangeArrowheads="1"/>
              </p:cNvSpPr>
              <p:nvPr/>
            </p:nvSpPr>
            <p:spPr bwMode="auto">
              <a:xfrm>
                <a:off x="4512" y="1440"/>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endParaRPr lang="ja-JP" altLang="en-US" b="0"/>
              </a:p>
            </p:txBody>
          </p:sp>
          <p:sp>
            <p:nvSpPr>
              <p:cNvPr id="61497" name="Rectangle 33"/>
              <p:cNvSpPr>
                <a:spLocks noChangeArrowheads="1"/>
              </p:cNvSpPr>
              <p:nvPr/>
            </p:nvSpPr>
            <p:spPr bwMode="auto">
              <a:xfrm>
                <a:off x="4512" y="1968"/>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endParaRPr lang="ja-JP" altLang="en-US" b="0"/>
              </a:p>
            </p:txBody>
          </p:sp>
          <p:sp>
            <p:nvSpPr>
              <p:cNvPr id="61498" name="Rectangle 34"/>
              <p:cNvSpPr>
                <a:spLocks noChangeArrowheads="1"/>
              </p:cNvSpPr>
              <p:nvPr/>
            </p:nvSpPr>
            <p:spPr bwMode="auto">
              <a:xfrm>
                <a:off x="4512" y="2496"/>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endParaRPr lang="ja-JP" altLang="en-US" b="0"/>
              </a:p>
            </p:txBody>
          </p:sp>
        </p:grpSp>
        <p:grpSp>
          <p:nvGrpSpPr>
            <p:cNvPr id="61490" name="Group 35"/>
            <p:cNvGrpSpPr>
              <a:grpSpLocks/>
            </p:cNvGrpSpPr>
            <p:nvPr/>
          </p:nvGrpSpPr>
          <p:grpSpPr bwMode="auto">
            <a:xfrm>
              <a:off x="5136" y="2976"/>
              <a:ext cx="480" cy="1968"/>
              <a:chOff x="5040" y="912"/>
              <a:chExt cx="480" cy="1968"/>
            </a:xfrm>
          </p:grpSpPr>
          <p:sp>
            <p:nvSpPr>
              <p:cNvPr id="61491" name="Rectangle 36"/>
              <p:cNvSpPr>
                <a:spLocks noChangeArrowheads="1"/>
              </p:cNvSpPr>
              <p:nvPr/>
            </p:nvSpPr>
            <p:spPr bwMode="auto">
              <a:xfrm>
                <a:off x="5040" y="912"/>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endParaRPr lang="ja-JP" altLang="en-US" b="0"/>
              </a:p>
            </p:txBody>
          </p:sp>
          <p:sp>
            <p:nvSpPr>
              <p:cNvPr id="61492" name="Rectangle 37"/>
              <p:cNvSpPr>
                <a:spLocks noChangeArrowheads="1"/>
              </p:cNvSpPr>
              <p:nvPr/>
            </p:nvSpPr>
            <p:spPr bwMode="auto">
              <a:xfrm>
                <a:off x="5040" y="1440"/>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endParaRPr lang="ja-JP" altLang="en-US" b="0"/>
              </a:p>
            </p:txBody>
          </p:sp>
          <p:sp>
            <p:nvSpPr>
              <p:cNvPr id="61493" name="Rectangle 38"/>
              <p:cNvSpPr>
                <a:spLocks noChangeArrowheads="1"/>
              </p:cNvSpPr>
              <p:nvPr/>
            </p:nvSpPr>
            <p:spPr bwMode="auto">
              <a:xfrm>
                <a:off x="5040" y="1968"/>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endParaRPr lang="ja-JP" altLang="en-US" b="0"/>
              </a:p>
            </p:txBody>
          </p:sp>
          <p:sp>
            <p:nvSpPr>
              <p:cNvPr id="61494" name="Rectangle 39"/>
              <p:cNvSpPr>
                <a:spLocks noChangeArrowheads="1"/>
              </p:cNvSpPr>
              <p:nvPr/>
            </p:nvSpPr>
            <p:spPr bwMode="auto">
              <a:xfrm>
                <a:off x="5040" y="2496"/>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endParaRPr lang="ja-JP" altLang="en-US" b="0"/>
              </a:p>
            </p:txBody>
          </p:sp>
        </p:grpSp>
      </p:grpSp>
      <p:grpSp>
        <p:nvGrpSpPr>
          <p:cNvPr id="9" name="Group 40"/>
          <p:cNvGrpSpPr>
            <a:grpSpLocks/>
          </p:cNvGrpSpPr>
          <p:nvPr/>
        </p:nvGrpSpPr>
        <p:grpSpPr bwMode="auto">
          <a:xfrm>
            <a:off x="4648200" y="1447800"/>
            <a:ext cx="762000" cy="3124200"/>
            <a:chOff x="2928" y="912"/>
            <a:chExt cx="480" cy="1968"/>
          </a:xfrm>
        </p:grpSpPr>
        <p:sp>
          <p:nvSpPr>
            <p:cNvPr id="61482" name="Rectangle 41"/>
            <p:cNvSpPr>
              <a:spLocks noChangeArrowheads="1"/>
            </p:cNvSpPr>
            <p:nvPr/>
          </p:nvSpPr>
          <p:spPr bwMode="auto">
            <a:xfrm>
              <a:off x="2928" y="912"/>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ltLang="ja-JP" b="0"/>
                <a:t>0</a:t>
              </a:r>
            </a:p>
          </p:txBody>
        </p:sp>
        <p:sp>
          <p:nvSpPr>
            <p:cNvPr id="61483" name="Rectangle 42"/>
            <p:cNvSpPr>
              <a:spLocks noChangeArrowheads="1"/>
            </p:cNvSpPr>
            <p:nvPr/>
          </p:nvSpPr>
          <p:spPr bwMode="auto">
            <a:xfrm>
              <a:off x="2928" y="1440"/>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ltLang="ja-JP" b="0"/>
                <a:t>0</a:t>
              </a:r>
            </a:p>
          </p:txBody>
        </p:sp>
        <p:sp>
          <p:nvSpPr>
            <p:cNvPr id="61484" name="Rectangle 43"/>
            <p:cNvSpPr>
              <a:spLocks noChangeArrowheads="1"/>
            </p:cNvSpPr>
            <p:nvPr/>
          </p:nvSpPr>
          <p:spPr bwMode="auto">
            <a:xfrm>
              <a:off x="2928" y="1968"/>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ltLang="ja-JP" b="0"/>
                <a:t>0</a:t>
              </a:r>
            </a:p>
          </p:txBody>
        </p:sp>
        <p:sp>
          <p:nvSpPr>
            <p:cNvPr id="61485" name="Rectangle 44"/>
            <p:cNvSpPr>
              <a:spLocks noChangeArrowheads="1"/>
            </p:cNvSpPr>
            <p:nvPr/>
          </p:nvSpPr>
          <p:spPr bwMode="auto">
            <a:xfrm>
              <a:off x="2928" y="2496"/>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ltLang="ja-JP" b="0"/>
                <a:t>0</a:t>
              </a:r>
            </a:p>
          </p:txBody>
        </p:sp>
      </p:grpSp>
      <p:grpSp>
        <p:nvGrpSpPr>
          <p:cNvPr id="10" name="Group 45"/>
          <p:cNvGrpSpPr>
            <a:grpSpLocks/>
          </p:cNvGrpSpPr>
          <p:nvPr/>
        </p:nvGrpSpPr>
        <p:grpSpPr bwMode="auto">
          <a:xfrm>
            <a:off x="5486400" y="1447800"/>
            <a:ext cx="762000" cy="3124200"/>
            <a:chOff x="3456" y="912"/>
            <a:chExt cx="480" cy="1968"/>
          </a:xfrm>
        </p:grpSpPr>
        <p:sp>
          <p:nvSpPr>
            <p:cNvPr id="61478" name="Rectangle 46"/>
            <p:cNvSpPr>
              <a:spLocks noChangeArrowheads="1"/>
            </p:cNvSpPr>
            <p:nvPr/>
          </p:nvSpPr>
          <p:spPr bwMode="auto">
            <a:xfrm>
              <a:off x="3456" y="912"/>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ltLang="ja-JP" b="0"/>
                <a:t>1</a:t>
              </a:r>
            </a:p>
          </p:txBody>
        </p:sp>
        <p:sp>
          <p:nvSpPr>
            <p:cNvPr id="61479" name="Rectangle 47"/>
            <p:cNvSpPr>
              <a:spLocks noChangeArrowheads="1"/>
            </p:cNvSpPr>
            <p:nvPr/>
          </p:nvSpPr>
          <p:spPr bwMode="auto">
            <a:xfrm>
              <a:off x="3456" y="1440"/>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ltLang="ja-JP" b="0"/>
                <a:t>1</a:t>
              </a:r>
            </a:p>
          </p:txBody>
        </p:sp>
        <p:sp>
          <p:nvSpPr>
            <p:cNvPr id="61480" name="Rectangle 48"/>
            <p:cNvSpPr>
              <a:spLocks noChangeArrowheads="1"/>
            </p:cNvSpPr>
            <p:nvPr/>
          </p:nvSpPr>
          <p:spPr bwMode="auto">
            <a:xfrm>
              <a:off x="3456" y="1968"/>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ltLang="ja-JP" b="0"/>
                <a:t>1</a:t>
              </a:r>
            </a:p>
          </p:txBody>
        </p:sp>
        <p:sp>
          <p:nvSpPr>
            <p:cNvPr id="61481" name="Rectangle 49"/>
            <p:cNvSpPr>
              <a:spLocks noChangeArrowheads="1"/>
            </p:cNvSpPr>
            <p:nvPr/>
          </p:nvSpPr>
          <p:spPr bwMode="auto">
            <a:xfrm>
              <a:off x="3456" y="2496"/>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ltLang="ja-JP" b="0"/>
                <a:t>1</a:t>
              </a:r>
            </a:p>
          </p:txBody>
        </p:sp>
      </p:grpSp>
      <p:grpSp>
        <p:nvGrpSpPr>
          <p:cNvPr id="11" name="Group 50"/>
          <p:cNvGrpSpPr>
            <a:grpSpLocks/>
          </p:cNvGrpSpPr>
          <p:nvPr/>
        </p:nvGrpSpPr>
        <p:grpSpPr bwMode="auto">
          <a:xfrm>
            <a:off x="6324600" y="1447800"/>
            <a:ext cx="762000" cy="3124200"/>
            <a:chOff x="3984" y="912"/>
            <a:chExt cx="480" cy="1968"/>
          </a:xfrm>
        </p:grpSpPr>
        <p:sp>
          <p:nvSpPr>
            <p:cNvPr id="61474" name="Rectangle 51"/>
            <p:cNvSpPr>
              <a:spLocks noChangeArrowheads="1"/>
            </p:cNvSpPr>
            <p:nvPr/>
          </p:nvSpPr>
          <p:spPr bwMode="auto">
            <a:xfrm>
              <a:off x="3984" y="912"/>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ltLang="ja-JP" b="0"/>
                <a:t>2</a:t>
              </a:r>
            </a:p>
          </p:txBody>
        </p:sp>
        <p:sp>
          <p:nvSpPr>
            <p:cNvPr id="61475" name="Rectangle 52"/>
            <p:cNvSpPr>
              <a:spLocks noChangeArrowheads="1"/>
            </p:cNvSpPr>
            <p:nvPr/>
          </p:nvSpPr>
          <p:spPr bwMode="auto">
            <a:xfrm>
              <a:off x="3984" y="1440"/>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ltLang="ja-JP" b="0"/>
                <a:t>2</a:t>
              </a:r>
            </a:p>
          </p:txBody>
        </p:sp>
        <p:sp>
          <p:nvSpPr>
            <p:cNvPr id="61476" name="Rectangle 53"/>
            <p:cNvSpPr>
              <a:spLocks noChangeArrowheads="1"/>
            </p:cNvSpPr>
            <p:nvPr/>
          </p:nvSpPr>
          <p:spPr bwMode="auto">
            <a:xfrm>
              <a:off x="3984" y="1968"/>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ltLang="ja-JP" b="0"/>
                <a:t>2</a:t>
              </a:r>
            </a:p>
          </p:txBody>
        </p:sp>
        <p:sp>
          <p:nvSpPr>
            <p:cNvPr id="61477" name="Rectangle 54"/>
            <p:cNvSpPr>
              <a:spLocks noChangeArrowheads="1"/>
            </p:cNvSpPr>
            <p:nvPr/>
          </p:nvSpPr>
          <p:spPr bwMode="auto">
            <a:xfrm>
              <a:off x="3984" y="2496"/>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ltLang="ja-JP" b="0"/>
                <a:t>2</a:t>
              </a:r>
            </a:p>
          </p:txBody>
        </p:sp>
      </p:grpSp>
      <p:grpSp>
        <p:nvGrpSpPr>
          <p:cNvPr id="12" name="Group 55"/>
          <p:cNvGrpSpPr>
            <a:grpSpLocks/>
          </p:cNvGrpSpPr>
          <p:nvPr/>
        </p:nvGrpSpPr>
        <p:grpSpPr bwMode="auto">
          <a:xfrm>
            <a:off x="7162800" y="1447800"/>
            <a:ext cx="762000" cy="3124200"/>
            <a:chOff x="4512" y="912"/>
            <a:chExt cx="480" cy="1968"/>
          </a:xfrm>
        </p:grpSpPr>
        <p:sp>
          <p:nvSpPr>
            <p:cNvPr id="61470" name="Rectangle 56"/>
            <p:cNvSpPr>
              <a:spLocks noChangeArrowheads="1"/>
            </p:cNvSpPr>
            <p:nvPr/>
          </p:nvSpPr>
          <p:spPr bwMode="auto">
            <a:xfrm>
              <a:off x="4512" y="912"/>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ltLang="ja-JP" b="0"/>
                <a:t>3</a:t>
              </a:r>
            </a:p>
          </p:txBody>
        </p:sp>
        <p:sp>
          <p:nvSpPr>
            <p:cNvPr id="61471" name="Rectangle 57"/>
            <p:cNvSpPr>
              <a:spLocks noChangeArrowheads="1"/>
            </p:cNvSpPr>
            <p:nvPr/>
          </p:nvSpPr>
          <p:spPr bwMode="auto">
            <a:xfrm>
              <a:off x="4512" y="1440"/>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ltLang="ja-JP" b="0"/>
                <a:t>3</a:t>
              </a:r>
            </a:p>
          </p:txBody>
        </p:sp>
        <p:sp>
          <p:nvSpPr>
            <p:cNvPr id="61472" name="Rectangle 58"/>
            <p:cNvSpPr>
              <a:spLocks noChangeArrowheads="1"/>
            </p:cNvSpPr>
            <p:nvPr/>
          </p:nvSpPr>
          <p:spPr bwMode="auto">
            <a:xfrm>
              <a:off x="4512" y="1968"/>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ltLang="ja-JP" b="0"/>
                <a:t>3</a:t>
              </a:r>
            </a:p>
          </p:txBody>
        </p:sp>
        <p:sp>
          <p:nvSpPr>
            <p:cNvPr id="61473" name="Rectangle 59"/>
            <p:cNvSpPr>
              <a:spLocks noChangeArrowheads="1"/>
            </p:cNvSpPr>
            <p:nvPr/>
          </p:nvSpPr>
          <p:spPr bwMode="auto">
            <a:xfrm>
              <a:off x="4512" y="2496"/>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ltLang="ja-JP" b="0"/>
                <a:t>3</a:t>
              </a:r>
            </a:p>
          </p:txBody>
        </p:sp>
      </p:grpSp>
      <p:grpSp>
        <p:nvGrpSpPr>
          <p:cNvPr id="13" name="Group 60"/>
          <p:cNvGrpSpPr>
            <a:grpSpLocks/>
          </p:cNvGrpSpPr>
          <p:nvPr/>
        </p:nvGrpSpPr>
        <p:grpSpPr bwMode="auto">
          <a:xfrm>
            <a:off x="8001000" y="1447800"/>
            <a:ext cx="762000" cy="3124200"/>
            <a:chOff x="5040" y="912"/>
            <a:chExt cx="480" cy="1968"/>
          </a:xfrm>
        </p:grpSpPr>
        <p:sp>
          <p:nvSpPr>
            <p:cNvPr id="61466" name="Rectangle 61"/>
            <p:cNvSpPr>
              <a:spLocks noChangeArrowheads="1"/>
            </p:cNvSpPr>
            <p:nvPr/>
          </p:nvSpPr>
          <p:spPr bwMode="auto">
            <a:xfrm>
              <a:off x="5040" y="912"/>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ltLang="ja-JP" b="0"/>
                <a:t>4</a:t>
              </a:r>
            </a:p>
          </p:txBody>
        </p:sp>
        <p:sp>
          <p:nvSpPr>
            <p:cNvPr id="61467" name="Rectangle 62"/>
            <p:cNvSpPr>
              <a:spLocks noChangeArrowheads="1"/>
            </p:cNvSpPr>
            <p:nvPr/>
          </p:nvSpPr>
          <p:spPr bwMode="auto">
            <a:xfrm>
              <a:off x="5040" y="1440"/>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ltLang="ja-JP" b="0"/>
                <a:t>4</a:t>
              </a:r>
            </a:p>
          </p:txBody>
        </p:sp>
        <p:sp>
          <p:nvSpPr>
            <p:cNvPr id="61468" name="Rectangle 63"/>
            <p:cNvSpPr>
              <a:spLocks noChangeArrowheads="1"/>
            </p:cNvSpPr>
            <p:nvPr/>
          </p:nvSpPr>
          <p:spPr bwMode="auto">
            <a:xfrm>
              <a:off x="5040" y="1968"/>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ltLang="ja-JP" b="0"/>
                <a:t>4</a:t>
              </a:r>
            </a:p>
          </p:txBody>
        </p:sp>
        <p:sp>
          <p:nvSpPr>
            <p:cNvPr id="61469" name="Rectangle 64"/>
            <p:cNvSpPr>
              <a:spLocks noChangeArrowheads="1"/>
            </p:cNvSpPr>
            <p:nvPr/>
          </p:nvSpPr>
          <p:spPr bwMode="auto">
            <a:xfrm>
              <a:off x="5040" y="2496"/>
              <a:ext cx="480" cy="384"/>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ltLang="ja-JP" b="0"/>
                <a:t>4</a:t>
              </a:r>
            </a:p>
          </p:txBody>
        </p:sp>
      </p:grpSp>
      <p:grpSp>
        <p:nvGrpSpPr>
          <p:cNvPr id="14" name="Group 65"/>
          <p:cNvGrpSpPr>
            <a:grpSpLocks/>
          </p:cNvGrpSpPr>
          <p:nvPr/>
        </p:nvGrpSpPr>
        <p:grpSpPr bwMode="auto">
          <a:xfrm>
            <a:off x="5791200" y="3352800"/>
            <a:ext cx="685800" cy="228600"/>
            <a:chOff x="3600" y="2112"/>
            <a:chExt cx="432" cy="144"/>
          </a:xfrm>
        </p:grpSpPr>
        <p:sp>
          <p:nvSpPr>
            <p:cNvPr id="61463" name="Line 66"/>
            <p:cNvSpPr>
              <a:spLocks noChangeShapeType="1"/>
            </p:cNvSpPr>
            <p:nvPr/>
          </p:nvSpPr>
          <p:spPr bwMode="auto">
            <a:xfrm>
              <a:off x="3648" y="2160"/>
              <a:ext cx="336" cy="48"/>
            </a:xfrm>
            <a:prstGeom prst="line">
              <a:avLst/>
            </a:prstGeom>
            <a:noFill/>
            <a:ln w="57150">
              <a:solidFill>
                <a:schemeClr val="tx2"/>
              </a:solidFill>
              <a:round/>
              <a:headEnd type="oval" w="lg" len="lg"/>
              <a:tailEnd type="oval" w="lg" len="lg"/>
            </a:ln>
            <a:extLst>
              <a:ext uri="{909E8E84-426E-40dd-AFC4-6F175D3DCCD1}">
                <a14:hiddenFill xmlns="" xmlns:a14="http://schemas.microsoft.com/office/drawing/2010/main">
                  <a:noFill/>
                </a14:hiddenFill>
              </a:ext>
            </a:extLst>
          </p:spPr>
          <p:txBody>
            <a:bodyPr/>
            <a:lstStyle/>
            <a:p>
              <a:endParaRPr lang="en-US"/>
            </a:p>
          </p:txBody>
        </p:sp>
        <p:sp>
          <p:nvSpPr>
            <p:cNvPr id="61464" name="Oval 67"/>
            <p:cNvSpPr>
              <a:spLocks noChangeArrowheads="1"/>
            </p:cNvSpPr>
            <p:nvPr/>
          </p:nvSpPr>
          <p:spPr bwMode="auto">
            <a:xfrm>
              <a:off x="3600" y="2112"/>
              <a:ext cx="96" cy="96"/>
            </a:xfrm>
            <a:prstGeom prst="ellipse">
              <a:avLst/>
            </a:prstGeom>
            <a:solidFill>
              <a:schemeClr val="accent1"/>
            </a:solidFill>
            <a:ln w="9525">
              <a:solidFill>
                <a:schemeClr val="tx2"/>
              </a:solidFill>
              <a:round/>
              <a:headEnd/>
              <a:tailEnd/>
            </a:ln>
          </p:spPr>
          <p:txBody>
            <a:bodyPr wrap="none" anchor="ctr"/>
            <a:lstStyle/>
            <a:p>
              <a:pPr eaLnBrk="0" hangingPunct="0"/>
              <a:endParaRPr lang="en-US"/>
            </a:p>
          </p:txBody>
        </p:sp>
        <p:sp>
          <p:nvSpPr>
            <p:cNvPr id="61465" name="Oval 68"/>
            <p:cNvSpPr>
              <a:spLocks noChangeArrowheads="1"/>
            </p:cNvSpPr>
            <p:nvPr/>
          </p:nvSpPr>
          <p:spPr bwMode="auto">
            <a:xfrm>
              <a:off x="3936" y="2160"/>
              <a:ext cx="96" cy="96"/>
            </a:xfrm>
            <a:prstGeom prst="ellipse">
              <a:avLst/>
            </a:prstGeom>
            <a:solidFill>
              <a:schemeClr val="accent1"/>
            </a:solidFill>
            <a:ln w="9525">
              <a:solidFill>
                <a:schemeClr val="tx2"/>
              </a:solidFill>
              <a:round/>
              <a:headEnd/>
              <a:tailEnd/>
            </a:ln>
          </p:spPr>
          <p:txBody>
            <a:bodyPr wrap="none" anchor="ctr"/>
            <a:lstStyle/>
            <a:p>
              <a:pPr eaLnBrk="0" hangingPunct="0"/>
              <a:endParaRPr lang="en-US"/>
            </a:p>
          </p:txBody>
        </p:sp>
      </p:grpSp>
      <p:grpSp>
        <p:nvGrpSpPr>
          <p:cNvPr id="15" name="Group 69"/>
          <p:cNvGrpSpPr>
            <a:grpSpLocks/>
          </p:cNvGrpSpPr>
          <p:nvPr/>
        </p:nvGrpSpPr>
        <p:grpSpPr bwMode="auto">
          <a:xfrm rot="3140063">
            <a:off x="7239000" y="2819400"/>
            <a:ext cx="685800" cy="228600"/>
            <a:chOff x="3600" y="2112"/>
            <a:chExt cx="432" cy="144"/>
          </a:xfrm>
        </p:grpSpPr>
        <p:sp>
          <p:nvSpPr>
            <p:cNvPr id="61460" name="Line 70"/>
            <p:cNvSpPr>
              <a:spLocks noChangeShapeType="1"/>
            </p:cNvSpPr>
            <p:nvPr/>
          </p:nvSpPr>
          <p:spPr bwMode="auto">
            <a:xfrm>
              <a:off x="3648" y="2160"/>
              <a:ext cx="336" cy="48"/>
            </a:xfrm>
            <a:prstGeom prst="line">
              <a:avLst/>
            </a:prstGeom>
            <a:noFill/>
            <a:ln w="57150">
              <a:solidFill>
                <a:schemeClr val="tx2"/>
              </a:solidFill>
              <a:round/>
              <a:headEnd type="oval" w="lg" len="lg"/>
              <a:tailEnd type="oval" w="lg" len="lg"/>
            </a:ln>
            <a:extLst>
              <a:ext uri="{909E8E84-426E-40dd-AFC4-6F175D3DCCD1}">
                <a14:hiddenFill xmlns="" xmlns:a14="http://schemas.microsoft.com/office/drawing/2010/main">
                  <a:noFill/>
                </a14:hiddenFill>
              </a:ext>
            </a:extLst>
          </p:spPr>
          <p:txBody>
            <a:bodyPr/>
            <a:lstStyle/>
            <a:p>
              <a:endParaRPr lang="en-US"/>
            </a:p>
          </p:txBody>
        </p:sp>
        <p:sp>
          <p:nvSpPr>
            <p:cNvPr id="61461" name="Oval 71"/>
            <p:cNvSpPr>
              <a:spLocks noChangeArrowheads="1"/>
            </p:cNvSpPr>
            <p:nvPr/>
          </p:nvSpPr>
          <p:spPr bwMode="auto">
            <a:xfrm>
              <a:off x="3600" y="2112"/>
              <a:ext cx="96" cy="96"/>
            </a:xfrm>
            <a:prstGeom prst="ellipse">
              <a:avLst/>
            </a:prstGeom>
            <a:solidFill>
              <a:schemeClr val="accent1"/>
            </a:solidFill>
            <a:ln w="9525">
              <a:solidFill>
                <a:schemeClr val="tx2"/>
              </a:solidFill>
              <a:round/>
              <a:headEnd/>
              <a:tailEnd/>
            </a:ln>
          </p:spPr>
          <p:txBody>
            <a:bodyPr wrap="none" anchor="ctr"/>
            <a:lstStyle/>
            <a:p>
              <a:pPr eaLnBrk="0" hangingPunct="0"/>
              <a:endParaRPr lang="en-US"/>
            </a:p>
          </p:txBody>
        </p:sp>
        <p:sp>
          <p:nvSpPr>
            <p:cNvPr id="61462" name="Oval 72"/>
            <p:cNvSpPr>
              <a:spLocks noChangeArrowheads="1"/>
            </p:cNvSpPr>
            <p:nvPr/>
          </p:nvSpPr>
          <p:spPr bwMode="auto">
            <a:xfrm>
              <a:off x="3936" y="2160"/>
              <a:ext cx="96" cy="96"/>
            </a:xfrm>
            <a:prstGeom prst="ellipse">
              <a:avLst/>
            </a:prstGeom>
            <a:solidFill>
              <a:schemeClr val="accent1"/>
            </a:solidFill>
            <a:ln w="9525">
              <a:solidFill>
                <a:schemeClr val="tx2"/>
              </a:solidFill>
              <a:round/>
              <a:headEnd/>
              <a:tailEnd/>
            </a:ln>
          </p:spPr>
          <p:txBody>
            <a:bodyPr wrap="none" anchor="ctr"/>
            <a:lstStyle/>
            <a:p>
              <a:pPr eaLnBrk="0" hangingPunct="0"/>
              <a:endParaRPr lang="en-US"/>
            </a:p>
          </p:txBody>
        </p:sp>
      </p:grpSp>
      <p:sp>
        <p:nvSpPr>
          <p:cNvPr id="364617" name="Rectangle 73"/>
          <p:cNvSpPr>
            <a:spLocks noChangeArrowheads="1"/>
          </p:cNvSpPr>
          <p:nvPr/>
        </p:nvSpPr>
        <p:spPr bwMode="auto">
          <a:xfrm>
            <a:off x="228600" y="4800600"/>
            <a:ext cx="8458200" cy="198120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742950" lvl="1" indent="-285750">
              <a:lnSpc>
                <a:spcPct val="110000"/>
              </a:lnSpc>
              <a:spcBef>
                <a:spcPct val="20000"/>
              </a:spcBef>
              <a:buClr>
                <a:schemeClr val="folHlink"/>
              </a:buClr>
              <a:buSzPct val="65000"/>
              <a:buFont typeface="Webdings" charset="0"/>
              <a:buChar char="4"/>
            </a:pPr>
            <a:r>
              <a:rPr lang="en-US" altLang="ja-JP" b="0"/>
              <a:t>Remember geometrical information in G4Track is identical to "PostStepPoint".</a:t>
            </a:r>
          </a:p>
          <a:p>
            <a:pPr marL="742950" lvl="1" indent="-285750">
              <a:lnSpc>
                <a:spcPct val="110000"/>
              </a:lnSpc>
              <a:spcBef>
                <a:spcPct val="20000"/>
              </a:spcBef>
              <a:buClr>
                <a:schemeClr val="folHlink"/>
              </a:buClr>
              <a:buSzPct val="65000"/>
              <a:buFont typeface="Webdings" charset="0"/>
              <a:buChar char="4"/>
            </a:pPr>
            <a:r>
              <a:rPr lang="en-US" altLang="ja-JP" b="0"/>
              <a:t>You </a:t>
            </a:r>
            <a:r>
              <a:rPr lang="en-US" altLang="ja-JP" b="0">
                <a:solidFill>
                  <a:srgbClr val="FF0000"/>
                </a:solidFill>
              </a:rPr>
              <a:t>cannot</a:t>
            </a:r>
            <a:r>
              <a:rPr lang="en-US" altLang="ja-JP" b="0"/>
              <a:t> get the correct copy number for "PreStepPoint" if you directly access to the physical volume.</a:t>
            </a:r>
          </a:p>
          <a:p>
            <a:pPr marL="342900" indent="-342900">
              <a:lnSpc>
                <a:spcPct val="110000"/>
              </a:lnSpc>
              <a:spcBef>
                <a:spcPct val="20000"/>
              </a:spcBef>
              <a:buClr>
                <a:schemeClr val="folHlink"/>
              </a:buClr>
              <a:buSzPct val="65000"/>
              <a:buFont typeface="Webdings" charset="0"/>
              <a:buChar char="4"/>
            </a:pPr>
            <a:r>
              <a:rPr lang="en-US" altLang="ja-JP" b="0">
                <a:solidFill>
                  <a:srgbClr val="FF0000"/>
                </a:solidFill>
              </a:rPr>
              <a:t>Use touchable </a:t>
            </a:r>
            <a:r>
              <a:rPr lang="en-US" altLang="ja-JP" b="0"/>
              <a:t>to get the proper copy number, transform matrix, etc.</a:t>
            </a:r>
          </a:p>
        </p:txBody>
      </p:sp>
    </p:spTree>
    <p:extLst>
      <p:ext uri="{BB962C8B-B14F-4D97-AF65-F5344CB8AC3E}">
        <p14:creationId xmlns:p14="http://schemas.microsoft.com/office/powerpoint/2010/main" val="1186908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6454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6454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64547">
                                            <p:txEl>
                                              <p:pRg st="1" end="1"/>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64554"/>
                                        </p:tgtEl>
                                        <p:attrNameLst>
                                          <p:attrName>style.visibility</p:attrName>
                                        </p:attrNameLst>
                                      </p:cBhvr>
                                      <p:to>
                                        <p:strVal val="visible"/>
                                      </p:to>
                                    </p:set>
                                  </p:childTnLst>
                                </p:cTn>
                              </p:par>
                            </p:childTnLst>
                          </p:cTn>
                        </p:par>
                        <p:par>
                          <p:cTn id="21" fill="hold" nodeType="afterGroup">
                            <p:stCondLst>
                              <p:cond delay="0"/>
                            </p:stCondLst>
                            <p:childTnLst>
                              <p:par>
                                <p:cTn id="22" presetID="1" presetClass="entr" presetSubtype="0" fill="hold" grpId="0" nodeType="afterEffect">
                                  <p:stCondLst>
                                    <p:cond delay="500"/>
                                  </p:stCondLst>
                                  <p:childTnLst>
                                    <p:set>
                                      <p:cBhvr>
                                        <p:cTn id="23" dur="1" fill="hold">
                                          <p:stCondLst>
                                            <p:cond delay="0"/>
                                          </p:stCondLst>
                                        </p:cTn>
                                        <p:tgtEl>
                                          <p:spTgt spid="364555"/>
                                        </p:tgtEl>
                                        <p:attrNameLst>
                                          <p:attrName>style.visibility</p:attrName>
                                        </p:attrNameLst>
                                      </p:cBhvr>
                                      <p:to>
                                        <p:strVal val="visible"/>
                                      </p:to>
                                    </p:set>
                                  </p:childTnLst>
                                </p:cTn>
                              </p:par>
                            </p:childTnLst>
                          </p:cTn>
                        </p:par>
                        <p:par>
                          <p:cTn id="24" fill="hold" nodeType="afterGroup">
                            <p:stCondLst>
                              <p:cond delay="500"/>
                            </p:stCondLst>
                            <p:childTnLst>
                              <p:par>
                                <p:cTn id="25" presetID="1" presetClass="entr" presetSubtype="0" fill="hold" grpId="0" nodeType="afterEffect">
                                  <p:stCondLst>
                                    <p:cond delay="500"/>
                                  </p:stCondLst>
                                  <p:childTnLst>
                                    <p:set>
                                      <p:cBhvr>
                                        <p:cTn id="26" dur="1" fill="hold">
                                          <p:stCondLst>
                                            <p:cond delay="0"/>
                                          </p:stCondLst>
                                        </p:cTn>
                                        <p:tgtEl>
                                          <p:spTgt spid="364556"/>
                                        </p:tgtEl>
                                        <p:attrNameLst>
                                          <p:attrName>style.visibility</p:attrName>
                                        </p:attrNameLst>
                                      </p:cBhvr>
                                      <p:to>
                                        <p:strVal val="visible"/>
                                      </p:to>
                                    </p:set>
                                  </p:childTnLst>
                                </p:cTn>
                              </p:par>
                            </p:childTnLst>
                          </p:cTn>
                        </p:par>
                        <p:par>
                          <p:cTn id="27" fill="hold" nodeType="afterGroup">
                            <p:stCondLst>
                              <p:cond delay="1000"/>
                            </p:stCondLst>
                            <p:childTnLst>
                              <p:par>
                                <p:cTn id="28" presetID="1" presetClass="entr" presetSubtype="0" fill="hold" grpId="0" nodeType="afterEffect">
                                  <p:stCondLst>
                                    <p:cond delay="500"/>
                                  </p:stCondLst>
                                  <p:childTnLst>
                                    <p:set>
                                      <p:cBhvr>
                                        <p:cTn id="29" dur="1" fill="hold">
                                          <p:stCondLst>
                                            <p:cond delay="0"/>
                                          </p:stCondLst>
                                        </p:cTn>
                                        <p:tgtEl>
                                          <p:spTgt spid="364557"/>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childTnLst>
                                </p:cTn>
                              </p:par>
                            </p:childTnLst>
                          </p:cTn>
                        </p:par>
                        <p:par>
                          <p:cTn id="34" fill="hold" nodeType="afterGroup">
                            <p:stCondLst>
                              <p:cond delay="0"/>
                            </p:stCondLst>
                            <p:childTnLst>
                              <p:par>
                                <p:cTn id="35" presetID="1" presetClass="entr" presetSubtype="0" fill="hold" nodeType="afterEffect">
                                  <p:stCondLst>
                                    <p:cond delay="500"/>
                                  </p:stCondLst>
                                  <p:childTnLst>
                                    <p:set>
                                      <p:cBhvr>
                                        <p:cTn id="36" dur="1" fill="hold">
                                          <p:stCondLst>
                                            <p:cond delay="0"/>
                                          </p:stCondLst>
                                        </p:cTn>
                                        <p:tgtEl>
                                          <p:spTgt spid="10"/>
                                        </p:tgtEl>
                                        <p:attrNameLst>
                                          <p:attrName>style.visibility</p:attrName>
                                        </p:attrNameLst>
                                      </p:cBhvr>
                                      <p:to>
                                        <p:strVal val="visible"/>
                                      </p:to>
                                    </p:set>
                                  </p:childTnLst>
                                </p:cTn>
                              </p:par>
                            </p:childTnLst>
                          </p:cTn>
                        </p:par>
                        <p:par>
                          <p:cTn id="37" fill="hold" nodeType="afterGroup">
                            <p:stCondLst>
                              <p:cond delay="500"/>
                            </p:stCondLst>
                            <p:childTnLst>
                              <p:par>
                                <p:cTn id="38" presetID="1" presetClass="entr" presetSubtype="0" fill="hold" nodeType="afterEffect">
                                  <p:stCondLst>
                                    <p:cond delay="500"/>
                                  </p:stCondLst>
                                  <p:childTnLst>
                                    <p:set>
                                      <p:cBhvr>
                                        <p:cTn id="39" dur="1" fill="hold">
                                          <p:stCondLst>
                                            <p:cond delay="0"/>
                                          </p:stCondLst>
                                        </p:cTn>
                                        <p:tgtEl>
                                          <p:spTgt spid="11"/>
                                        </p:tgtEl>
                                        <p:attrNameLst>
                                          <p:attrName>style.visibility</p:attrName>
                                        </p:attrNameLst>
                                      </p:cBhvr>
                                      <p:to>
                                        <p:strVal val="visible"/>
                                      </p:to>
                                    </p:set>
                                  </p:childTnLst>
                                </p:cTn>
                              </p:par>
                            </p:childTnLst>
                          </p:cTn>
                        </p:par>
                        <p:par>
                          <p:cTn id="40" fill="hold" nodeType="afterGroup">
                            <p:stCondLst>
                              <p:cond delay="1000"/>
                            </p:stCondLst>
                            <p:childTnLst>
                              <p:par>
                                <p:cTn id="41" presetID="1" presetClass="entr" presetSubtype="0" fill="hold" nodeType="afterEffect">
                                  <p:stCondLst>
                                    <p:cond delay="500"/>
                                  </p:stCondLst>
                                  <p:childTnLst>
                                    <p:set>
                                      <p:cBhvr>
                                        <p:cTn id="42" dur="1" fill="hold">
                                          <p:stCondLst>
                                            <p:cond delay="0"/>
                                          </p:stCondLst>
                                        </p:cTn>
                                        <p:tgtEl>
                                          <p:spTgt spid="12"/>
                                        </p:tgtEl>
                                        <p:attrNameLst>
                                          <p:attrName>style.visibility</p:attrName>
                                        </p:attrNameLst>
                                      </p:cBhvr>
                                      <p:to>
                                        <p:strVal val="visible"/>
                                      </p:to>
                                    </p:set>
                                  </p:childTnLst>
                                </p:cTn>
                              </p:par>
                            </p:childTnLst>
                          </p:cTn>
                        </p:par>
                        <p:par>
                          <p:cTn id="43" fill="hold" nodeType="afterGroup">
                            <p:stCondLst>
                              <p:cond delay="1500"/>
                            </p:stCondLst>
                            <p:childTnLst>
                              <p:par>
                                <p:cTn id="44" presetID="1" presetClass="entr" presetSubtype="0" fill="hold" nodeType="afterEffect">
                                  <p:stCondLst>
                                    <p:cond delay="500"/>
                                  </p:stCondLst>
                                  <p:childTnLst>
                                    <p:set>
                                      <p:cBhvr>
                                        <p:cTn id="45" dur="1" fill="hold">
                                          <p:stCondLst>
                                            <p:cond delay="0"/>
                                          </p:stCondLst>
                                        </p:cTn>
                                        <p:tgtEl>
                                          <p:spTgt spid="13"/>
                                        </p:tgtEl>
                                        <p:attrNameLst>
                                          <p:attrName>style.visibility</p:attrName>
                                        </p:attrNameLst>
                                      </p:cBhvr>
                                      <p:to>
                                        <p:strVal val="visible"/>
                                      </p:to>
                                    </p:set>
                                  </p:childTnLst>
                                </p:cTn>
                              </p:par>
                            </p:childTnLst>
                          </p:cTn>
                        </p:par>
                      </p:childTnLst>
                    </p:cTn>
                  </p:par>
                  <p:par>
                    <p:cTn id="46" fill="hold" nodeType="clickPar">
                      <p:stCondLst>
                        <p:cond delay="indefinite"/>
                      </p:stCondLst>
                      <p:childTnLst>
                        <p:par>
                          <p:cTn id="47" fill="hold" nodeType="withGroup">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364547">
                                            <p:txEl>
                                              <p:pRg st="2" end="2"/>
                                            </p:txEl>
                                          </p:spTgt>
                                        </p:tgtEl>
                                        <p:attrNameLst>
                                          <p:attrName>style.visibility</p:attrName>
                                        </p:attrNameLst>
                                      </p:cBhvr>
                                      <p:to>
                                        <p:strVal val="visible"/>
                                      </p:to>
                                    </p:set>
                                  </p:childTnLst>
                                </p:cTn>
                              </p:par>
                            </p:childTnLst>
                          </p:cTn>
                        </p:par>
                      </p:childTnLst>
                    </p:cTn>
                  </p:par>
                  <p:par>
                    <p:cTn id="50" fill="hold" nodeType="clickPar">
                      <p:stCondLst>
                        <p:cond delay="indefinite"/>
                      </p:stCondLst>
                      <p:childTnLst>
                        <p:par>
                          <p:cTn id="51" fill="hold" nodeType="withGroup">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364547">
                                            <p:txEl>
                                              <p:pRg st="3" end="3"/>
                                            </p:txEl>
                                          </p:spTgt>
                                        </p:tgtEl>
                                        <p:attrNameLst>
                                          <p:attrName>style.visibility</p:attrName>
                                        </p:attrNameLst>
                                      </p:cBhvr>
                                      <p:to>
                                        <p:strVal val="visible"/>
                                      </p:to>
                                    </p:set>
                                  </p:childTnLst>
                                </p:cTn>
                              </p:par>
                            </p:childTnLst>
                          </p:cTn>
                        </p:par>
                      </p:childTnLst>
                    </p:cTn>
                  </p:par>
                  <p:par>
                    <p:cTn id="54" fill="hold" nodeType="clickPar">
                      <p:stCondLst>
                        <p:cond delay="indefinite"/>
                      </p:stCondLst>
                      <p:childTnLst>
                        <p:par>
                          <p:cTn id="55" fill="hold" nodeType="withGroup">
                            <p:stCondLst>
                              <p:cond delay="0"/>
                            </p:stCondLst>
                            <p:childTnLst>
                              <p:par>
                                <p:cTn id="56" presetID="9" presetClass="entr" presetSubtype="0" fill="hold" nodeType="click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dissolve">
                                      <p:cBhvr>
                                        <p:cTn id="58" dur="500"/>
                                        <p:tgtEl>
                                          <p:spTgt spid="14"/>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9" presetClass="entr" presetSubtype="0" fill="hold" nodeType="click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dissolve">
                                      <p:cBhvr>
                                        <p:cTn id="63" dur="500"/>
                                        <p:tgtEl>
                                          <p:spTgt spid="15"/>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9" presetClass="entr" presetSubtype="0" fill="hold" grpId="0" nodeType="clickEffect">
                                  <p:stCondLst>
                                    <p:cond delay="0"/>
                                  </p:stCondLst>
                                  <p:childTnLst>
                                    <p:set>
                                      <p:cBhvr>
                                        <p:cTn id="67" dur="1" fill="hold">
                                          <p:stCondLst>
                                            <p:cond delay="0"/>
                                          </p:stCondLst>
                                        </p:cTn>
                                        <p:tgtEl>
                                          <p:spTgt spid="364617">
                                            <p:bg/>
                                          </p:spTgt>
                                        </p:tgtEl>
                                        <p:attrNameLst>
                                          <p:attrName>style.visibility</p:attrName>
                                        </p:attrNameLst>
                                      </p:cBhvr>
                                      <p:to>
                                        <p:strVal val="visible"/>
                                      </p:to>
                                    </p:set>
                                    <p:animEffect transition="in" filter="dissolve">
                                      <p:cBhvr>
                                        <p:cTn id="68" dur="500"/>
                                        <p:tgtEl>
                                          <p:spTgt spid="364617">
                                            <p:bg/>
                                          </p:spTgt>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9" presetClass="entr" presetSubtype="0" fill="hold" grpId="0" nodeType="clickEffect">
                                  <p:stCondLst>
                                    <p:cond delay="0"/>
                                  </p:stCondLst>
                                  <p:childTnLst>
                                    <p:set>
                                      <p:cBhvr>
                                        <p:cTn id="72" dur="1" fill="hold">
                                          <p:stCondLst>
                                            <p:cond delay="0"/>
                                          </p:stCondLst>
                                        </p:cTn>
                                        <p:tgtEl>
                                          <p:spTgt spid="364617">
                                            <p:txEl>
                                              <p:pRg st="0" end="0"/>
                                            </p:txEl>
                                          </p:spTgt>
                                        </p:tgtEl>
                                        <p:attrNameLst>
                                          <p:attrName>style.visibility</p:attrName>
                                        </p:attrNameLst>
                                      </p:cBhvr>
                                      <p:to>
                                        <p:strVal val="visible"/>
                                      </p:to>
                                    </p:set>
                                    <p:animEffect transition="in" filter="dissolve">
                                      <p:cBhvr>
                                        <p:cTn id="73" dur="500"/>
                                        <p:tgtEl>
                                          <p:spTgt spid="364617">
                                            <p:txEl>
                                              <p:pRg st="0" end="0"/>
                                            </p:txEl>
                                          </p:spTgt>
                                        </p:tgtEl>
                                      </p:cBhvr>
                                    </p:animEffect>
                                  </p:childTnLst>
                                </p:cTn>
                              </p:par>
                            </p:childTnLst>
                          </p:cTn>
                        </p:par>
                      </p:childTnLst>
                    </p:cTn>
                  </p:par>
                  <p:par>
                    <p:cTn id="74" fill="hold" nodeType="clickPar">
                      <p:stCondLst>
                        <p:cond delay="indefinite"/>
                      </p:stCondLst>
                      <p:childTnLst>
                        <p:par>
                          <p:cTn id="75" fill="hold" nodeType="withGroup">
                            <p:stCondLst>
                              <p:cond delay="0"/>
                            </p:stCondLst>
                            <p:childTnLst>
                              <p:par>
                                <p:cTn id="76" presetID="9" presetClass="entr" presetSubtype="0" fill="hold" grpId="0" nodeType="clickEffect">
                                  <p:stCondLst>
                                    <p:cond delay="0"/>
                                  </p:stCondLst>
                                  <p:childTnLst>
                                    <p:set>
                                      <p:cBhvr>
                                        <p:cTn id="77" dur="1" fill="hold">
                                          <p:stCondLst>
                                            <p:cond delay="0"/>
                                          </p:stCondLst>
                                        </p:cTn>
                                        <p:tgtEl>
                                          <p:spTgt spid="364617">
                                            <p:txEl>
                                              <p:pRg st="1" end="1"/>
                                            </p:txEl>
                                          </p:spTgt>
                                        </p:tgtEl>
                                        <p:attrNameLst>
                                          <p:attrName>style.visibility</p:attrName>
                                        </p:attrNameLst>
                                      </p:cBhvr>
                                      <p:to>
                                        <p:strVal val="visible"/>
                                      </p:to>
                                    </p:set>
                                    <p:animEffect transition="in" filter="dissolve">
                                      <p:cBhvr>
                                        <p:cTn id="78" dur="500"/>
                                        <p:tgtEl>
                                          <p:spTgt spid="364617">
                                            <p:txEl>
                                              <p:pRg st="1" end="1"/>
                                            </p:txEl>
                                          </p:spTgt>
                                        </p:tgtEl>
                                      </p:cBhvr>
                                    </p:animEffect>
                                  </p:childTnLst>
                                </p:cTn>
                              </p:par>
                            </p:childTnLst>
                          </p:cTn>
                        </p:par>
                      </p:childTnLst>
                    </p:cTn>
                  </p:par>
                  <p:par>
                    <p:cTn id="79" fill="hold" nodeType="clickPar">
                      <p:stCondLst>
                        <p:cond delay="indefinite"/>
                      </p:stCondLst>
                      <p:childTnLst>
                        <p:par>
                          <p:cTn id="80" fill="hold" nodeType="withGroup">
                            <p:stCondLst>
                              <p:cond delay="0"/>
                            </p:stCondLst>
                            <p:childTnLst>
                              <p:par>
                                <p:cTn id="81" presetID="9" presetClass="entr" presetSubtype="0" fill="hold" grpId="0" nodeType="clickEffect">
                                  <p:stCondLst>
                                    <p:cond delay="0"/>
                                  </p:stCondLst>
                                  <p:childTnLst>
                                    <p:set>
                                      <p:cBhvr>
                                        <p:cTn id="82" dur="1" fill="hold">
                                          <p:stCondLst>
                                            <p:cond delay="0"/>
                                          </p:stCondLst>
                                        </p:cTn>
                                        <p:tgtEl>
                                          <p:spTgt spid="364617">
                                            <p:txEl>
                                              <p:pRg st="2" end="2"/>
                                            </p:txEl>
                                          </p:spTgt>
                                        </p:tgtEl>
                                        <p:attrNameLst>
                                          <p:attrName>style.visibility</p:attrName>
                                        </p:attrNameLst>
                                      </p:cBhvr>
                                      <p:to>
                                        <p:strVal val="visible"/>
                                      </p:to>
                                    </p:set>
                                    <p:animEffect transition="in" filter="dissolve">
                                      <p:cBhvr>
                                        <p:cTn id="83" dur="500"/>
                                        <p:tgtEl>
                                          <p:spTgt spid="36461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4547" grpId="0" build="p"/>
      <p:bldP spid="364548" grpId="0" animBg="1"/>
      <p:bldP spid="364554" grpId="0" animBg="1"/>
      <p:bldP spid="364555" grpId="0" animBg="1"/>
      <p:bldP spid="364556" grpId="0" animBg="1"/>
      <p:bldP spid="364557" grpId="0" animBg="1"/>
      <p:bldP spid="364617" grpId="0" build="p" bldLvl="2"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a:xfrm>
            <a:off x="762000" y="76200"/>
            <a:ext cx="7543800" cy="647700"/>
          </a:xfrm>
        </p:spPr>
        <p:txBody>
          <a:bodyPr/>
          <a:lstStyle/>
          <a:p>
            <a:pPr eaLnBrk="1" hangingPunct="1"/>
            <a:r>
              <a:rPr lang="en-US" altLang="ja-JP">
                <a:latin typeface="Arial" charset="0"/>
              </a:rPr>
              <a:t>Touchable</a:t>
            </a:r>
          </a:p>
        </p:txBody>
      </p:sp>
      <p:sp>
        <p:nvSpPr>
          <p:cNvPr id="63490" name="Rectangle 3"/>
          <p:cNvSpPr>
            <a:spLocks noGrp="1" noChangeArrowheads="1"/>
          </p:cNvSpPr>
          <p:nvPr>
            <p:ph idx="1"/>
          </p:nvPr>
        </p:nvSpPr>
        <p:spPr>
          <a:xfrm>
            <a:off x="228600" y="685800"/>
            <a:ext cx="8763000" cy="5943600"/>
          </a:xfrm>
          <a:solidFill>
            <a:schemeClr val="bg1"/>
          </a:solidFill>
        </p:spPr>
        <p:txBody>
          <a:bodyPr/>
          <a:lstStyle/>
          <a:p>
            <a:pPr eaLnBrk="1" hangingPunct="1">
              <a:lnSpc>
                <a:spcPct val="130000"/>
              </a:lnSpc>
            </a:pPr>
            <a:r>
              <a:rPr lang="en-US" altLang="ja-JP">
                <a:latin typeface="Arial" charset="0"/>
              </a:rPr>
              <a:t>G4TouchableHistory has information of geometrical hierarchy of the point. </a:t>
            </a:r>
            <a:endParaRPr lang="en-US" altLang="ja-JP">
              <a:latin typeface="Courier New" charset="0"/>
            </a:endParaRPr>
          </a:p>
          <a:p>
            <a:pPr eaLnBrk="1" hangingPunct="1">
              <a:lnSpc>
                <a:spcPct val="130000"/>
              </a:lnSpc>
              <a:buFont typeface="Webdings" charset="0"/>
              <a:buNone/>
            </a:pPr>
            <a:r>
              <a:rPr lang="en-US" altLang="ja-JP" b="1">
                <a:solidFill>
                  <a:srgbClr val="FF0000"/>
                </a:solidFill>
                <a:latin typeface="Courier New" charset="0"/>
              </a:rPr>
              <a:t>G4Step</a:t>
            </a:r>
            <a:r>
              <a:rPr lang="en-US" altLang="ja-JP" b="1">
                <a:latin typeface="Courier New" charset="0"/>
              </a:rPr>
              <a:t>* aStep;</a:t>
            </a:r>
          </a:p>
          <a:p>
            <a:pPr eaLnBrk="1" hangingPunct="1">
              <a:lnSpc>
                <a:spcPct val="130000"/>
              </a:lnSpc>
              <a:buFont typeface="Webdings" charset="0"/>
              <a:buNone/>
            </a:pPr>
            <a:r>
              <a:rPr lang="en-US" altLang="ja-JP" b="1">
                <a:solidFill>
                  <a:srgbClr val="FF0000"/>
                </a:solidFill>
                <a:latin typeface="Courier New" charset="0"/>
              </a:rPr>
              <a:t>G4StepPoint</a:t>
            </a:r>
            <a:r>
              <a:rPr lang="en-US" altLang="ja-JP" b="1">
                <a:latin typeface="Courier New" charset="0"/>
              </a:rPr>
              <a:t>* preStepPoint = aStep-&gt;</a:t>
            </a:r>
            <a:r>
              <a:rPr lang="en-US" altLang="ja-JP" b="1">
                <a:solidFill>
                  <a:srgbClr val="FF0000"/>
                </a:solidFill>
                <a:latin typeface="Courier New" charset="0"/>
              </a:rPr>
              <a:t>GetPreStepPoint</a:t>
            </a:r>
            <a:r>
              <a:rPr lang="en-US" altLang="ja-JP" b="1">
                <a:latin typeface="Courier New" charset="0"/>
              </a:rPr>
              <a:t>();</a:t>
            </a:r>
          </a:p>
          <a:p>
            <a:pPr eaLnBrk="1" hangingPunct="1">
              <a:lnSpc>
                <a:spcPct val="130000"/>
              </a:lnSpc>
              <a:buFont typeface="Webdings" charset="0"/>
              <a:buNone/>
            </a:pPr>
            <a:r>
              <a:rPr lang="en-US" altLang="ja-JP" b="1">
                <a:solidFill>
                  <a:srgbClr val="FF0000"/>
                </a:solidFill>
                <a:latin typeface="Courier New" charset="0"/>
              </a:rPr>
              <a:t>G4TouchableHistory</a:t>
            </a:r>
            <a:r>
              <a:rPr lang="en-US" altLang="ja-JP" b="1">
                <a:latin typeface="Courier New" charset="0"/>
              </a:rPr>
              <a:t>* theTouchable =</a:t>
            </a:r>
          </a:p>
          <a:p>
            <a:pPr eaLnBrk="1" hangingPunct="1">
              <a:lnSpc>
                <a:spcPct val="130000"/>
              </a:lnSpc>
              <a:buFont typeface="Webdings" charset="0"/>
              <a:buNone/>
            </a:pPr>
            <a:r>
              <a:rPr lang="en-US" altLang="ja-JP" b="1">
                <a:latin typeface="Courier New" charset="0"/>
              </a:rPr>
              <a:t>    (G4TouchableHistory*)(preStepPoint-&gt;GetTouchable());</a:t>
            </a:r>
          </a:p>
          <a:p>
            <a:pPr eaLnBrk="1" hangingPunct="1">
              <a:lnSpc>
                <a:spcPct val="130000"/>
              </a:lnSpc>
              <a:buFont typeface="Webdings" charset="0"/>
              <a:buNone/>
            </a:pPr>
            <a:r>
              <a:rPr lang="en-US" altLang="ja-JP" b="1">
                <a:latin typeface="Courier New" charset="0"/>
              </a:rPr>
              <a:t>G4int </a:t>
            </a:r>
            <a:r>
              <a:rPr lang="en-US" altLang="ja-JP" b="1">
                <a:solidFill>
                  <a:srgbClr val="FF0000"/>
                </a:solidFill>
                <a:latin typeface="Courier New" charset="0"/>
              </a:rPr>
              <a:t>copyNo</a:t>
            </a:r>
            <a:r>
              <a:rPr lang="en-US" altLang="ja-JP" b="1">
                <a:latin typeface="Courier New" charset="0"/>
              </a:rPr>
              <a:t> = theTouchable-&gt;GetVolume()-&gt;GetCopyNo();</a:t>
            </a:r>
          </a:p>
          <a:p>
            <a:pPr eaLnBrk="1" hangingPunct="1">
              <a:lnSpc>
                <a:spcPct val="130000"/>
              </a:lnSpc>
              <a:buFont typeface="Webdings" charset="0"/>
              <a:buNone/>
            </a:pPr>
            <a:r>
              <a:rPr lang="en-US" altLang="ja-JP" b="1">
                <a:latin typeface="Courier New" charset="0"/>
              </a:rPr>
              <a:t>G4int </a:t>
            </a:r>
            <a:r>
              <a:rPr lang="en-US" altLang="ja-JP" b="1">
                <a:solidFill>
                  <a:srgbClr val="FF0000"/>
                </a:solidFill>
                <a:latin typeface="Courier New" charset="0"/>
              </a:rPr>
              <a:t>motherCopyNo</a:t>
            </a:r>
          </a:p>
          <a:p>
            <a:pPr eaLnBrk="1" hangingPunct="1">
              <a:lnSpc>
                <a:spcPct val="130000"/>
              </a:lnSpc>
              <a:buFont typeface="Webdings" charset="0"/>
              <a:buNone/>
            </a:pPr>
            <a:r>
              <a:rPr lang="en-US" altLang="ja-JP" b="1">
                <a:latin typeface="Courier New" charset="0"/>
              </a:rPr>
              <a:t>            = theTouchable-&gt;GetVolume(</a:t>
            </a:r>
            <a:r>
              <a:rPr lang="en-US" altLang="ja-JP" b="1">
                <a:solidFill>
                  <a:srgbClr val="FF0000"/>
                </a:solidFill>
                <a:latin typeface="Courier New" charset="0"/>
              </a:rPr>
              <a:t>1</a:t>
            </a:r>
            <a:r>
              <a:rPr lang="en-US" altLang="ja-JP" b="1">
                <a:latin typeface="Courier New" charset="0"/>
              </a:rPr>
              <a:t>)-&gt;GetCopyNo();</a:t>
            </a:r>
          </a:p>
          <a:p>
            <a:pPr eaLnBrk="1" hangingPunct="1">
              <a:lnSpc>
                <a:spcPct val="130000"/>
              </a:lnSpc>
              <a:buFont typeface="Webdings" charset="0"/>
              <a:buNone/>
            </a:pPr>
            <a:r>
              <a:rPr lang="en-US" altLang="ja-JP" b="1">
                <a:latin typeface="Courier New" charset="0"/>
              </a:rPr>
              <a:t>G4int </a:t>
            </a:r>
            <a:r>
              <a:rPr lang="en-US" altLang="ja-JP" b="1">
                <a:solidFill>
                  <a:srgbClr val="FF0000"/>
                </a:solidFill>
                <a:latin typeface="Courier New" charset="0"/>
              </a:rPr>
              <a:t>grandMotherCopyNo</a:t>
            </a:r>
          </a:p>
          <a:p>
            <a:pPr eaLnBrk="1" hangingPunct="1">
              <a:lnSpc>
                <a:spcPct val="130000"/>
              </a:lnSpc>
              <a:buFont typeface="Webdings" charset="0"/>
              <a:buNone/>
            </a:pPr>
            <a:r>
              <a:rPr lang="en-US" altLang="ja-JP" b="1">
                <a:latin typeface="Courier New" charset="0"/>
              </a:rPr>
              <a:t>            = theTouchable-&gt;GetVolume(</a:t>
            </a:r>
            <a:r>
              <a:rPr lang="en-US" altLang="ja-JP" b="1">
                <a:solidFill>
                  <a:srgbClr val="FF0000"/>
                </a:solidFill>
                <a:latin typeface="Courier New" charset="0"/>
              </a:rPr>
              <a:t>2</a:t>
            </a:r>
            <a:r>
              <a:rPr lang="en-US" altLang="ja-JP" b="1">
                <a:latin typeface="Courier New" charset="0"/>
              </a:rPr>
              <a:t>)-&gt;GetCopyNo();</a:t>
            </a:r>
          </a:p>
          <a:p>
            <a:pPr eaLnBrk="1" hangingPunct="1">
              <a:lnSpc>
                <a:spcPct val="130000"/>
              </a:lnSpc>
              <a:buFont typeface="Webdings" charset="0"/>
              <a:buNone/>
            </a:pPr>
            <a:r>
              <a:rPr lang="en-US" altLang="ja-JP" b="1">
                <a:latin typeface="Courier New" charset="0"/>
              </a:rPr>
              <a:t>G4ThreeVector </a:t>
            </a:r>
            <a:r>
              <a:rPr lang="en-US" altLang="ja-JP" b="1">
                <a:solidFill>
                  <a:srgbClr val="FF0000"/>
                </a:solidFill>
                <a:latin typeface="Courier New" charset="0"/>
              </a:rPr>
              <a:t>worldPos</a:t>
            </a:r>
            <a:r>
              <a:rPr lang="en-US" altLang="ja-JP" b="1">
                <a:latin typeface="Courier New" charset="0"/>
              </a:rPr>
              <a:t> = preStepPoint-&gt;GetPosition();</a:t>
            </a:r>
          </a:p>
          <a:p>
            <a:pPr eaLnBrk="1" hangingPunct="1">
              <a:lnSpc>
                <a:spcPct val="130000"/>
              </a:lnSpc>
              <a:buFont typeface="Webdings" charset="0"/>
              <a:buNone/>
            </a:pPr>
            <a:r>
              <a:rPr lang="en-US" altLang="ja-JP" b="1">
                <a:latin typeface="Courier New" charset="0"/>
              </a:rPr>
              <a:t>G4ThreeVector </a:t>
            </a:r>
            <a:r>
              <a:rPr lang="en-US" altLang="ja-JP" b="1">
                <a:solidFill>
                  <a:srgbClr val="FF0000"/>
                </a:solidFill>
                <a:latin typeface="Courier New" charset="0"/>
              </a:rPr>
              <a:t>localPos</a:t>
            </a:r>
            <a:r>
              <a:rPr lang="en-US" altLang="ja-JP" b="1">
                <a:latin typeface="Courier New" charset="0"/>
              </a:rPr>
              <a:t> = theTouchable-&gt;GetHistory()</a:t>
            </a:r>
          </a:p>
          <a:p>
            <a:pPr eaLnBrk="1" hangingPunct="1">
              <a:lnSpc>
                <a:spcPct val="130000"/>
              </a:lnSpc>
              <a:buFont typeface="Webdings" charset="0"/>
              <a:buNone/>
            </a:pPr>
            <a:r>
              <a:rPr lang="en-US" altLang="ja-JP" b="1">
                <a:latin typeface="Courier New" charset="0"/>
              </a:rPr>
              <a:t>    -&gt;</a:t>
            </a:r>
            <a:r>
              <a:rPr lang="en-US" altLang="ja-JP" b="1">
                <a:solidFill>
                  <a:srgbClr val="FF0000"/>
                </a:solidFill>
                <a:latin typeface="Courier New" charset="0"/>
              </a:rPr>
              <a:t>GetTopTransform</a:t>
            </a:r>
            <a:r>
              <a:rPr lang="en-US" altLang="ja-JP" b="1">
                <a:latin typeface="Courier New" charset="0"/>
              </a:rPr>
              <a:t>().</a:t>
            </a:r>
            <a:r>
              <a:rPr lang="en-US" altLang="ja-JP" b="1">
                <a:solidFill>
                  <a:srgbClr val="FF0000"/>
                </a:solidFill>
                <a:latin typeface="Courier New" charset="0"/>
              </a:rPr>
              <a:t>TransformPoint</a:t>
            </a:r>
            <a:r>
              <a:rPr lang="en-US" altLang="ja-JP" b="1">
                <a:latin typeface="Courier New" charset="0"/>
              </a:rPr>
              <a:t>(worldPos);</a:t>
            </a:r>
          </a:p>
        </p:txBody>
      </p:sp>
      <p:sp>
        <p:nvSpPr>
          <p:cNvPr id="63491"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63492"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0D077F3D-2983-8D46-B1DB-E116B0752F27}" type="slidenum">
              <a:rPr lang="ja-JP" altLang="en-US" sz="1400" b="0">
                <a:solidFill>
                  <a:schemeClr val="bg1"/>
                </a:solidFill>
              </a:rPr>
              <a:pPr/>
              <a:t>59</a:t>
            </a:fld>
            <a:endParaRPr lang="en-US" altLang="ja-JP" sz="1400" b="0">
              <a:solidFill>
                <a:schemeClr val="bg1"/>
              </a:solidFill>
            </a:endParaRPr>
          </a:p>
        </p:txBody>
      </p:sp>
    </p:spTree>
    <p:extLst>
      <p:ext uri="{BB962C8B-B14F-4D97-AF65-F5344CB8AC3E}">
        <p14:creationId xmlns:p14="http://schemas.microsoft.com/office/powerpoint/2010/main" val="23664460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pPr eaLnBrk="1" hangingPunct="1"/>
            <a:r>
              <a:rPr lang="en-US">
                <a:latin typeface="Arial" charset="0"/>
              </a:rPr>
              <a:t>Command-based scoring</a:t>
            </a:r>
          </a:p>
        </p:txBody>
      </p:sp>
      <p:sp>
        <p:nvSpPr>
          <p:cNvPr id="24578" name="Content Placeholder 2"/>
          <p:cNvSpPr>
            <a:spLocks noGrp="1"/>
          </p:cNvSpPr>
          <p:nvPr>
            <p:ph idx="1"/>
          </p:nvPr>
        </p:nvSpPr>
        <p:spPr>
          <a:xfrm>
            <a:off x="152400" y="685800"/>
            <a:ext cx="8839200" cy="5334000"/>
          </a:xfrm>
        </p:spPr>
        <p:txBody>
          <a:bodyPr/>
          <a:lstStyle/>
          <a:p>
            <a:pPr eaLnBrk="1" hangingPunct="1"/>
            <a:r>
              <a:rPr lang="en-US" dirty="0">
                <a:latin typeface="Arial" charset="0"/>
              </a:rPr>
              <a:t>Command-based scoring functionality offers the built-in scoring mesh and various scorers for commonly-used physics quantities such as dose, flux, etc.</a:t>
            </a:r>
          </a:p>
          <a:p>
            <a:pPr lvl="1" eaLnBrk="1" hangingPunct="1"/>
            <a:r>
              <a:rPr lang="en-US" dirty="0">
                <a:latin typeface="Arial" charset="0"/>
              </a:rPr>
              <a:t>Due to small performance overhead, it does not come by default.</a:t>
            </a:r>
          </a:p>
          <a:p>
            <a:pPr eaLnBrk="1" hangingPunct="1"/>
            <a:r>
              <a:rPr lang="en-US" dirty="0">
                <a:latin typeface="Arial" charset="0"/>
              </a:rPr>
              <a:t>To use this functionality, access to the G4ScoringManager pointer after the instantiation of G4(MT)</a:t>
            </a:r>
            <a:r>
              <a:rPr lang="en-US" dirty="0" err="1">
                <a:latin typeface="Arial" charset="0"/>
              </a:rPr>
              <a:t>RunManager</a:t>
            </a:r>
            <a:r>
              <a:rPr lang="en-US" dirty="0">
                <a:latin typeface="Arial" charset="0"/>
              </a:rPr>
              <a:t> in your </a:t>
            </a:r>
            <a:r>
              <a:rPr lang="en-US" i="1" dirty="0">
                <a:latin typeface="Arial" charset="0"/>
              </a:rPr>
              <a:t>main</a:t>
            </a:r>
            <a:r>
              <a:rPr lang="en-US" dirty="0">
                <a:latin typeface="Arial" charset="0"/>
              </a:rPr>
              <a:t>().</a:t>
            </a:r>
          </a:p>
          <a:p>
            <a:pPr eaLnBrk="1" hangingPunct="1"/>
            <a:endParaRPr lang="en-US" dirty="0">
              <a:latin typeface="Arial" charset="0"/>
            </a:endParaRPr>
          </a:p>
          <a:p>
            <a:pPr lvl="1" eaLnBrk="1" hangingPunct="1">
              <a:buFontTx/>
              <a:buNone/>
            </a:pPr>
            <a:r>
              <a:rPr lang="en-US" i="1" dirty="0">
                <a:latin typeface="Arial" charset="0"/>
              </a:rPr>
              <a:t>#include </a:t>
            </a:r>
            <a:r>
              <a:rPr lang="ja-JP" altLang="en-US" i="1" dirty="0">
                <a:latin typeface="Arial" charset="0"/>
              </a:rPr>
              <a:t>“</a:t>
            </a:r>
            <a:r>
              <a:rPr lang="en-US" altLang="ja-JP" i="1" dirty="0">
                <a:latin typeface="Arial" charset="0"/>
              </a:rPr>
              <a:t>G4ScoringManager.hh</a:t>
            </a:r>
            <a:r>
              <a:rPr lang="ja-JP" altLang="en-US" i="1" dirty="0">
                <a:latin typeface="Arial" charset="0"/>
              </a:rPr>
              <a:t>”</a:t>
            </a:r>
            <a:endParaRPr lang="en-US" altLang="ja-JP" i="1" dirty="0">
              <a:latin typeface="Arial" charset="0"/>
            </a:endParaRPr>
          </a:p>
          <a:p>
            <a:pPr lvl="1" eaLnBrk="1" hangingPunct="1">
              <a:buFontTx/>
              <a:buNone/>
            </a:pPr>
            <a:r>
              <a:rPr lang="en-US" i="1" dirty="0" err="1">
                <a:latin typeface="Arial" charset="0"/>
              </a:rPr>
              <a:t>int</a:t>
            </a:r>
            <a:r>
              <a:rPr lang="en-US" i="1" dirty="0">
                <a:latin typeface="Arial" charset="0"/>
              </a:rPr>
              <a:t> main()</a:t>
            </a:r>
          </a:p>
          <a:p>
            <a:pPr lvl="1" eaLnBrk="1" hangingPunct="1">
              <a:buFontTx/>
              <a:buNone/>
            </a:pPr>
            <a:r>
              <a:rPr lang="en-US" i="1" dirty="0">
                <a:latin typeface="Arial" charset="0"/>
              </a:rPr>
              <a:t>{</a:t>
            </a:r>
          </a:p>
          <a:p>
            <a:pPr lvl="1" eaLnBrk="1" hangingPunct="1">
              <a:buFontTx/>
              <a:buNone/>
            </a:pPr>
            <a:r>
              <a:rPr lang="en-US" i="1" dirty="0">
                <a:latin typeface="Arial" charset="0"/>
              </a:rPr>
              <a:t>  G4RunManager* </a:t>
            </a:r>
            <a:r>
              <a:rPr lang="en-US" i="1" dirty="0" err="1">
                <a:latin typeface="Arial" charset="0"/>
              </a:rPr>
              <a:t>runManager</a:t>
            </a:r>
            <a:r>
              <a:rPr lang="en-US" i="1" dirty="0">
                <a:latin typeface="Arial" charset="0"/>
              </a:rPr>
              <a:t> = new G4MTRunManager;</a:t>
            </a:r>
          </a:p>
          <a:p>
            <a:pPr lvl="1" eaLnBrk="1" hangingPunct="1">
              <a:buFontTx/>
              <a:buNone/>
            </a:pPr>
            <a:r>
              <a:rPr lang="en-US" i="1" dirty="0">
                <a:latin typeface="Arial" charset="0"/>
              </a:rPr>
              <a:t>  G4ScoringManager* </a:t>
            </a:r>
            <a:r>
              <a:rPr lang="en-US" i="1" dirty="0" err="1">
                <a:latin typeface="Arial" charset="0"/>
              </a:rPr>
              <a:t>scoringManager</a:t>
            </a:r>
            <a:r>
              <a:rPr lang="en-US" i="1" dirty="0">
                <a:latin typeface="Arial" charset="0"/>
              </a:rPr>
              <a:t> = </a:t>
            </a:r>
            <a:br>
              <a:rPr lang="en-US" i="1" dirty="0">
                <a:latin typeface="Arial" charset="0"/>
              </a:rPr>
            </a:br>
            <a:r>
              <a:rPr lang="en-US" i="1" dirty="0">
                <a:latin typeface="Arial" charset="0"/>
              </a:rPr>
              <a:t>                                        G4ScoringManager::</a:t>
            </a:r>
            <a:r>
              <a:rPr lang="en-US" i="1" dirty="0" err="1">
                <a:latin typeface="Arial" charset="0"/>
              </a:rPr>
              <a:t>GetScoringManager</a:t>
            </a:r>
            <a:r>
              <a:rPr lang="en-US" i="1" dirty="0">
                <a:latin typeface="Arial" charset="0"/>
              </a:rPr>
              <a:t>();</a:t>
            </a:r>
          </a:p>
          <a:p>
            <a:pPr lvl="1" eaLnBrk="1" hangingPunct="1">
              <a:buFontTx/>
              <a:buNone/>
            </a:pPr>
            <a:r>
              <a:rPr lang="en-US" i="1" dirty="0">
                <a:latin typeface="Arial" charset="0"/>
              </a:rPr>
              <a:t>   …</a:t>
            </a:r>
          </a:p>
          <a:p>
            <a:pPr eaLnBrk="1" hangingPunct="1"/>
            <a:r>
              <a:rPr lang="en-US" dirty="0">
                <a:latin typeface="Arial" charset="0"/>
              </a:rPr>
              <a:t>All of the UI commands of this functionality are in /score/ directory.</a:t>
            </a:r>
          </a:p>
          <a:p>
            <a:pPr eaLnBrk="1" hangingPunct="1"/>
            <a:r>
              <a:rPr lang="en-US" dirty="0">
                <a:latin typeface="Arial" charset="0"/>
              </a:rPr>
              <a:t>/examples/extended/</a:t>
            </a:r>
            <a:r>
              <a:rPr lang="en-US" dirty="0" err="1">
                <a:latin typeface="Arial" charset="0"/>
              </a:rPr>
              <a:t>runAndEvent</a:t>
            </a:r>
            <a:r>
              <a:rPr lang="en-US" dirty="0">
                <a:latin typeface="Arial" charset="0"/>
              </a:rPr>
              <a:t>/RE03</a:t>
            </a:r>
          </a:p>
        </p:txBody>
      </p:sp>
      <p:sp>
        <p:nvSpPr>
          <p:cNvPr id="24579"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24580"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66649707-5502-7945-ADA3-CFECFCAA3005}" type="slidenum">
              <a:rPr lang="ja-JP" altLang="en-US" sz="1400" b="0">
                <a:solidFill>
                  <a:schemeClr val="bg1"/>
                </a:solidFill>
              </a:rPr>
              <a:pPr/>
              <a:t>6</a:t>
            </a:fld>
            <a:endParaRPr lang="en-US" altLang="ja-JP" sz="1400" b="0">
              <a:solidFill>
                <a:schemeClr val="bg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pPr eaLnBrk="1" hangingPunct="1"/>
            <a:r>
              <a:rPr lang="en-US">
                <a:latin typeface="Arial" charset="0"/>
              </a:rPr>
              <a:t>Command-based scorers</a:t>
            </a:r>
          </a:p>
        </p:txBody>
      </p:sp>
      <p:sp>
        <p:nvSpPr>
          <p:cNvPr id="25602"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25603"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6352F010-B372-5F48-AA75-B4A1C4980223}" type="slidenum">
              <a:rPr lang="ja-JP" altLang="en-US" sz="1400" b="0">
                <a:solidFill>
                  <a:schemeClr val="bg1"/>
                </a:solidFill>
              </a:rPr>
              <a:pPr/>
              <a:t>7</a:t>
            </a:fld>
            <a:endParaRPr lang="en-US" altLang="ja-JP" sz="1400" b="0">
              <a:solidFill>
                <a:schemeClr val="bg1"/>
              </a:solidFill>
            </a:endParaRPr>
          </a:p>
        </p:txBody>
      </p:sp>
      <p:pic>
        <p:nvPicPr>
          <p:cNvPr id="2560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609600"/>
            <a:ext cx="4270375" cy="4483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228600"/>
            <a:ext cx="4278313" cy="4483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009775"/>
            <a:ext cx="4648200" cy="4848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273"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33913" y="2122488"/>
            <a:ext cx="4510087" cy="47355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 calcmode="lin" valueType="num">
                                      <p:cBhvr additive="base">
                                        <p:cTn id="7" dur="500" fill="hold"/>
                                        <p:tgtEl>
                                          <p:spTgt spid="1028"/>
                                        </p:tgtEl>
                                        <p:attrNameLst>
                                          <p:attrName>ppt_x</p:attrName>
                                        </p:attrNameLst>
                                      </p:cBhvr>
                                      <p:tavLst>
                                        <p:tav tm="0">
                                          <p:val>
                                            <p:strVal val="#ppt_x"/>
                                          </p:val>
                                        </p:tav>
                                        <p:tav tm="100000">
                                          <p:val>
                                            <p:strVal val="#ppt_x"/>
                                          </p:val>
                                        </p:tav>
                                      </p:tavLst>
                                    </p:anim>
                                    <p:anim calcmode="lin" valueType="num">
                                      <p:cBhvr additive="base">
                                        <p:cTn id="8"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029"/>
                                        </p:tgtEl>
                                        <p:attrNameLst>
                                          <p:attrName>style.visibility</p:attrName>
                                        </p:attrNameLst>
                                      </p:cBhvr>
                                      <p:to>
                                        <p:strVal val="visible"/>
                                      </p:to>
                                    </p:set>
                                    <p:anim calcmode="lin" valueType="num">
                                      <p:cBhvr additive="base">
                                        <p:cTn id="13" dur="500" fill="hold"/>
                                        <p:tgtEl>
                                          <p:spTgt spid="1029"/>
                                        </p:tgtEl>
                                        <p:attrNameLst>
                                          <p:attrName>ppt_x</p:attrName>
                                        </p:attrNameLst>
                                      </p:cBhvr>
                                      <p:tavLst>
                                        <p:tav tm="0">
                                          <p:val>
                                            <p:strVal val="#ppt_x"/>
                                          </p:val>
                                        </p:tav>
                                        <p:tav tm="100000">
                                          <p:val>
                                            <p:strVal val="#ppt_x"/>
                                          </p:val>
                                        </p:tav>
                                      </p:tavLst>
                                    </p:anim>
                                    <p:anim calcmode="lin" valueType="num">
                                      <p:cBhvr additive="base">
                                        <p:cTn id="14" dur="500" fill="hold"/>
                                        <p:tgtEl>
                                          <p:spTgt spid="1029"/>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1273"/>
                                        </p:tgtEl>
                                        <p:attrNameLst>
                                          <p:attrName>style.visibility</p:attrName>
                                        </p:attrNameLst>
                                      </p:cBhvr>
                                      <p:to>
                                        <p:strVal val="visible"/>
                                      </p:to>
                                    </p:set>
                                    <p:anim calcmode="lin" valueType="num">
                                      <p:cBhvr additive="base">
                                        <p:cTn id="19" dur="500" fill="hold"/>
                                        <p:tgtEl>
                                          <p:spTgt spid="11273"/>
                                        </p:tgtEl>
                                        <p:attrNameLst>
                                          <p:attrName>ppt_x</p:attrName>
                                        </p:attrNameLst>
                                      </p:cBhvr>
                                      <p:tavLst>
                                        <p:tav tm="0">
                                          <p:val>
                                            <p:strVal val="#ppt_x"/>
                                          </p:val>
                                        </p:tav>
                                        <p:tav tm="100000">
                                          <p:val>
                                            <p:strVal val="#ppt_x"/>
                                          </p:val>
                                        </p:tav>
                                      </p:tavLst>
                                    </p:anim>
                                    <p:anim calcmode="lin" valueType="num">
                                      <p:cBhvr additive="base">
                                        <p:cTn id="20" dur="500" fill="hold"/>
                                        <p:tgtEl>
                                          <p:spTgt spid="112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pPr eaLnBrk="1" hangingPunct="1"/>
            <a:r>
              <a:rPr lang="en-US">
                <a:latin typeface="Arial" charset="0"/>
              </a:rPr>
              <a:t>Define a scoring mesh</a:t>
            </a:r>
          </a:p>
        </p:txBody>
      </p:sp>
      <p:sp>
        <p:nvSpPr>
          <p:cNvPr id="26626" name="Content Placeholder 2"/>
          <p:cNvSpPr>
            <a:spLocks noGrp="1"/>
          </p:cNvSpPr>
          <p:nvPr>
            <p:ph idx="1"/>
          </p:nvPr>
        </p:nvSpPr>
        <p:spPr>
          <a:xfrm>
            <a:off x="152400" y="609600"/>
            <a:ext cx="8839200" cy="5867400"/>
          </a:xfrm>
          <a:solidFill>
            <a:schemeClr val="bg1"/>
          </a:solidFill>
        </p:spPr>
        <p:txBody>
          <a:bodyPr/>
          <a:lstStyle/>
          <a:p>
            <a:pPr eaLnBrk="1" hangingPunct="1">
              <a:lnSpc>
                <a:spcPct val="90000"/>
              </a:lnSpc>
            </a:pPr>
            <a:r>
              <a:rPr lang="en-US" dirty="0">
                <a:latin typeface="Arial" charset="0"/>
              </a:rPr>
              <a:t>To define a scoring mesh, the user has to specify the followings. </a:t>
            </a:r>
          </a:p>
          <a:p>
            <a:pPr marL="800100" lvl="1" indent="-342900" eaLnBrk="1" hangingPunct="1">
              <a:lnSpc>
                <a:spcPct val="90000"/>
              </a:lnSpc>
              <a:buFontTx/>
              <a:buAutoNum type="arabicPeriod"/>
            </a:pPr>
            <a:r>
              <a:rPr lang="en-US" dirty="0">
                <a:solidFill>
                  <a:srgbClr val="FF0000"/>
                </a:solidFill>
                <a:latin typeface="Arial" charset="0"/>
              </a:rPr>
              <a:t>Shape and name </a:t>
            </a:r>
            <a:r>
              <a:rPr lang="en-US" dirty="0">
                <a:latin typeface="Arial" charset="0"/>
              </a:rPr>
              <a:t>of the 3D scoring mesh. </a:t>
            </a:r>
          </a:p>
          <a:p>
            <a:pPr marL="1200150" lvl="2" indent="-342900" eaLnBrk="1" hangingPunct="1">
              <a:lnSpc>
                <a:spcPct val="90000"/>
              </a:lnSpc>
            </a:pPr>
            <a:r>
              <a:rPr lang="en-US" dirty="0">
                <a:latin typeface="Arial" charset="0"/>
              </a:rPr>
              <a:t>Currently, box and cylinder are available. </a:t>
            </a:r>
          </a:p>
          <a:p>
            <a:pPr marL="800100" lvl="1" indent="-342900" eaLnBrk="1" hangingPunct="1">
              <a:lnSpc>
                <a:spcPct val="90000"/>
              </a:lnSpc>
              <a:buFontTx/>
              <a:buAutoNum type="arabicPeriod"/>
            </a:pPr>
            <a:r>
              <a:rPr lang="en-US" dirty="0">
                <a:latin typeface="Arial" charset="0"/>
              </a:rPr>
              <a:t>Size of the scoring mesh. </a:t>
            </a:r>
          </a:p>
          <a:p>
            <a:pPr marL="1200150" lvl="2" indent="-342900" eaLnBrk="1" hangingPunct="1">
              <a:lnSpc>
                <a:spcPct val="90000"/>
              </a:lnSpc>
            </a:pPr>
            <a:r>
              <a:rPr lang="en-US" dirty="0">
                <a:latin typeface="Arial" charset="0"/>
              </a:rPr>
              <a:t>Mesh size must be specified as "</a:t>
            </a:r>
            <a:r>
              <a:rPr lang="en-US" dirty="0">
                <a:solidFill>
                  <a:srgbClr val="FF0000"/>
                </a:solidFill>
                <a:latin typeface="Arial" charset="0"/>
              </a:rPr>
              <a:t>half width</a:t>
            </a:r>
            <a:r>
              <a:rPr lang="en-US" dirty="0">
                <a:latin typeface="Arial" charset="0"/>
              </a:rPr>
              <a:t>" similar to the arguments of G4Box / G4Tubs. </a:t>
            </a:r>
          </a:p>
          <a:p>
            <a:pPr marL="800100" lvl="1" indent="-342900" eaLnBrk="1" hangingPunct="1">
              <a:lnSpc>
                <a:spcPct val="90000"/>
              </a:lnSpc>
              <a:buFontTx/>
              <a:buAutoNum type="arabicPeriod"/>
            </a:pPr>
            <a:r>
              <a:rPr lang="en-US" dirty="0">
                <a:solidFill>
                  <a:srgbClr val="FF0000"/>
                </a:solidFill>
                <a:latin typeface="Arial" charset="0"/>
              </a:rPr>
              <a:t>Number of bins </a:t>
            </a:r>
            <a:r>
              <a:rPr lang="en-US" dirty="0">
                <a:latin typeface="Arial" charset="0"/>
              </a:rPr>
              <a:t>for each axes. </a:t>
            </a:r>
          </a:p>
          <a:p>
            <a:pPr marL="1200150" lvl="2" indent="-342900" eaLnBrk="1" hangingPunct="1">
              <a:lnSpc>
                <a:spcPct val="90000"/>
              </a:lnSpc>
            </a:pPr>
            <a:r>
              <a:rPr lang="en-US" dirty="0">
                <a:latin typeface="Arial" charset="0"/>
              </a:rPr>
              <a:t>Note that too many bins causes immense memory consumption. </a:t>
            </a:r>
          </a:p>
          <a:p>
            <a:pPr marL="800100" lvl="1" indent="-342900" eaLnBrk="1" hangingPunct="1">
              <a:lnSpc>
                <a:spcPct val="90000"/>
              </a:lnSpc>
              <a:buFontTx/>
              <a:buAutoNum type="arabicPeriod"/>
            </a:pPr>
            <a:r>
              <a:rPr lang="en-US" dirty="0">
                <a:latin typeface="Arial" charset="0"/>
              </a:rPr>
              <a:t>Specify position and rotation of the mesh. </a:t>
            </a:r>
          </a:p>
          <a:p>
            <a:pPr marL="1200150" lvl="2" indent="-342900" eaLnBrk="1" hangingPunct="1">
              <a:lnSpc>
                <a:spcPct val="90000"/>
              </a:lnSpc>
            </a:pPr>
            <a:r>
              <a:rPr lang="en-US" dirty="0">
                <a:latin typeface="Arial" charset="0"/>
              </a:rPr>
              <a:t>If not specified, the mesh is positioned at the center of the world volume without rotation. </a:t>
            </a:r>
          </a:p>
          <a:p>
            <a:pPr marL="1200150" lvl="2" indent="-342900" eaLnBrk="1" hangingPunct="1">
              <a:lnSpc>
                <a:spcPct val="90000"/>
              </a:lnSpc>
            </a:pPr>
            <a:endParaRPr lang="en-US" dirty="0">
              <a:latin typeface="Arial" charset="0"/>
            </a:endParaRPr>
          </a:p>
          <a:p>
            <a:pPr marL="1200150" lvl="2" indent="-342900" eaLnBrk="1" hangingPunct="1">
              <a:lnSpc>
                <a:spcPct val="90000"/>
              </a:lnSpc>
              <a:buFontTx/>
              <a:buNone/>
            </a:pPr>
            <a:r>
              <a:rPr lang="en-US" dirty="0">
                <a:latin typeface="Arial" charset="0"/>
              </a:rPr>
              <a:t># define scoring mesh </a:t>
            </a:r>
          </a:p>
          <a:p>
            <a:pPr marL="1200150" lvl="2" indent="-342900" eaLnBrk="1" hangingPunct="1">
              <a:lnSpc>
                <a:spcPct val="90000"/>
              </a:lnSpc>
              <a:buFontTx/>
              <a:buNone/>
            </a:pPr>
            <a:r>
              <a:rPr lang="en-US" dirty="0">
                <a:latin typeface="Arial" charset="0"/>
              </a:rPr>
              <a:t>/score/create/</a:t>
            </a:r>
            <a:r>
              <a:rPr lang="en-US" dirty="0" err="1">
                <a:latin typeface="Arial" charset="0"/>
              </a:rPr>
              <a:t>boxMesh</a:t>
            </a:r>
            <a:r>
              <a:rPr lang="en-US" dirty="0">
                <a:latin typeface="Arial" charset="0"/>
              </a:rPr>
              <a:t> boxMesh_1 </a:t>
            </a:r>
          </a:p>
          <a:p>
            <a:pPr marL="1200150" lvl="2" indent="-342900" eaLnBrk="1" hangingPunct="1">
              <a:lnSpc>
                <a:spcPct val="90000"/>
              </a:lnSpc>
              <a:buFontTx/>
              <a:buNone/>
            </a:pPr>
            <a:r>
              <a:rPr lang="en-US" dirty="0">
                <a:latin typeface="Arial" charset="0"/>
              </a:rPr>
              <a:t>/score/mesh/</a:t>
            </a:r>
            <a:r>
              <a:rPr lang="en-US" dirty="0" err="1">
                <a:latin typeface="Arial" charset="0"/>
              </a:rPr>
              <a:t>boxSize</a:t>
            </a:r>
            <a:r>
              <a:rPr lang="en-US" dirty="0">
                <a:latin typeface="Arial" charset="0"/>
              </a:rPr>
              <a:t> 100. 100. 100. cm </a:t>
            </a:r>
          </a:p>
          <a:p>
            <a:pPr marL="1200150" lvl="2" indent="-342900" eaLnBrk="1" hangingPunct="1">
              <a:lnSpc>
                <a:spcPct val="90000"/>
              </a:lnSpc>
              <a:buFontTx/>
              <a:buNone/>
            </a:pPr>
            <a:r>
              <a:rPr lang="en-US" dirty="0">
                <a:latin typeface="Arial" charset="0"/>
              </a:rPr>
              <a:t>/score/mesh/</a:t>
            </a:r>
            <a:r>
              <a:rPr lang="en-US" dirty="0" err="1">
                <a:latin typeface="Arial" charset="0"/>
              </a:rPr>
              <a:t>nBin</a:t>
            </a:r>
            <a:r>
              <a:rPr lang="en-US" dirty="0">
                <a:latin typeface="Arial" charset="0"/>
              </a:rPr>
              <a:t> 30 30 30</a:t>
            </a:r>
          </a:p>
          <a:p>
            <a:pPr marL="1200150" lvl="2" indent="-342900" eaLnBrk="1" hangingPunct="1">
              <a:lnSpc>
                <a:spcPct val="90000"/>
              </a:lnSpc>
              <a:buFontTx/>
              <a:buNone/>
            </a:pPr>
            <a:r>
              <a:rPr lang="en-US" dirty="0">
                <a:latin typeface="Arial"/>
                <a:cs typeface="Arial"/>
              </a:rPr>
              <a:t>/score/mesh/translate/xyz 0. 0. 100. cm</a:t>
            </a:r>
          </a:p>
          <a:p>
            <a:pPr marL="1200150" lvl="2" indent="-342900" eaLnBrk="1" hangingPunct="1">
              <a:lnSpc>
                <a:spcPct val="90000"/>
              </a:lnSpc>
              <a:buFontTx/>
              <a:buNone/>
            </a:pPr>
            <a:endParaRPr lang="en-US" dirty="0">
              <a:latin typeface="Arial" charset="0"/>
            </a:endParaRPr>
          </a:p>
          <a:p>
            <a:pPr eaLnBrk="1" hangingPunct="1">
              <a:lnSpc>
                <a:spcPct val="90000"/>
              </a:lnSpc>
            </a:pPr>
            <a:r>
              <a:rPr lang="en-US" dirty="0">
                <a:latin typeface="Arial" charset="0"/>
              </a:rPr>
              <a:t>The mesh geometry can be completely independent to the real material geometry.</a:t>
            </a:r>
          </a:p>
        </p:txBody>
      </p:sp>
      <p:sp>
        <p:nvSpPr>
          <p:cNvPr id="26627"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26628"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0C8AAF2A-9703-914E-8A2D-064AB9166E33}" type="slidenum">
              <a:rPr lang="ja-JP" altLang="en-US" sz="1400" b="0">
                <a:solidFill>
                  <a:schemeClr val="bg1"/>
                </a:solidFill>
              </a:rPr>
              <a:pPr/>
              <a:t>8</a:t>
            </a:fld>
            <a:endParaRPr lang="en-US" altLang="ja-JP" sz="1400" b="0">
              <a:solidFill>
                <a:schemeClr val="bg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pPr eaLnBrk="1" hangingPunct="1"/>
            <a:r>
              <a:rPr lang="en-US">
                <a:latin typeface="Arial" charset="0"/>
              </a:rPr>
              <a:t>Scoring quantities</a:t>
            </a:r>
          </a:p>
        </p:txBody>
      </p:sp>
      <p:sp>
        <p:nvSpPr>
          <p:cNvPr id="27650" name="Content Placeholder 2"/>
          <p:cNvSpPr>
            <a:spLocks noGrp="1"/>
          </p:cNvSpPr>
          <p:nvPr>
            <p:ph idx="1"/>
          </p:nvPr>
        </p:nvSpPr>
        <p:spPr>
          <a:xfrm>
            <a:off x="152400" y="685800"/>
            <a:ext cx="8839200" cy="5562600"/>
          </a:xfrm>
          <a:solidFill>
            <a:schemeClr val="bg1"/>
          </a:solidFill>
        </p:spPr>
        <p:txBody>
          <a:bodyPr/>
          <a:lstStyle/>
          <a:p>
            <a:pPr eaLnBrk="1" hangingPunct="1">
              <a:lnSpc>
                <a:spcPct val="90000"/>
              </a:lnSpc>
            </a:pPr>
            <a:r>
              <a:rPr lang="en-US" dirty="0">
                <a:latin typeface="Arial" charset="0"/>
              </a:rPr>
              <a:t>A mesh may have arbitrary number of scorers. Each scorer scores one physics quantity.</a:t>
            </a:r>
          </a:p>
          <a:p>
            <a:pPr lvl="1" eaLnBrk="1" hangingPunct="1">
              <a:lnSpc>
                <a:spcPct val="90000"/>
              </a:lnSpc>
            </a:pPr>
            <a:r>
              <a:rPr lang="en-US" dirty="0" err="1">
                <a:latin typeface="Arial" charset="0"/>
              </a:rPr>
              <a:t>energyDeposit</a:t>
            </a:r>
            <a:r>
              <a:rPr lang="en-US" dirty="0">
                <a:latin typeface="Arial" charset="0"/>
              </a:rPr>
              <a:t> * Energy deposit scorer.</a:t>
            </a:r>
          </a:p>
          <a:p>
            <a:pPr lvl="1" eaLnBrk="1" hangingPunct="1">
              <a:lnSpc>
                <a:spcPct val="90000"/>
              </a:lnSpc>
            </a:pPr>
            <a:r>
              <a:rPr lang="en-US" dirty="0" err="1">
                <a:latin typeface="Arial" charset="0"/>
              </a:rPr>
              <a:t>cellCharge</a:t>
            </a:r>
            <a:r>
              <a:rPr lang="en-US" dirty="0">
                <a:latin typeface="Arial" charset="0"/>
              </a:rPr>
              <a:t> * Cell charge scorer.</a:t>
            </a:r>
          </a:p>
          <a:p>
            <a:pPr lvl="1" eaLnBrk="1" hangingPunct="1">
              <a:lnSpc>
                <a:spcPct val="90000"/>
              </a:lnSpc>
            </a:pPr>
            <a:r>
              <a:rPr lang="en-US" dirty="0" err="1">
                <a:latin typeface="Arial" charset="0"/>
              </a:rPr>
              <a:t>cellFlux</a:t>
            </a:r>
            <a:r>
              <a:rPr lang="en-US" dirty="0">
                <a:latin typeface="Arial" charset="0"/>
              </a:rPr>
              <a:t> * Cell flux scorer.</a:t>
            </a:r>
          </a:p>
          <a:p>
            <a:pPr lvl="1" eaLnBrk="1" hangingPunct="1">
              <a:lnSpc>
                <a:spcPct val="90000"/>
              </a:lnSpc>
            </a:pPr>
            <a:r>
              <a:rPr lang="fr-FR" dirty="0" err="1">
                <a:latin typeface="Arial" charset="0"/>
              </a:rPr>
              <a:t>passageCellFlux</a:t>
            </a:r>
            <a:r>
              <a:rPr lang="fr-FR" dirty="0">
                <a:latin typeface="Arial" charset="0"/>
              </a:rPr>
              <a:t> * Passage </a:t>
            </a:r>
            <a:r>
              <a:rPr lang="fr-FR" dirty="0" err="1">
                <a:latin typeface="Arial" charset="0"/>
              </a:rPr>
              <a:t>cell</a:t>
            </a:r>
            <a:r>
              <a:rPr lang="fr-FR" dirty="0">
                <a:latin typeface="Arial" charset="0"/>
              </a:rPr>
              <a:t> flux scorer</a:t>
            </a:r>
          </a:p>
          <a:p>
            <a:pPr lvl="1" eaLnBrk="1" hangingPunct="1">
              <a:lnSpc>
                <a:spcPct val="90000"/>
              </a:lnSpc>
            </a:pPr>
            <a:r>
              <a:rPr lang="en-US" dirty="0" err="1">
                <a:latin typeface="Arial" charset="0"/>
              </a:rPr>
              <a:t>doseDeposit</a:t>
            </a:r>
            <a:r>
              <a:rPr lang="en-US" dirty="0">
                <a:latin typeface="Arial" charset="0"/>
              </a:rPr>
              <a:t> * Dose deposit scorer.</a:t>
            </a:r>
          </a:p>
          <a:p>
            <a:pPr lvl="1" eaLnBrk="1" hangingPunct="1">
              <a:lnSpc>
                <a:spcPct val="90000"/>
              </a:lnSpc>
            </a:pPr>
            <a:r>
              <a:rPr lang="en-US" dirty="0" err="1">
                <a:latin typeface="Arial" charset="0"/>
              </a:rPr>
              <a:t>nOfStep</a:t>
            </a:r>
            <a:r>
              <a:rPr lang="en-US" dirty="0">
                <a:latin typeface="Arial" charset="0"/>
              </a:rPr>
              <a:t> * Number of step scorer.</a:t>
            </a:r>
          </a:p>
          <a:p>
            <a:pPr lvl="1" eaLnBrk="1" hangingPunct="1">
              <a:lnSpc>
                <a:spcPct val="90000"/>
              </a:lnSpc>
            </a:pPr>
            <a:r>
              <a:rPr lang="en-US" dirty="0" err="1">
                <a:latin typeface="Arial" charset="0"/>
              </a:rPr>
              <a:t>nOfSecondary</a:t>
            </a:r>
            <a:r>
              <a:rPr lang="en-US" dirty="0">
                <a:latin typeface="Arial" charset="0"/>
              </a:rPr>
              <a:t> * Number of secondary scorer.</a:t>
            </a:r>
          </a:p>
          <a:p>
            <a:pPr lvl="1" eaLnBrk="1" hangingPunct="1">
              <a:lnSpc>
                <a:spcPct val="90000"/>
              </a:lnSpc>
            </a:pPr>
            <a:r>
              <a:rPr lang="en-US" dirty="0" err="1">
                <a:latin typeface="Arial" charset="0"/>
              </a:rPr>
              <a:t>trackLength</a:t>
            </a:r>
            <a:r>
              <a:rPr lang="en-US" dirty="0">
                <a:latin typeface="Arial" charset="0"/>
              </a:rPr>
              <a:t> * Track length scorer.</a:t>
            </a:r>
          </a:p>
          <a:p>
            <a:pPr lvl="1" eaLnBrk="1" hangingPunct="1">
              <a:lnSpc>
                <a:spcPct val="90000"/>
              </a:lnSpc>
            </a:pPr>
            <a:r>
              <a:rPr lang="fr-FR" dirty="0" err="1">
                <a:latin typeface="Arial" charset="0"/>
              </a:rPr>
              <a:t>passageCellCurrent</a:t>
            </a:r>
            <a:r>
              <a:rPr lang="fr-FR" dirty="0">
                <a:latin typeface="Arial" charset="0"/>
              </a:rPr>
              <a:t> * Passage </a:t>
            </a:r>
            <a:r>
              <a:rPr lang="fr-FR" dirty="0" err="1">
                <a:latin typeface="Arial" charset="0"/>
              </a:rPr>
              <a:t>cell</a:t>
            </a:r>
            <a:r>
              <a:rPr lang="fr-FR" dirty="0">
                <a:latin typeface="Arial" charset="0"/>
              </a:rPr>
              <a:t> </a:t>
            </a:r>
            <a:r>
              <a:rPr lang="fr-FR" dirty="0" err="1">
                <a:latin typeface="Arial" charset="0"/>
              </a:rPr>
              <a:t>current</a:t>
            </a:r>
            <a:r>
              <a:rPr lang="fr-FR" dirty="0">
                <a:latin typeface="Arial" charset="0"/>
              </a:rPr>
              <a:t> scorer.</a:t>
            </a:r>
          </a:p>
          <a:p>
            <a:pPr lvl="1" eaLnBrk="1" hangingPunct="1">
              <a:lnSpc>
                <a:spcPct val="90000"/>
              </a:lnSpc>
            </a:pPr>
            <a:r>
              <a:rPr lang="en-US" dirty="0" err="1">
                <a:latin typeface="Arial" charset="0"/>
              </a:rPr>
              <a:t>passageTrackLength</a:t>
            </a:r>
            <a:r>
              <a:rPr lang="en-US" dirty="0">
                <a:latin typeface="Arial" charset="0"/>
              </a:rPr>
              <a:t> * Passage track length scorer.</a:t>
            </a:r>
          </a:p>
          <a:p>
            <a:pPr lvl="1" eaLnBrk="1" hangingPunct="1">
              <a:lnSpc>
                <a:spcPct val="90000"/>
              </a:lnSpc>
            </a:pPr>
            <a:r>
              <a:rPr lang="en-US" dirty="0" err="1">
                <a:latin typeface="Arial" charset="0"/>
              </a:rPr>
              <a:t>flatSurfaceCurrent</a:t>
            </a:r>
            <a:r>
              <a:rPr lang="en-US" dirty="0">
                <a:latin typeface="Arial" charset="0"/>
              </a:rPr>
              <a:t> * Flat surface current Scorer.</a:t>
            </a:r>
          </a:p>
          <a:p>
            <a:pPr lvl="1" eaLnBrk="1" hangingPunct="1">
              <a:lnSpc>
                <a:spcPct val="90000"/>
              </a:lnSpc>
            </a:pPr>
            <a:r>
              <a:rPr lang="fr-FR" dirty="0" err="1">
                <a:latin typeface="Arial" charset="0"/>
              </a:rPr>
              <a:t>flatSurfaceFlux</a:t>
            </a:r>
            <a:r>
              <a:rPr lang="fr-FR" dirty="0">
                <a:latin typeface="Arial" charset="0"/>
              </a:rPr>
              <a:t> * Flat surface flux scorer.</a:t>
            </a:r>
          </a:p>
          <a:p>
            <a:pPr lvl="1" eaLnBrk="1" hangingPunct="1">
              <a:lnSpc>
                <a:spcPct val="90000"/>
              </a:lnSpc>
            </a:pPr>
            <a:r>
              <a:rPr lang="en-US" dirty="0" err="1">
                <a:latin typeface="Arial" charset="0"/>
              </a:rPr>
              <a:t>nOfCollision</a:t>
            </a:r>
            <a:r>
              <a:rPr lang="en-US" dirty="0">
                <a:latin typeface="Arial" charset="0"/>
              </a:rPr>
              <a:t> * Number of collision scorer.</a:t>
            </a:r>
          </a:p>
          <a:p>
            <a:pPr lvl="1" eaLnBrk="1" hangingPunct="1">
              <a:lnSpc>
                <a:spcPct val="90000"/>
              </a:lnSpc>
            </a:pPr>
            <a:r>
              <a:rPr lang="en-US" dirty="0">
                <a:latin typeface="Arial" charset="0"/>
              </a:rPr>
              <a:t>population * Population scorer.</a:t>
            </a:r>
          </a:p>
          <a:p>
            <a:pPr lvl="1" eaLnBrk="1" hangingPunct="1">
              <a:lnSpc>
                <a:spcPct val="90000"/>
              </a:lnSpc>
            </a:pPr>
            <a:r>
              <a:rPr lang="en-US" dirty="0" err="1">
                <a:latin typeface="Arial" charset="0"/>
              </a:rPr>
              <a:t>nOfTrack</a:t>
            </a:r>
            <a:r>
              <a:rPr lang="en-US" dirty="0">
                <a:latin typeface="Arial" charset="0"/>
              </a:rPr>
              <a:t> * Number of track scorer.</a:t>
            </a:r>
          </a:p>
          <a:p>
            <a:pPr lvl="1" eaLnBrk="1" hangingPunct="1">
              <a:lnSpc>
                <a:spcPct val="90000"/>
              </a:lnSpc>
            </a:pPr>
            <a:r>
              <a:rPr lang="en-US" dirty="0" err="1">
                <a:latin typeface="Arial" charset="0"/>
              </a:rPr>
              <a:t>nOfTerminatedTrack</a:t>
            </a:r>
            <a:r>
              <a:rPr lang="en-US" dirty="0">
                <a:latin typeface="Arial" charset="0"/>
              </a:rPr>
              <a:t> * Number of terminated tracks scorer.</a:t>
            </a:r>
          </a:p>
          <a:p>
            <a:pPr lvl="2" eaLnBrk="1" hangingPunct="1">
              <a:lnSpc>
                <a:spcPct val="90000"/>
              </a:lnSpc>
              <a:buFontTx/>
              <a:buNone/>
            </a:pPr>
            <a:endParaRPr lang="en-US" dirty="0">
              <a:latin typeface="Arial" charset="0"/>
            </a:endParaRPr>
          </a:p>
        </p:txBody>
      </p:sp>
      <p:sp>
        <p:nvSpPr>
          <p:cNvPr id="27651"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altLang="ja-JP" sz="1400" b="0">
                <a:solidFill>
                  <a:schemeClr val="bg1"/>
                </a:solidFill>
              </a:rPr>
              <a:t>Scoring Functionalities - M.Asai (SLAC)</a:t>
            </a:r>
          </a:p>
        </p:txBody>
      </p:sp>
      <p:sp>
        <p:nvSpPr>
          <p:cNvPr id="27652"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5BC9FA1C-98FB-AD44-B8DF-A1A084B66978}" type="slidenum">
              <a:rPr lang="ja-JP" altLang="en-US" sz="1400" b="0">
                <a:solidFill>
                  <a:schemeClr val="bg1"/>
                </a:solidFill>
              </a:rPr>
              <a:pPr/>
              <a:t>9</a:t>
            </a:fld>
            <a:endParaRPr lang="en-US" altLang="ja-JP" sz="1400" b="0">
              <a:solidFill>
                <a:schemeClr val="bg1"/>
              </a:solidFill>
            </a:endParaRPr>
          </a:p>
        </p:txBody>
      </p:sp>
      <p:sp>
        <p:nvSpPr>
          <p:cNvPr id="27653" name="TextBox 5"/>
          <p:cNvSpPr txBox="1">
            <a:spLocks noChangeArrowheads="1"/>
          </p:cNvSpPr>
          <p:nvPr/>
        </p:nvSpPr>
        <p:spPr bwMode="auto">
          <a:xfrm>
            <a:off x="2895600" y="6183313"/>
            <a:ext cx="6019800" cy="369887"/>
          </a:xfrm>
          <a:prstGeom prst="rect">
            <a:avLst/>
          </a:prstGeom>
          <a:solidFill>
            <a:srgbClr val="FFFF00"/>
          </a:solidFill>
          <a:ln w="9525">
            <a:solidFill>
              <a:srgbClr val="FF0000"/>
            </a:solidFill>
            <a:miter lim="800000"/>
            <a:headEnd/>
            <a:tailEnd/>
          </a:ln>
        </p:spPr>
        <p:txBody>
          <a:bodyPr>
            <a:spAutoFit/>
          </a:bodyPr>
          <a:lstStyle>
            <a:lvl1pPr eaLnBrk="0" hangingPunct="0">
              <a:defRPr sz="2400" b="1">
                <a:solidFill>
                  <a:schemeClr val="tx1"/>
                </a:solidFill>
                <a:latin typeface="Tahoma" charset="0"/>
                <a:ea typeface="ＭＳ Ｐゴシック" charset="0"/>
                <a:cs typeface="ＭＳ Ｐゴシック" charset="0"/>
              </a:defRPr>
            </a:lvl1pPr>
            <a:lvl2pPr marL="742950" indent="-285750" eaLnBrk="0" hangingPunct="0">
              <a:defRPr sz="2400" b="1">
                <a:solidFill>
                  <a:schemeClr val="tx1"/>
                </a:solidFill>
                <a:latin typeface="Tahoma" charset="0"/>
                <a:ea typeface="ＭＳ Ｐゴシック" charset="0"/>
              </a:defRPr>
            </a:lvl2pPr>
            <a:lvl3pPr marL="1143000" indent="-228600" eaLnBrk="0" hangingPunct="0">
              <a:defRPr sz="2400" b="1">
                <a:solidFill>
                  <a:schemeClr val="tx1"/>
                </a:solidFill>
                <a:latin typeface="Tahoma" charset="0"/>
                <a:ea typeface="ＭＳ Ｐゴシック" charset="0"/>
              </a:defRPr>
            </a:lvl3pPr>
            <a:lvl4pPr marL="1600200" indent="-228600" eaLnBrk="0" hangingPunct="0">
              <a:defRPr sz="2400" b="1">
                <a:solidFill>
                  <a:schemeClr val="tx1"/>
                </a:solidFill>
                <a:latin typeface="Tahoma" charset="0"/>
                <a:ea typeface="ＭＳ Ｐゴシック" charset="0"/>
              </a:defRPr>
            </a:lvl4pPr>
            <a:lvl5pPr marL="2057400" indent="-228600" eaLnBrk="0" hangingPunct="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r>
              <a:rPr lang="en-US" sz="1800" dirty="0"/>
              <a:t>/score/quantity/</a:t>
            </a:r>
            <a:r>
              <a:rPr lang="en-US" sz="1800" dirty="0" err="1"/>
              <a:t>xxxxx</a:t>
            </a:r>
            <a:r>
              <a:rPr lang="en-US" sz="1800" dirty="0"/>
              <a:t>   &lt;</a:t>
            </a:r>
            <a:r>
              <a:rPr lang="en-US" sz="1800" dirty="0" err="1"/>
              <a:t>scorer_name</a:t>
            </a:r>
            <a:r>
              <a:rPr lang="en-US" sz="1800" dirty="0"/>
              <a:t>&gt;  &lt;unit&gt;</a:t>
            </a:r>
          </a:p>
        </p:txBody>
      </p:sp>
    </p:spTree>
  </p:cSld>
  <p:clrMapOvr>
    <a:masterClrMapping/>
  </p:clrMapOvr>
</p:sld>
</file>

<file path=ppt/theme/theme1.xml><?xml version="1.0" encoding="utf-8"?>
<a:theme xmlns:a="http://schemas.openxmlformats.org/drawingml/2006/main" name="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18838</TotalTime>
  <Words>5647</Words>
  <Application>Microsoft Macintosh PowerPoint</Application>
  <PresentationFormat>On-screen Show (4:3)</PresentationFormat>
  <Paragraphs>959</Paragraphs>
  <Slides>59</Slides>
  <Notes>37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59</vt:i4>
      </vt:variant>
    </vt:vector>
  </HeadingPairs>
  <TitlesOfParts>
    <vt:vector size="70" baseType="lpstr">
      <vt:lpstr>ＭＳ ゴシック</vt:lpstr>
      <vt:lpstr>Arial</vt:lpstr>
      <vt:lpstr>Arial Narrow</vt:lpstr>
      <vt:lpstr>Calibri</vt:lpstr>
      <vt:lpstr>Comic Sans MS</vt:lpstr>
      <vt:lpstr>Courier</vt:lpstr>
      <vt:lpstr>Courier New</vt:lpstr>
      <vt:lpstr>Tahoma</vt:lpstr>
      <vt:lpstr>Times New Roman</vt:lpstr>
      <vt:lpstr>Webdings</vt:lpstr>
      <vt:lpstr>Template</vt:lpstr>
      <vt:lpstr>Scoring Functionalities</vt:lpstr>
      <vt:lpstr>Contents</vt:lpstr>
      <vt:lpstr>Retrieving information from Geant4</vt:lpstr>
      <vt:lpstr>Extract useful information</vt:lpstr>
      <vt:lpstr>Command-based scoring</vt:lpstr>
      <vt:lpstr>Command-based scoring</vt:lpstr>
      <vt:lpstr>Command-based scorers</vt:lpstr>
      <vt:lpstr>Define a scoring mesh</vt:lpstr>
      <vt:lpstr>Scoring quantities</vt:lpstr>
      <vt:lpstr>List of provided primitive scorers</vt:lpstr>
      <vt:lpstr>Filter</vt:lpstr>
      <vt:lpstr>Drawing a score</vt:lpstr>
      <vt:lpstr>Write scores to a file</vt:lpstr>
      <vt:lpstr>Energy spectrum?</vt:lpstr>
      <vt:lpstr>Alias</vt:lpstr>
      <vt:lpstr>Loop</vt:lpstr>
      <vt:lpstr>More than one scoring meshes</vt:lpstr>
      <vt:lpstr>Add a new scorer/filter to command-based scorers</vt:lpstr>
      <vt:lpstr>Scorer base class</vt:lpstr>
      <vt:lpstr>Creating your own scorer</vt:lpstr>
      <vt:lpstr>Filter class</vt:lpstr>
      <vt:lpstr>Define scorers to the tracking volume</vt:lpstr>
      <vt:lpstr>Class diagram</vt:lpstr>
      <vt:lpstr>Keys of G4THitsMap</vt:lpstr>
      <vt:lpstr>G4VSDFilter</vt:lpstr>
      <vt:lpstr>example…</vt:lpstr>
      <vt:lpstr>Accumulate scores for a run</vt:lpstr>
      <vt:lpstr>Class diagram</vt:lpstr>
      <vt:lpstr>Score == G4THitsMap&lt;G4double&gt;</vt:lpstr>
      <vt:lpstr>Customized run class</vt:lpstr>
      <vt:lpstr>Customized run class</vt:lpstr>
      <vt:lpstr>Customized run class</vt:lpstr>
      <vt:lpstr>Customized run class</vt:lpstr>
      <vt:lpstr>RunAction with customized run </vt:lpstr>
      <vt:lpstr>Sensitive detector  vs.  primitive scorer</vt:lpstr>
      <vt:lpstr>Extract useful information</vt:lpstr>
      <vt:lpstr>Sensitive detector vs. primitive scorer</vt:lpstr>
      <vt:lpstr>Basic structure of  detector sensitivity</vt:lpstr>
      <vt:lpstr>Sensitive detector</vt:lpstr>
      <vt:lpstr>Defining a sensitive detector</vt:lpstr>
      <vt:lpstr>Class diagram</vt:lpstr>
      <vt:lpstr>Hits collection, hits map</vt:lpstr>
      <vt:lpstr>Sensitive detector and hit</vt:lpstr>
      <vt:lpstr>Sensitive detector and Hit</vt:lpstr>
      <vt:lpstr>Hit class</vt:lpstr>
      <vt:lpstr>Implementation of Hit class</vt:lpstr>
      <vt:lpstr>G4Allocator</vt:lpstr>
      <vt:lpstr>Use of G4Allocator</vt:lpstr>
      <vt:lpstr>Sensitive Detector class</vt:lpstr>
      <vt:lpstr>Sensitive detector</vt:lpstr>
      <vt:lpstr>Step</vt:lpstr>
      <vt:lpstr>Implementation of Sensitive Detector - 1</vt:lpstr>
      <vt:lpstr>Implementation of Sensitive Detector - 2</vt:lpstr>
      <vt:lpstr>Implementation of Sensitive Detector - 3</vt:lpstr>
      <vt:lpstr>Implementation of Sensitive Detector - 4</vt:lpstr>
      <vt:lpstr>Touchable</vt:lpstr>
      <vt:lpstr>Step point and touchable</vt:lpstr>
      <vt:lpstr>Copy number</vt:lpstr>
      <vt:lpstr>Touchable</vt:lpstr>
    </vt:vector>
  </TitlesOfParts>
  <Company>Stanford Linear Accelerator Center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Geant4 – Updates  Event biasing Cuts per region Restructuring of RunManager</dc:title>
  <dc:creator>makoto</dc:creator>
  <cp:lastModifiedBy>Asai, Makoto</cp:lastModifiedBy>
  <cp:revision>373</cp:revision>
  <dcterms:created xsi:type="dcterms:W3CDTF">2003-07-01T23:02:37Z</dcterms:created>
  <dcterms:modified xsi:type="dcterms:W3CDTF">2019-04-23T22:45:12Z</dcterms:modified>
</cp:coreProperties>
</file>