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8" r:id="rId4"/>
    <p:sldId id="272" r:id="rId5"/>
    <p:sldId id="273" r:id="rId6"/>
    <p:sldId id="282" r:id="rId7"/>
    <p:sldId id="281" r:id="rId8"/>
    <p:sldId id="283" r:id="rId9"/>
    <p:sldId id="279" r:id="rId10"/>
    <p:sldId id="280" r:id="rId11"/>
    <p:sldId id="267" r:id="rId12"/>
    <p:sldId id="260" r:id="rId13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 autoAdjust="0"/>
    <p:restoredTop sz="92070" autoAdjust="0"/>
  </p:normalViewPr>
  <p:slideViewPr>
    <p:cSldViewPr snapToGrid="0">
      <p:cViewPr varScale="1">
        <p:scale>
          <a:sx n="114" d="100"/>
          <a:sy n="114" d="100"/>
        </p:scale>
        <p:origin x="120" y="216"/>
      </p:cViewPr>
      <p:guideLst/>
    </p:cSldViewPr>
  </p:slid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270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A8A063B-67CB-48D7-B47A-8C3ADF4FA2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03A5D-18DB-4C88-A64C-C6F6929EE7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EF2C277-BF01-43CD-BD53-D3EE51E8D38D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2553D-B44E-48FB-804A-D534FC903E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616B3D-4B09-42DC-9727-70C891395CC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28CEC1F8-A8F0-4A5C-9CAD-2A8323E0EF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23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30B0BA6E-37AF-4B9A-93D7-1E466C742692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2C3C3497-BDC6-46BC-8CF9-DF748D0F2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535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8710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879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578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069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367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936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281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182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581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75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264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C3497-BDC6-46BC-8CF9-DF748D0F203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096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iagram, engineering drawing&#10;&#10;Description automatically generated">
            <a:extLst>
              <a:ext uri="{FF2B5EF4-FFF2-40B4-BE49-F238E27FC236}">
                <a16:creationId xmlns:a16="http://schemas.microsoft.com/office/drawing/2014/main" id="{BE5767D0-0A5D-4B08-9B77-EB6DCEABDA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603" b="96449" l="2480" r="99268">
                        <a14:foregroundMark x1="13496" y1="11529" x2="11951" y2="20432"/>
                        <a14:foregroundMark x1="8008" y1="31652" x2="6870" y2="25888"/>
                        <a14:foregroundMark x1="6870" y1="25888" x2="8008" y2="17190"/>
                        <a14:foregroundMark x1="8008" y1="17190" x2="8455" y2="16521"/>
                        <a14:foregroundMark x1="5691" y1="31652" x2="5163" y2="19866"/>
                        <a14:foregroundMark x1="5163" y1="19866" x2="6016" y2="15697"/>
                        <a14:foregroundMark x1="5488" y1="11683" x2="2520" y2="8904"/>
                        <a14:foregroundMark x1="12073" y1="4735" x2="20407" y2="3603"/>
                        <a14:foregroundMark x1="63293" y1="92177" x2="68902" y2="94699"/>
                        <a14:foregroundMark x1="68902" y1="94699" x2="78496" y2="92126"/>
                        <a14:foregroundMark x1="78496" y1="92126" x2="80813" y2="88883"/>
                        <a14:foregroundMark x1="66016" y1="96346" x2="74512" y2="96449"/>
                        <a14:foregroundMark x1="74512" y1="96449" x2="76098" y2="94133"/>
                        <a14:foregroundMark x1="87967" y1="75965" x2="92805" y2="49614"/>
                        <a14:foregroundMark x1="92805" y1="49614" x2="91220" y2="41585"/>
                        <a14:foregroundMark x1="91220" y1="41585" x2="89268" y2="41122"/>
                        <a14:foregroundMark x1="94878" y1="58724" x2="95081" y2="46835"/>
                        <a14:foregroundMark x1="95081" y1="46835" x2="94553" y2="45548"/>
                        <a14:foregroundMark x1="94106" y1="40247" x2="91016" y2="39424"/>
                        <a14:foregroundMark x1="80488" y1="32064" x2="92886" y2="39166"/>
                        <a14:foregroundMark x1="93089" y1="78590" x2="98171" y2="83994"/>
                        <a14:foregroundMark x1="88618" y1="77612" x2="98902" y2="83839"/>
                        <a14:foregroundMark x1="92358" y1="79722" x2="99268" y2="85538"/>
                        <a14:foregroundMark x1="96707" y1="53474" x2="94065" y2="65003"/>
                        <a14:foregroundMark x1="94065" y1="65003" x2="93780" y2="65517"/>
                        <a14:foregroundMark x1="97805" y1="84406" x2="96382" y2="83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6" b="18672"/>
          <a:stretch/>
        </p:blipFill>
        <p:spPr>
          <a:xfrm>
            <a:off x="0" y="1374290"/>
            <a:ext cx="8497022" cy="548371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FE9E3D5-7E30-4362-8AE9-245ECF277CD0}"/>
              </a:ext>
            </a:extLst>
          </p:cNvPr>
          <p:cNvGrpSpPr/>
          <p:nvPr userDrawn="1"/>
        </p:nvGrpSpPr>
        <p:grpSpPr>
          <a:xfrm>
            <a:off x="-1704106" y="-1314450"/>
            <a:ext cx="18894785" cy="4434312"/>
            <a:chOff x="-1704106" y="-1314450"/>
            <a:chExt cx="18894785" cy="4434312"/>
          </a:xfrm>
        </p:grpSpPr>
        <p:sp>
          <p:nvSpPr>
            <p:cNvPr id="5" name="Flowchart: Preparation 4">
              <a:extLst>
                <a:ext uri="{FF2B5EF4-FFF2-40B4-BE49-F238E27FC236}">
                  <a16:creationId xmlns:a16="http://schemas.microsoft.com/office/drawing/2014/main" id="{62BA3EDE-A0A3-4185-9324-529B360F0063}"/>
                </a:ext>
              </a:extLst>
            </p:cNvPr>
            <p:cNvSpPr/>
            <p:nvPr/>
          </p:nvSpPr>
          <p:spPr>
            <a:xfrm>
              <a:off x="8882743" y="-657648"/>
              <a:ext cx="8307936" cy="2628900"/>
            </a:xfrm>
            <a:prstGeom prst="flowChartPreparation">
              <a:avLst/>
            </a:prstGeom>
            <a:solidFill>
              <a:schemeClr val="bg2">
                <a:lumMod val="9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lowchart: Preparation 5">
              <a:extLst>
                <a:ext uri="{FF2B5EF4-FFF2-40B4-BE49-F238E27FC236}">
                  <a16:creationId xmlns:a16="http://schemas.microsoft.com/office/drawing/2014/main" id="{39C5BB7D-60EF-45A6-83F0-7B41520A2A38}"/>
                </a:ext>
              </a:extLst>
            </p:cNvPr>
            <p:cNvSpPr/>
            <p:nvPr/>
          </p:nvSpPr>
          <p:spPr>
            <a:xfrm>
              <a:off x="-1704106" y="-1314450"/>
              <a:ext cx="8483600" cy="2628900"/>
            </a:xfrm>
            <a:prstGeom prst="flowChartPreparation">
              <a:avLst/>
            </a:prstGeom>
            <a:solidFill>
              <a:schemeClr val="bg2">
                <a:lumMod val="9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Parallelogram 6">
              <a:extLst>
                <a:ext uri="{FF2B5EF4-FFF2-40B4-BE49-F238E27FC236}">
                  <a16:creationId xmlns:a16="http://schemas.microsoft.com/office/drawing/2014/main" id="{11792D4E-66F3-4A55-8EDB-0BAA88EDBBAB}"/>
                </a:ext>
              </a:extLst>
            </p:cNvPr>
            <p:cNvSpPr/>
            <p:nvPr/>
          </p:nvSpPr>
          <p:spPr>
            <a:xfrm>
              <a:off x="5553080" y="0"/>
              <a:ext cx="2196306" cy="1314450"/>
            </a:xfrm>
            <a:prstGeom prst="parallelogram">
              <a:avLst>
                <a:gd name="adj" fmla="val 127234"/>
              </a:avLst>
            </a:prstGeom>
            <a:solidFill>
              <a:schemeClr val="bg2">
                <a:lumMod val="9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E3FB6E6E-4847-45AB-BA26-BFC0231DE84E}"/>
                </a:ext>
              </a:extLst>
            </p:cNvPr>
            <p:cNvSpPr/>
            <p:nvPr/>
          </p:nvSpPr>
          <p:spPr>
            <a:xfrm rot="2313872">
              <a:off x="11011942" y="1805412"/>
              <a:ext cx="2196306" cy="1314450"/>
            </a:xfrm>
            <a:prstGeom prst="parallelogram">
              <a:avLst>
                <a:gd name="adj" fmla="val 127234"/>
              </a:avLst>
            </a:prstGeom>
            <a:solidFill>
              <a:schemeClr val="bg2">
                <a:lumMod val="9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3604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ACD675BA-AFDF-47EF-9428-25C7049FA8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CCB33956-DB7B-4C7F-8819-4D9A6B0FD3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4938" y="1409700"/>
            <a:ext cx="6367462" cy="361438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tabLst>
                <a:tab pos="4394200" algn="l"/>
              </a:tabLst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600">
                <a:solidFill>
                  <a:srgbClr val="FF0000"/>
                </a:solidFill>
              </a:defRPr>
            </a:lvl4pPr>
            <a:lvl5pPr>
              <a:defRPr sz="16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Insert Section Header 1</a:t>
            </a:r>
          </a:p>
          <a:p>
            <a:pPr lvl="0"/>
            <a:endParaRPr lang="en-US" dirty="0"/>
          </a:p>
        </p:txBody>
      </p:sp>
      <p:sp>
        <p:nvSpPr>
          <p:cNvPr id="15" name="Text Placeholder 39">
            <a:extLst>
              <a:ext uri="{FF2B5EF4-FFF2-40B4-BE49-F238E27FC236}">
                <a16:creationId xmlns:a16="http://schemas.microsoft.com/office/drawing/2014/main" id="{863DDA7A-503D-42E7-BD5A-DE82C0A859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04937" y="2159000"/>
            <a:ext cx="6367462" cy="361438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tabLst>
                <a:tab pos="4394200" algn="l"/>
              </a:tabLst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600">
                <a:solidFill>
                  <a:srgbClr val="FF0000"/>
                </a:solidFill>
              </a:defRPr>
            </a:lvl4pPr>
            <a:lvl5pPr>
              <a:defRPr sz="16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Insert Section Header 2</a:t>
            </a:r>
          </a:p>
          <a:p>
            <a:pPr lvl="0"/>
            <a:endParaRPr lang="en-US" dirty="0"/>
          </a:p>
        </p:txBody>
      </p:sp>
      <p:sp>
        <p:nvSpPr>
          <p:cNvPr id="16" name="Text Placeholder 39">
            <a:extLst>
              <a:ext uri="{FF2B5EF4-FFF2-40B4-BE49-F238E27FC236}">
                <a16:creationId xmlns:a16="http://schemas.microsoft.com/office/drawing/2014/main" id="{AC2AC9F6-CEAA-4454-8123-A2559D50A7D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04937" y="2909200"/>
            <a:ext cx="6367462" cy="361438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tabLst>
                <a:tab pos="4394200" algn="l"/>
              </a:tabLst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600">
                <a:solidFill>
                  <a:srgbClr val="FF0000"/>
                </a:solidFill>
              </a:defRPr>
            </a:lvl4pPr>
            <a:lvl5pPr>
              <a:defRPr sz="16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Insert Section Header 3</a:t>
            </a:r>
          </a:p>
          <a:p>
            <a:pPr lvl="0"/>
            <a:endParaRPr lang="en-US" dirty="0"/>
          </a:p>
        </p:txBody>
      </p:sp>
      <p:sp>
        <p:nvSpPr>
          <p:cNvPr id="18" name="Text Placeholder 39">
            <a:extLst>
              <a:ext uri="{FF2B5EF4-FFF2-40B4-BE49-F238E27FC236}">
                <a16:creationId xmlns:a16="http://schemas.microsoft.com/office/drawing/2014/main" id="{8B28D0B4-F54D-4AF6-9B7F-D5BED00B483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04938" y="3654535"/>
            <a:ext cx="6367462" cy="361438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tabLst>
                <a:tab pos="4394200" algn="l"/>
              </a:tabLst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600">
                <a:solidFill>
                  <a:srgbClr val="FF0000"/>
                </a:solidFill>
              </a:defRPr>
            </a:lvl4pPr>
            <a:lvl5pPr>
              <a:defRPr sz="16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Insert Section Header 4</a:t>
            </a:r>
          </a:p>
          <a:p>
            <a:pPr lvl="0"/>
            <a:endParaRPr lang="en-US" dirty="0"/>
          </a:p>
        </p:txBody>
      </p:sp>
      <p:sp>
        <p:nvSpPr>
          <p:cNvPr id="19" name="Text Placeholder 39">
            <a:extLst>
              <a:ext uri="{FF2B5EF4-FFF2-40B4-BE49-F238E27FC236}">
                <a16:creationId xmlns:a16="http://schemas.microsoft.com/office/drawing/2014/main" id="{3EBA67BA-8C5A-422D-854F-9EB8AC28E8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4937" y="4403835"/>
            <a:ext cx="6367462" cy="361438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tabLst>
                <a:tab pos="4394200" algn="l"/>
              </a:tabLst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600">
                <a:solidFill>
                  <a:srgbClr val="FF0000"/>
                </a:solidFill>
              </a:defRPr>
            </a:lvl4pPr>
            <a:lvl5pPr>
              <a:defRPr sz="16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Insert Section Header 5</a:t>
            </a:r>
          </a:p>
          <a:p>
            <a:pPr lvl="0"/>
            <a:endParaRPr lang="en-US" dirty="0"/>
          </a:p>
        </p:txBody>
      </p:sp>
      <p:sp>
        <p:nvSpPr>
          <p:cNvPr id="20" name="Text Placeholder 39">
            <a:extLst>
              <a:ext uri="{FF2B5EF4-FFF2-40B4-BE49-F238E27FC236}">
                <a16:creationId xmlns:a16="http://schemas.microsoft.com/office/drawing/2014/main" id="{887D4BDD-0A31-430F-9A0E-BA84B0057C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04937" y="5154035"/>
            <a:ext cx="6367462" cy="361438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tabLst>
                <a:tab pos="4394200" algn="l"/>
              </a:tabLst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600">
                <a:solidFill>
                  <a:srgbClr val="FF0000"/>
                </a:solidFill>
              </a:defRPr>
            </a:lvl4pPr>
            <a:lvl5pPr>
              <a:defRPr sz="16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Insert Section Header 6</a:t>
            </a:r>
          </a:p>
          <a:p>
            <a:pPr lvl="0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Slide Number Placeholder 3">
                <a:extLst>
                  <a:ext uri="{FF2B5EF4-FFF2-40B4-BE49-F238E27FC236}">
                    <a16:creationId xmlns:a16="http://schemas.microsoft.com/office/drawing/2014/main" id="{192496C3-319B-8BC3-436F-46025ED876A6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‹#›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 xmlns="">
          <p:sp>
            <p:nvSpPr>
              <p:cNvPr id="17" name="Slide Number Placeholder 3">
                <a:extLst>
                  <a:ext uri="{FF2B5EF4-FFF2-40B4-BE49-F238E27FC236}">
                    <a16:creationId xmlns:a16="http://schemas.microsoft.com/office/drawing/2014/main" id="{192496C3-319B-8BC3-436F-46025ED87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704A84E-683A-5E54-214F-39F365E2F190}"/>
              </a:ext>
            </a:extLst>
          </p:cNvPr>
          <p:cNvCxnSpPr>
            <a:cxnSpLocks/>
          </p:cNvCxnSpPr>
          <p:nvPr userDrawn="1"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>
            <a:extLst>
              <a:ext uri="{FF2B5EF4-FFF2-40B4-BE49-F238E27FC236}">
                <a16:creationId xmlns:a16="http://schemas.microsoft.com/office/drawing/2014/main" id="{2C321AFD-B433-4186-9C33-3FE7A9C72B86}"/>
              </a:ext>
            </a:extLst>
          </p:cNvPr>
          <p:cNvSpPr txBox="1">
            <a:spLocks/>
          </p:cNvSpPr>
          <p:nvPr userDrawn="1"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23" name="Picture 2" descr="See the source image">
            <a:extLst>
              <a:ext uri="{FF2B5EF4-FFF2-40B4-BE49-F238E27FC236}">
                <a16:creationId xmlns:a16="http://schemas.microsoft.com/office/drawing/2014/main" id="{833B7B02-3B53-BDDB-5BE9-7C4FB0B871A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EBD3E62-3E04-EE0A-1939-5428D80034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8D24767-0F5B-BA97-C23B-496938CF6B7C}"/>
              </a:ext>
            </a:extLst>
          </p:cNvPr>
          <p:cNvSpPr txBox="1"/>
          <p:nvPr userDrawn="1"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14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- </a:t>
            </a:r>
            <a:r>
              <a:rPr lang="en-US" sz="1050" i="1" dirty="0"/>
              <a:t>June 2022</a:t>
            </a:r>
            <a:endParaRPr lang="en-GB" sz="1050" i="1" dirty="0"/>
          </a:p>
        </p:txBody>
      </p:sp>
      <p:pic>
        <p:nvPicPr>
          <p:cNvPr id="26" name="Picture 2" descr="See the source image">
            <a:extLst>
              <a:ext uri="{FF2B5EF4-FFF2-40B4-BE49-F238E27FC236}">
                <a16:creationId xmlns:a16="http://schemas.microsoft.com/office/drawing/2014/main" id="{C5DE2020-49B0-D004-6EC4-DCBB197A17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85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120617B-3614-4085-8CFD-D77FF18ABA3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2431405"/>
            <a:ext cx="12192000" cy="71488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z="4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Insert Section Header</a:t>
            </a:r>
            <a:endParaRPr lang="en-GB" sz="48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11CE730-870C-487B-84D5-C1872EBDAD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6392"/>
          <a:stretch/>
        </p:blipFill>
        <p:spPr>
          <a:xfrm>
            <a:off x="201001" y="428251"/>
            <a:ext cx="11789997" cy="361438"/>
          </a:xfrm>
          <a:prstGeom prst="rect">
            <a:avLst/>
          </a:prstGeom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52FC24D6-F3B3-4AAB-BD96-BE97F91CCD22}"/>
              </a:ext>
            </a:extLst>
          </p:cNvPr>
          <p:cNvSpPr txBox="1">
            <a:spLocks/>
          </p:cNvSpPr>
          <p:nvPr userDrawn="1"/>
        </p:nvSpPr>
        <p:spPr>
          <a:xfrm>
            <a:off x="541018" y="185219"/>
            <a:ext cx="11449980" cy="954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1200" kern="1200" dirty="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HGCAL Tooling C Project - CMS Endcap Upgrade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B773697D-AD9A-4659-907A-7D888911ACA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41019" y="185274"/>
            <a:ext cx="4907282" cy="2429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Master title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lide Number Placeholder 3">
                <a:extLst>
                  <a:ext uri="{FF2B5EF4-FFF2-40B4-BE49-F238E27FC236}">
                    <a16:creationId xmlns:a16="http://schemas.microsoft.com/office/drawing/2014/main" id="{61D426C7-97FB-2B9A-6609-4B34A7959924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‹#›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 xmlns="">
          <p:sp>
            <p:nvSpPr>
              <p:cNvPr id="13" name="Slide Number Placeholder 3">
                <a:extLst>
                  <a:ext uri="{FF2B5EF4-FFF2-40B4-BE49-F238E27FC236}">
                    <a16:creationId xmlns:a16="http://schemas.microsoft.com/office/drawing/2014/main" id="{61D426C7-97FB-2B9A-6609-4B34A79599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D64ED87-7B6A-32FC-2646-3F83CB2079E4}"/>
              </a:ext>
            </a:extLst>
          </p:cNvPr>
          <p:cNvCxnSpPr>
            <a:cxnSpLocks/>
          </p:cNvCxnSpPr>
          <p:nvPr userDrawn="1"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E456E275-13C9-2E2A-3FCE-BFD8DB9180BA}"/>
              </a:ext>
            </a:extLst>
          </p:cNvPr>
          <p:cNvSpPr txBox="1">
            <a:spLocks/>
          </p:cNvSpPr>
          <p:nvPr userDrawn="1"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16" name="Picture 2" descr="See the source image">
            <a:extLst>
              <a:ext uri="{FF2B5EF4-FFF2-40B4-BE49-F238E27FC236}">
                <a16:creationId xmlns:a16="http://schemas.microsoft.com/office/drawing/2014/main" id="{30D7A07D-E4EA-7B1D-39FF-2E406B013BA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8E8EC45-12E8-262D-57F5-587C28C92B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949B9B0-2FDA-CA4E-EFB6-A645255B7FB7}"/>
              </a:ext>
            </a:extLst>
          </p:cNvPr>
          <p:cNvSpPr txBox="1"/>
          <p:nvPr userDrawn="1"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-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19" name="Picture 2" descr="See the source image">
            <a:extLst>
              <a:ext uri="{FF2B5EF4-FFF2-40B4-BE49-F238E27FC236}">
                <a16:creationId xmlns:a16="http://schemas.microsoft.com/office/drawing/2014/main" id="{EFAE7175-54DE-9E8A-EB7C-0C36EFC238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26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142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Diagram, engineering drawing&#10;&#10;Description automatically generated">
            <a:extLst>
              <a:ext uri="{FF2B5EF4-FFF2-40B4-BE49-F238E27FC236}">
                <a16:creationId xmlns:a16="http://schemas.microsoft.com/office/drawing/2014/main" id="{89121A1F-B35D-42CE-8CEF-E77BFFBEC9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603" b="96449" l="2480" r="99268">
                        <a14:foregroundMark x1="13496" y1="11529" x2="11951" y2="20432"/>
                        <a14:foregroundMark x1="8008" y1="31652" x2="6870" y2="25888"/>
                        <a14:foregroundMark x1="6870" y1="25888" x2="8008" y2="17190"/>
                        <a14:foregroundMark x1="8008" y1="17190" x2="8455" y2="16521"/>
                        <a14:foregroundMark x1="5691" y1="31652" x2="5163" y2="19866"/>
                        <a14:foregroundMark x1="5163" y1="19866" x2="6016" y2="15697"/>
                        <a14:foregroundMark x1="5488" y1="11683" x2="2520" y2="8904"/>
                        <a14:foregroundMark x1="12073" y1="4735" x2="20407" y2="3603"/>
                        <a14:foregroundMark x1="63293" y1="92177" x2="68902" y2="94699"/>
                        <a14:foregroundMark x1="68902" y1="94699" x2="78496" y2="92126"/>
                        <a14:foregroundMark x1="78496" y1="92126" x2="80813" y2="88883"/>
                        <a14:foregroundMark x1="66016" y1="96346" x2="74512" y2="96449"/>
                        <a14:foregroundMark x1="74512" y1="96449" x2="76098" y2="94133"/>
                        <a14:foregroundMark x1="87967" y1="75965" x2="92805" y2="49614"/>
                        <a14:foregroundMark x1="92805" y1="49614" x2="91220" y2="41585"/>
                        <a14:foregroundMark x1="91220" y1="41585" x2="89268" y2="41122"/>
                        <a14:foregroundMark x1="94878" y1="58724" x2="95081" y2="46835"/>
                        <a14:foregroundMark x1="95081" y1="46835" x2="94553" y2="45548"/>
                        <a14:foregroundMark x1="94106" y1="40247" x2="91016" y2="39424"/>
                        <a14:foregroundMark x1="80488" y1="32064" x2="92886" y2="39166"/>
                        <a14:foregroundMark x1="93089" y1="78590" x2="98171" y2="83994"/>
                        <a14:foregroundMark x1="88618" y1="77612" x2="98902" y2="83839"/>
                        <a14:foregroundMark x1="92358" y1="79722" x2="99268" y2="85538"/>
                        <a14:foregroundMark x1="96707" y1="53474" x2="94065" y2="65003"/>
                        <a14:foregroundMark x1="94065" y1="65003" x2="93780" y2="65517"/>
                        <a14:foregroundMark x1="97805" y1="84406" x2="96382" y2="83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6" b="18672"/>
          <a:stretch/>
        </p:blipFill>
        <p:spPr>
          <a:xfrm>
            <a:off x="0" y="1374290"/>
            <a:ext cx="8497022" cy="548371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1CC47FE-74BA-4882-9CF7-F05DFC490278}"/>
              </a:ext>
            </a:extLst>
          </p:cNvPr>
          <p:cNvGrpSpPr/>
          <p:nvPr userDrawn="1"/>
        </p:nvGrpSpPr>
        <p:grpSpPr>
          <a:xfrm>
            <a:off x="-1704106" y="-1314450"/>
            <a:ext cx="18894785" cy="4434312"/>
            <a:chOff x="-1704106" y="-1314450"/>
            <a:chExt cx="18894785" cy="4434312"/>
          </a:xfrm>
        </p:grpSpPr>
        <p:sp>
          <p:nvSpPr>
            <p:cNvPr id="4" name="Flowchart: Preparation 3">
              <a:extLst>
                <a:ext uri="{FF2B5EF4-FFF2-40B4-BE49-F238E27FC236}">
                  <a16:creationId xmlns:a16="http://schemas.microsoft.com/office/drawing/2014/main" id="{D87D1546-F64D-4CAF-9510-D4EBD29E29E7}"/>
                </a:ext>
              </a:extLst>
            </p:cNvPr>
            <p:cNvSpPr/>
            <p:nvPr/>
          </p:nvSpPr>
          <p:spPr>
            <a:xfrm>
              <a:off x="8882743" y="-657648"/>
              <a:ext cx="8307936" cy="2628900"/>
            </a:xfrm>
            <a:prstGeom prst="flowChartPreparation">
              <a:avLst/>
            </a:prstGeom>
            <a:solidFill>
              <a:schemeClr val="bg2">
                <a:lumMod val="9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Flowchart: Preparation 4">
              <a:extLst>
                <a:ext uri="{FF2B5EF4-FFF2-40B4-BE49-F238E27FC236}">
                  <a16:creationId xmlns:a16="http://schemas.microsoft.com/office/drawing/2014/main" id="{F89CBFD1-F6E2-49B5-ADD8-E9C2EF6F874C}"/>
                </a:ext>
              </a:extLst>
            </p:cNvPr>
            <p:cNvSpPr/>
            <p:nvPr/>
          </p:nvSpPr>
          <p:spPr>
            <a:xfrm>
              <a:off x="-1704106" y="-1314450"/>
              <a:ext cx="8483600" cy="2628900"/>
            </a:xfrm>
            <a:prstGeom prst="flowChartPreparation">
              <a:avLst/>
            </a:prstGeom>
            <a:solidFill>
              <a:schemeClr val="bg2">
                <a:lumMod val="9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6CAC272E-F187-40C2-97DE-98F21C4ADC4C}"/>
                </a:ext>
              </a:extLst>
            </p:cNvPr>
            <p:cNvSpPr/>
            <p:nvPr/>
          </p:nvSpPr>
          <p:spPr>
            <a:xfrm>
              <a:off x="5553080" y="0"/>
              <a:ext cx="2196306" cy="1314450"/>
            </a:xfrm>
            <a:prstGeom prst="parallelogram">
              <a:avLst>
                <a:gd name="adj" fmla="val 127234"/>
              </a:avLst>
            </a:prstGeom>
            <a:solidFill>
              <a:schemeClr val="bg2">
                <a:lumMod val="9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Parallelogram 6">
              <a:extLst>
                <a:ext uri="{FF2B5EF4-FFF2-40B4-BE49-F238E27FC236}">
                  <a16:creationId xmlns:a16="http://schemas.microsoft.com/office/drawing/2014/main" id="{B428DE70-6F6B-46F1-91B3-F44FCDE5B5A8}"/>
                </a:ext>
              </a:extLst>
            </p:cNvPr>
            <p:cNvSpPr/>
            <p:nvPr/>
          </p:nvSpPr>
          <p:spPr>
            <a:xfrm rot="2313872">
              <a:off x="11011942" y="1805412"/>
              <a:ext cx="2196306" cy="1314450"/>
            </a:xfrm>
            <a:prstGeom prst="parallelogram">
              <a:avLst>
                <a:gd name="adj" fmla="val 127234"/>
              </a:avLst>
            </a:prstGeom>
            <a:solidFill>
              <a:schemeClr val="bg2">
                <a:lumMod val="9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15183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862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1" r:id="rId3"/>
    <p:sldLayoutId id="2147483650" r:id="rId4"/>
    <p:sldLayoutId id="2147483655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image" Target="../media/image43.png"/><Relationship Id="rId4" Type="http://schemas.openxmlformats.org/officeDocument/2006/relationships/image" Target="../media/image2.png"/><Relationship Id="rId9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0.png"/><Relationship Id="rId5" Type="http://schemas.openxmlformats.org/officeDocument/2006/relationships/image" Target="../media/image2.png"/><Relationship Id="rId4" Type="http://schemas.microsoft.com/office/2007/relationships/hdphoto" Target="../media/hdphoto2.wdp"/><Relationship Id="rId9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0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11" Type="http://schemas.openxmlformats.org/officeDocument/2006/relationships/image" Target="../media/image3.jpe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5.jpeg"/><Relationship Id="rId5" Type="http://schemas.openxmlformats.org/officeDocument/2006/relationships/image" Target="../media/image16.png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4.png"/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12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7.png"/><Relationship Id="rId5" Type="http://schemas.openxmlformats.org/officeDocument/2006/relationships/image" Target="../media/image19.emf"/><Relationship Id="rId10" Type="http://schemas.openxmlformats.org/officeDocument/2006/relationships/image" Target="../media/image25.png"/><Relationship Id="rId4" Type="http://schemas.openxmlformats.org/officeDocument/2006/relationships/image" Target="../media/image2.png"/><Relationship Id="rId9" Type="http://schemas.openxmlformats.org/officeDocument/2006/relationships/image" Target="../media/image24.png"/><Relationship Id="rId1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32.png"/><Relationship Id="rId3" Type="http://schemas.openxmlformats.org/officeDocument/2006/relationships/image" Target="../media/image26.png"/><Relationship Id="rId7" Type="http://schemas.openxmlformats.org/officeDocument/2006/relationships/image" Target="../media/image3.jpe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11" Type="http://schemas.openxmlformats.org/officeDocument/2006/relationships/image" Target="../media/image30.png"/><Relationship Id="rId5" Type="http://schemas.openxmlformats.org/officeDocument/2006/relationships/image" Target="../media/image2.png"/><Relationship Id="rId10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11" Type="http://schemas.openxmlformats.org/officeDocument/2006/relationships/image" Target="../media/image36.png"/><Relationship Id="rId5" Type="http://schemas.openxmlformats.org/officeDocument/2006/relationships/image" Target="../media/image33.png"/><Relationship Id="rId10" Type="http://schemas.openxmlformats.org/officeDocument/2006/relationships/image" Target="../media/image35.png"/><Relationship Id="rId4" Type="http://schemas.openxmlformats.org/officeDocument/2006/relationships/image" Target="../media/image2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11" Type="http://schemas.openxmlformats.org/officeDocument/2006/relationships/image" Target="../media/image40.png"/><Relationship Id="rId5" Type="http://schemas.openxmlformats.org/officeDocument/2006/relationships/image" Target="../media/image37.png"/><Relationship Id="rId10" Type="http://schemas.openxmlformats.org/officeDocument/2006/relationships/image" Target="../media/image39.png"/><Relationship Id="rId4" Type="http://schemas.openxmlformats.org/officeDocument/2006/relationships/image" Target="../media/image2.pn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image" Target="../media/image41.png"/><Relationship Id="rId4" Type="http://schemas.openxmlformats.org/officeDocument/2006/relationships/image" Target="../media/image2.pn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7DAA5-ABB3-4B17-8C3C-229A1C6EE82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9198" y="2233215"/>
            <a:ext cx="10133592" cy="1500351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GB" sz="3200" dirty="0"/>
              <a:t>Engineering/design of tooling for installation of 250-tonne fragile calorimeter from surface to the CMS detector, 100m underground.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138B3B4-3F1F-47D6-ADF3-A4E472CA3AB5}"/>
              </a:ext>
            </a:extLst>
          </p:cNvPr>
          <p:cNvSpPr txBox="1">
            <a:spLocks/>
          </p:cNvSpPr>
          <p:nvPr/>
        </p:nvSpPr>
        <p:spPr>
          <a:xfrm>
            <a:off x="-3" y="6094937"/>
            <a:ext cx="12191999" cy="699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Speaker: </a:t>
            </a:r>
            <a:r>
              <a:rPr lang="en-US" sz="1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Victorio</a:t>
            </a:r>
            <a:r>
              <a:rPr lang="en-US" sz="14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en-US" sz="1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 </a:t>
            </a:r>
            <a:r>
              <a:rPr lang="en-US" sz="1400" dirty="0">
                <a:solidFill>
                  <a:schemeClr val="tx1"/>
                </a:solidFill>
              </a:rPr>
              <a:t>(EP-CMX-SCI)</a:t>
            </a:r>
            <a:endParaRPr lang="en-US" sz="1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pPr marL="0" indent="0" algn="ctr">
              <a:buNone/>
            </a:pPr>
            <a:r>
              <a:rPr lang="en-US" sz="1400" b="1" dirty="0">
                <a:solidFill>
                  <a:schemeClr val="tx1"/>
                </a:solidFill>
              </a:rPr>
              <a:t>Supervisor:</a:t>
            </a:r>
            <a:r>
              <a:rPr lang="en-US" sz="1400" dirty="0">
                <a:solidFill>
                  <a:schemeClr val="tx1"/>
                </a:solidFill>
              </a:rPr>
              <a:t> Tristan Loiseau (EP-CMX-SCI)</a:t>
            </a:r>
          </a:p>
          <a:p>
            <a:pPr marL="0" indent="0" algn="ctr">
              <a:buNone/>
            </a:pPr>
            <a:endParaRPr lang="en-US" sz="1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endParaRPr lang="en-US" i="1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1E556B-2232-4A60-9182-D06907EC29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5" t="1110" r="1145" b="961"/>
          <a:stretch/>
        </p:blipFill>
        <p:spPr>
          <a:xfrm>
            <a:off x="11131882" y="222487"/>
            <a:ext cx="813905" cy="815738"/>
          </a:xfrm>
          <a:prstGeom prst="rect">
            <a:avLst/>
          </a:prstGeom>
          <a:noFill/>
          <a:ln w="6350">
            <a:noFill/>
          </a:ln>
        </p:spPr>
      </p:pic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B18143C9-9AE6-4913-B099-58B7708AFF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0080295" y="222978"/>
            <a:ext cx="813905" cy="81524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0A7A7E35-99BE-4D8B-8FEA-56A45C68E00C}"/>
              </a:ext>
            </a:extLst>
          </p:cNvPr>
          <p:cNvSpPr txBox="1">
            <a:spLocks/>
          </p:cNvSpPr>
          <p:nvPr/>
        </p:nvSpPr>
        <p:spPr>
          <a:xfrm>
            <a:off x="1" y="3930126"/>
            <a:ext cx="12191999" cy="954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15</a:t>
            </a:r>
            <a:r>
              <a:rPr lang="en-US" sz="2400" baseline="30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th</a:t>
            </a:r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FTEC Workshop - </a:t>
            </a:r>
            <a:r>
              <a:rPr lang="en-US" sz="2000" i="1" kern="1200" dirty="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January 18, 2023</a:t>
            </a:r>
            <a:endParaRPr lang="en-US" sz="2000" i="1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FAE364-728A-4367-9BA0-6F8CCF60957B}"/>
              </a:ext>
            </a:extLst>
          </p:cNvPr>
          <p:cNvSpPr txBox="1"/>
          <p:nvPr/>
        </p:nvSpPr>
        <p:spPr>
          <a:xfrm>
            <a:off x="-5" y="5661985"/>
            <a:ext cx="12191999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CMS Endcap Upgrade. HGCAL project</a:t>
            </a:r>
            <a:endParaRPr lang="en-US" sz="1600" i="1" kern="1200" dirty="0">
              <a:solidFill>
                <a:schemeClr val="tx1"/>
              </a:solidFill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367E721-78FC-415B-87D5-312DEBF41034}"/>
              </a:ext>
            </a:extLst>
          </p:cNvPr>
          <p:cNvCxnSpPr>
            <a:cxnSpLocks/>
          </p:cNvCxnSpPr>
          <p:nvPr/>
        </p:nvCxnSpPr>
        <p:spPr>
          <a:xfrm flipH="1">
            <a:off x="3309256" y="6011249"/>
            <a:ext cx="55734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0B8FB681-E65F-444B-8714-F0C9EE78C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13" y="227291"/>
            <a:ext cx="4582962" cy="815089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4A14A6E-600F-47DB-B782-8C8F6CC0EF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3712" b="15678"/>
          <a:stretch/>
        </p:blipFill>
        <p:spPr>
          <a:xfrm>
            <a:off x="641271" y="3702954"/>
            <a:ext cx="10521519" cy="37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580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3D0F4D2-3CA5-456B-9574-A05E7D0D43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5000"/>
          </a:blip>
          <a:srcRect r="2115"/>
          <a:stretch/>
        </p:blipFill>
        <p:spPr>
          <a:xfrm>
            <a:off x="0" y="3507845"/>
            <a:ext cx="4928083" cy="3350155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2BA87A08-31B3-41FB-B760-0BDC63AD6FDC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Testing: Horizontal Testbench for Tooling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F8BCBD-D5EC-4376-AD41-FF172065C2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4EB528FA-5451-44DC-B763-3A0EF6362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Slide Number Placeholder 3">
                <a:extLst>
                  <a:ext uri="{FF2B5EF4-FFF2-40B4-BE49-F238E27FC236}">
                    <a16:creationId xmlns:a16="http://schemas.microsoft.com/office/drawing/2014/main" id="{623724E1-B9BF-5FA7-39AB-18BD2F89EB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10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>
          <p:sp>
            <p:nvSpPr>
              <p:cNvPr id="19" name="Slide Number Placeholder 3">
                <a:extLst>
                  <a:ext uri="{FF2B5EF4-FFF2-40B4-BE49-F238E27FC236}">
                    <a16:creationId xmlns:a16="http://schemas.microsoft.com/office/drawing/2014/main" id="{623724E1-B9BF-5FA7-39AB-18BD2F89E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5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C29309-6B6D-837D-20EF-A3F457A5F265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2139CC7F-8D29-607E-5FCD-40725BBD8842}"/>
              </a:ext>
            </a:extLst>
          </p:cNvPr>
          <p:cNvSpPr txBox="1">
            <a:spLocks/>
          </p:cNvSpPr>
          <p:nvPr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22" name="Picture 2" descr="See the source image">
            <a:extLst>
              <a:ext uri="{FF2B5EF4-FFF2-40B4-BE49-F238E27FC236}">
                <a16:creationId xmlns:a16="http://schemas.microsoft.com/office/drawing/2014/main" id="{C621D8DC-A5BB-5F1F-8CF0-E05C7A5594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37C4F53-F2F8-EDAA-CFE3-CF58AF9755C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66939EE-6018-5059-CD4A-53CDC47CB5C0}"/>
              </a:ext>
            </a:extLst>
          </p:cNvPr>
          <p:cNvSpPr txBox="1"/>
          <p:nvPr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–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25" name="Picture 2" descr="See the source image">
            <a:extLst>
              <a:ext uri="{FF2B5EF4-FFF2-40B4-BE49-F238E27FC236}">
                <a16:creationId xmlns:a16="http://schemas.microsoft.com/office/drawing/2014/main" id="{95CFBBDD-30B8-5330-C88A-C431775D0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1">
            <a:extLst>
              <a:ext uri="{FF2B5EF4-FFF2-40B4-BE49-F238E27FC236}">
                <a16:creationId xmlns:a16="http://schemas.microsoft.com/office/drawing/2014/main" id="{92B09B69-770A-166A-6D1B-FF90614955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57" y="955674"/>
            <a:ext cx="10676021" cy="5133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1997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Diagram, engineering drawing&#10;&#10;Description automatically generated">
            <a:extLst>
              <a:ext uri="{FF2B5EF4-FFF2-40B4-BE49-F238E27FC236}">
                <a16:creationId xmlns:a16="http://schemas.microsoft.com/office/drawing/2014/main" id="{DE57E845-ACBF-424D-8AD8-9A4540252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603" b="96449" l="2480" r="99268">
                        <a14:foregroundMark x1="13496" y1="11529" x2="11951" y2="20432"/>
                        <a14:foregroundMark x1="8008" y1="31652" x2="6870" y2="25888"/>
                        <a14:foregroundMark x1="6870" y1="25888" x2="8008" y2="17190"/>
                        <a14:foregroundMark x1="8008" y1="17190" x2="8455" y2="16521"/>
                        <a14:foregroundMark x1="5691" y1="31652" x2="5163" y2="19866"/>
                        <a14:foregroundMark x1="5163" y1="19866" x2="6016" y2="15697"/>
                        <a14:foregroundMark x1="5488" y1="11683" x2="2520" y2="8904"/>
                        <a14:foregroundMark x1="12073" y1="4735" x2="20407" y2="3603"/>
                        <a14:foregroundMark x1="63293" y1="92177" x2="68902" y2="94699"/>
                        <a14:foregroundMark x1="68902" y1="94699" x2="78496" y2="92126"/>
                        <a14:foregroundMark x1="78496" y1="92126" x2="80813" y2="88883"/>
                        <a14:foregroundMark x1="66016" y1="96346" x2="74512" y2="96449"/>
                        <a14:foregroundMark x1="74512" y1="96449" x2="76098" y2="94133"/>
                        <a14:foregroundMark x1="87967" y1="75965" x2="92805" y2="49614"/>
                        <a14:foregroundMark x1="92805" y1="49614" x2="91220" y2="41585"/>
                        <a14:foregroundMark x1="91220" y1="41585" x2="89268" y2="41122"/>
                        <a14:foregroundMark x1="94878" y1="58724" x2="95081" y2="46835"/>
                        <a14:foregroundMark x1="95081" y1="46835" x2="94553" y2="45548"/>
                        <a14:foregroundMark x1="94106" y1="40247" x2="91016" y2="39424"/>
                        <a14:foregroundMark x1="80488" y1="32064" x2="92886" y2="39166"/>
                        <a14:foregroundMark x1="93089" y1="78590" x2="98171" y2="83994"/>
                        <a14:foregroundMark x1="88618" y1="77612" x2="98902" y2="83839"/>
                        <a14:foregroundMark x1="92358" y1="79722" x2="99268" y2="85538"/>
                        <a14:foregroundMark x1="96707" y1="53474" x2="94065" y2="65003"/>
                        <a14:foregroundMark x1="94065" y1="65003" x2="93780" y2="65517"/>
                        <a14:foregroundMark x1="97805" y1="84406" x2="96382" y2="83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6" b="18672"/>
          <a:stretch/>
        </p:blipFill>
        <p:spPr>
          <a:xfrm>
            <a:off x="-3349" y="3261788"/>
            <a:ext cx="5579507" cy="3600838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7F5A6488-A7FB-417B-BE34-97DA21BF24FC}"/>
              </a:ext>
            </a:extLst>
          </p:cNvPr>
          <p:cNvGrpSpPr/>
          <p:nvPr/>
        </p:nvGrpSpPr>
        <p:grpSpPr>
          <a:xfrm>
            <a:off x="940189" y="2288660"/>
            <a:ext cx="3172560" cy="3049987"/>
            <a:chOff x="4508501" y="2288660"/>
            <a:chExt cx="3172560" cy="3049987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689E14FF-7215-4679-8121-7DE81AFF1E4F}"/>
                </a:ext>
              </a:extLst>
            </p:cNvPr>
            <p:cNvSpPr/>
            <p:nvPr/>
          </p:nvSpPr>
          <p:spPr>
            <a:xfrm>
              <a:off x="4688123" y="2356785"/>
              <a:ext cx="2839114" cy="2921646"/>
            </a:xfrm>
            <a:prstGeom prst="round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ACE754E6-9750-4B0C-B41C-454D9592515C}"/>
                </a:ext>
              </a:extLst>
            </p:cNvPr>
            <p:cNvSpPr/>
            <p:nvPr/>
          </p:nvSpPr>
          <p:spPr>
            <a:xfrm>
              <a:off x="4508501" y="2564205"/>
              <a:ext cx="3172560" cy="2511009"/>
            </a:xfrm>
            <a:prstGeom prst="roundRect">
              <a:avLst/>
            </a:prstGeom>
            <a:solidFill>
              <a:schemeClr val="bg2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203FCEF-40EC-4080-B50A-EA1020C8DF73}"/>
                </a:ext>
              </a:extLst>
            </p:cNvPr>
            <p:cNvSpPr/>
            <p:nvPr/>
          </p:nvSpPr>
          <p:spPr>
            <a:xfrm>
              <a:off x="4594371" y="2288660"/>
              <a:ext cx="2437283" cy="3049987"/>
            </a:xfrm>
            <a:custGeom>
              <a:avLst/>
              <a:gdLst>
                <a:gd name="connsiteX0" fmla="*/ 1578445 w 2378545"/>
                <a:gd name="connsiteY0" fmla="*/ 3175 h 2911239"/>
                <a:gd name="connsiteX1" fmla="*/ 1343495 w 2378545"/>
                <a:gd name="connsiteY1" fmla="*/ 3175 h 2911239"/>
                <a:gd name="connsiteX2" fmla="*/ 972020 w 2378545"/>
                <a:gd name="connsiteY2" fmla="*/ 3175 h 2911239"/>
                <a:gd name="connsiteX3" fmla="*/ 559270 w 2378545"/>
                <a:gd name="connsiteY3" fmla="*/ 0 h 2911239"/>
                <a:gd name="connsiteX4" fmla="*/ 444970 w 2378545"/>
                <a:gd name="connsiteY4" fmla="*/ 6350 h 2911239"/>
                <a:gd name="connsiteX5" fmla="*/ 289395 w 2378545"/>
                <a:gd name="connsiteY5" fmla="*/ 44450 h 2911239"/>
                <a:gd name="connsiteX6" fmla="*/ 190970 w 2378545"/>
                <a:gd name="connsiteY6" fmla="*/ 98425 h 2911239"/>
                <a:gd name="connsiteX7" fmla="*/ 149695 w 2378545"/>
                <a:gd name="connsiteY7" fmla="*/ 136525 h 2911239"/>
                <a:gd name="connsiteX8" fmla="*/ 108420 w 2378545"/>
                <a:gd name="connsiteY8" fmla="*/ 174625 h 2911239"/>
                <a:gd name="connsiteX9" fmla="*/ 67145 w 2378545"/>
                <a:gd name="connsiteY9" fmla="*/ 238125 h 2911239"/>
                <a:gd name="connsiteX10" fmla="*/ 32220 w 2378545"/>
                <a:gd name="connsiteY10" fmla="*/ 311150 h 2911239"/>
                <a:gd name="connsiteX11" fmla="*/ 6820 w 2378545"/>
                <a:gd name="connsiteY11" fmla="*/ 406400 h 2911239"/>
                <a:gd name="connsiteX12" fmla="*/ 3645 w 2378545"/>
                <a:gd name="connsiteY12" fmla="*/ 511175 h 2911239"/>
                <a:gd name="connsiteX13" fmla="*/ 470 w 2378545"/>
                <a:gd name="connsiteY13" fmla="*/ 644525 h 2911239"/>
                <a:gd name="connsiteX14" fmla="*/ 3645 w 2378545"/>
                <a:gd name="connsiteY14" fmla="*/ 847725 h 2911239"/>
                <a:gd name="connsiteX15" fmla="*/ 470 w 2378545"/>
                <a:gd name="connsiteY15" fmla="*/ 1120775 h 2911239"/>
                <a:gd name="connsiteX16" fmla="*/ 470 w 2378545"/>
                <a:gd name="connsiteY16" fmla="*/ 2308225 h 2911239"/>
                <a:gd name="connsiteX17" fmla="*/ 470 w 2378545"/>
                <a:gd name="connsiteY17" fmla="*/ 2400300 h 2911239"/>
                <a:gd name="connsiteX18" fmla="*/ 6820 w 2378545"/>
                <a:gd name="connsiteY18" fmla="*/ 2473325 h 2911239"/>
                <a:gd name="connsiteX19" fmla="*/ 29045 w 2378545"/>
                <a:gd name="connsiteY19" fmla="*/ 2555875 h 2911239"/>
                <a:gd name="connsiteX20" fmla="*/ 54445 w 2378545"/>
                <a:gd name="connsiteY20" fmla="*/ 2616200 h 2911239"/>
                <a:gd name="connsiteX21" fmla="*/ 102070 w 2378545"/>
                <a:gd name="connsiteY21" fmla="*/ 2686050 h 2911239"/>
                <a:gd name="connsiteX22" fmla="*/ 181445 w 2378545"/>
                <a:gd name="connsiteY22" fmla="*/ 2768600 h 2911239"/>
                <a:gd name="connsiteX23" fmla="*/ 254470 w 2378545"/>
                <a:gd name="connsiteY23" fmla="*/ 2816225 h 2911239"/>
                <a:gd name="connsiteX24" fmla="*/ 314795 w 2378545"/>
                <a:gd name="connsiteY24" fmla="*/ 2844800 h 2911239"/>
                <a:gd name="connsiteX25" fmla="*/ 387820 w 2378545"/>
                <a:gd name="connsiteY25" fmla="*/ 2863850 h 2911239"/>
                <a:gd name="connsiteX26" fmla="*/ 486245 w 2378545"/>
                <a:gd name="connsiteY26" fmla="*/ 2873375 h 2911239"/>
                <a:gd name="connsiteX27" fmla="*/ 556095 w 2378545"/>
                <a:gd name="connsiteY27" fmla="*/ 2873375 h 2911239"/>
                <a:gd name="connsiteX28" fmla="*/ 657695 w 2378545"/>
                <a:gd name="connsiteY28" fmla="*/ 2873375 h 2911239"/>
                <a:gd name="connsiteX29" fmla="*/ 778345 w 2378545"/>
                <a:gd name="connsiteY29" fmla="*/ 2873375 h 2911239"/>
                <a:gd name="connsiteX30" fmla="*/ 991070 w 2378545"/>
                <a:gd name="connsiteY30" fmla="*/ 2873375 h 2911239"/>
                <a:gd name="connsiteX31" fmla="*/ 1140295 w 2378545"/>
                <a:gd name="connsiteY31" fmla="*/ 2873375 h 2911239"/>
                <a:gd name="connsiteX32" fmla="*/ 2378545 w 2378545"/>
                <a:gd name="connsiteY32" fmla="*/ 2873375 h 2911239"/>
                <a:gd name="connsiteX0" fmla="*/ 1578445 w 2403945"/>
                <a:gd name="connsiteY0" fmla="*/ 3175 h 2902138"/>
                <a:gd name="connsiteX1" fmla="*/ 1343495 w 2403945"/>
                <a:gd name="connsiteY1" fmla="*/ 3175 h 2902138"/>
                <a:gd name="connsiteX2" fmla="*/ 972020 w 2403945"/>
                <a:gd name="connsiteY2" fmla="*/ 3175 h 2902138"/>
                <a:gd name="connsiteX3" fmla="*/ 559270 w 2403945"/>
                <a:gd name="connsiteY3" fmla="*/ 0 h 2902138"/>
                <a:gd name="connsiteX4" fmla="*/ 444970 w 2403945"/>
                <a:gd name="connsiteY4" fmla="*/ 6350 h 2902138"/>
                <a:gd name="connsiteX5" fmla="*/ 289395 w 2403945"/>
                <a:gd name="connsiteY5" fmla="*/ 44450 h 2902138"/>
                <a:gd name="connsiteX6" fmla="*/ 190970 w 2403945"/>
                <a:gd name="connsiteY6" fmla="*/ 98425 h 2902138"/>
                <a:gd name="connsiteX7" fmla="*/ 149695 w 2403945"/>
                <a:gd name="connsiteY7" fmla="*/ 136525 h 2902138"/>
                <a:gd name="connsiteX8" fmla="*/ 108420 w 2403945"/>
                <a:gd name="connsiteY8" fmla="*/ 174625 h 2902138"/>
                <a:gd name="connsiteX9" fmla="*/ 67145 w 2403945"/>
                <a:gd name="connsiteY9" fmla="*/ 238125 h 2902138"/>
                <a:gd name="connsiteX10" fmla="*/ 32220 w 2403945"/>
                <a:gd name="connsiteY10" fmla="*/ 311150 h 2902138"/>
                <a:gd name="connsiteX11" fmla="*/ 6820 w 2403945"/>
                <a:gd name="connsiteY11" fmla="*/ 406400 h 2902138"/>
                <a:gd name="connsiteX12" fmla="*/ 3645 w 2403945"/>
                <a:gd name="connsiteY12" fmla="*/ 511175 h 2902138"/>
                <a:gd name="connsiteX13" fmla="*/ 470 w 2403945"/>
                <a:gd name="connsiteY13" fmla="*/ 644525 h 2902138"/>
                <a:gd name="connsiteX14" fmla="*/ 3645 w 2403945"/>
                <a:gd name="connsiteY14" fmla="*/ 847725 h 2902138"/>
                <a:gd name="connsiteX15" fmla="*/ 470 w 2403945"/>
                <a:gd name="connsiteY15" fmla="*/ 1120775 h 2902138"/>
                <a:gd name="connsiteX16" fmla="*/ 470 w 2403945"/>
                <a:gd name="connsiteY16" fmla="*/ 2308225 h 2902138"/>
                <a:gd name="connsiteX17" fmla="*/ 470 w 2403945"/>
                <a:gd name="connsiteY17" fmla="*/ 2400300 h 2902138"/>
                <a:gd name="connsiteX18" fmla="*/ 6820 w 2403945"/>
                <a:gd name="connsiteY18" fmla="*/ 2473325 h 2902138"/>
                <a:gd name="connsiteX19" fmla="*/ 29045 w 2403945"/>
                <a:gd name="connsiteY19" fmla="*/ 2555875 h 2902138"/>
                <a:gd name="connsiteX20" fmla="*/ 54445 w 2403945"/>
                <a:gd name="connsiteY20" fmla="*/ 2616200 h 2902138"/>
                <a:gd name="connsiteX21" fmla="*/ 102070 w 2403945"/>
                <a:gd name="connsiteY21" fmla="*/ 2686050 h 2902138"/>
                <a:gd name="connsiteX22" fmla="*/ 181445 w 2403945"/>
                <a:gd name="connsiteY22" fmla="*/ 2768600 h 2902138"/>
                <a:gd name="connsiteX23" fmla="*/ 254470 w 2403945"/>
                <a:gd name="connsiteY23" fmla="*/ 2816225 h 2902138"/>
                <a:gd name="connsiteX24" fmla="*/ 314795 w 2403945"/>
                <a:gd name="connsiteY24" fmla="*/ 2844800 h 2902138"/>
                <a:gd name="connsiteX25" fmla="*/ 387820 w 2403945"/>
                <a:gd name="connsiteY25" fmla="*/ 2863850 h 2902138"/>
                <a:gd name="connsiteX26" fmla="*/ 486245 w 2403945"/>
                <a:gd name="connsiteY26" fmla="*/ 2873375 h 2902138"/>
                <a:gd name="connsiteX27" fmla="*/ 556095 w 2403945"/>
                <a:gd name="connsiteY27" fmla="*/ 2873375 h 2902138"/>
                <a:gd name="connsiteX28" fmla="*/ 657695 w 2403945"/>
                <a:gd name="connsiteY28" fmla="*/ 2873375 h 2902138"/>
                <a:gd name="connsiteX29" fmla="*/ 778345 w 2403945"/>
                <a:gd name="connsiteY29" fmla="*/ 2873375 h 2902138"/>
                <a:gd name="connsiteX30" fmla="*/ 991070 w 2403945"/>
                <a:gd name="connsiteY30" fmla="*/ 2873375 h 2902138"/>
                <a:gd name="connsiteX31" fmla="*/ 1140295 w 2403945"/>
                <a:gd name="connsiteY31" fmla="*/ 2873375 h 2902138"/>
                <a:gd name="connsiteX32" fmla="*/ 2403945 w 2403945"/>
                <a:gd name="connsiteY32" fmla="*/ 2860675 h 2902138"/>
                <a:gd name="connsiteX0" fmla="*/ 1578445 w 2403945"/>
                <a:gd name="connsiteY0" fmla="*/ 3175 h 2874080"/>
                <a:gd name="connsiteX1" fmla="*/ 1343495 w 2403945"/>
                <a:gd name="connsiteY1" fmla="*/ 3175 h 2874080"/>
                <a:gd name="connsiteX2" fmla="*/ 972020 w 2403945"/>
                <a:gd name="connsiteY2" fmla="*/ 3175 h 2874080"/>
                <a:gd name="connsiteX3" fmla="*/ 559270 w 2403945"/>
                <a:gd name="connsiteY3" fmla="*/ 0 h 2874080"/>
                <a:gd name="connsiteX4" fmla="*/ 444970 w 2403945"/>
                <a:gd name="connsiteY4" fmla="*/ 6350 h 2874080"/>
                <a:gd name="connsiteX5" fmla="*/ 289395 w 2403945"/>
                <a:gd name="connsiteY5" fmla="*/ 44450 h 2874080"/>
                <a:gd name="connsiteX6" fmla="*/ 190970 w 2403945"/>
                <a:gd name="connsiteY6" fmla="*/ 98425 h 2874080"/>
                <a:gd name="connsiteX7" fmla="*/ 149695 w 2403945"/>
                <a:gd name="connsiteY7" fmla="*/ 136525 h 2874080"/>
                <a:gd name="connsiteX8" fmla="*/ 108420 w 2403945"/>
                <a:gd name="connsiteY8" fmla="*/ 174625 h 2874080"/>
                <a:gd name="connsiteX9" fmla="*/ 67145 w 2403945"/>
                <a:gd name="connsiteY9" fmla="*/ 238125 h 2874080"/>
                <a:gd name="connsiteX10" fmla="*/ 32220 w 2403945"/>
                <a:gd name="connsiteY10" fmla="*/ 311150 h 2874080"/>
                <a:gd name="connsiteX11" fmla="*/ 6820 w 2403945"/>
                <a:gd name="connsiteY11" fmla="*/ 406400 h 2874080"/>
                <a:gd name="connsiteX12" fmla="*/ 3645 w 2403945"/>
                <a:gd name="connsiteY12" fmla="*/ 511175 h 2874080"/>
                <a:gd name="connsiteX13" fmla="*/ 470 w 2403945"/>
                <a:gd name="connsiteY13" fmla="*/ 644525 h 2874080"/>
                <a:gd name="connsiteX14" fmla="*/ 3645 w 2403945"/>
                <a:gd name="connsiteY14" fmla="*/ 847725 h 2874080"/>
                <a:gd name="connsiteX15" fmla="*/ 470 w 2403945"/>
                <a:gd name="connsiteY15" fmla="*/ 1120775 h 2874080"/>
                <a:gd name="connsiteX16" fmla="*/ 470 w 2403945"/>
                <a:gd name="connsiteY16" fmla="*/ 2308225 h 2874080"/>
                <a:gd name="connsiteX17" fmla="*/ 470 w 2403945"/>
                <a:gd name="connsiteY17" fmla="*/ 2400300 h 2874080"/>
                <a:gd name="connsiteX18" fmla="*/ 6820 w 2403945"/>
                <a:gd name="connsiteY18" fmla="*/ 2473325 h 2874080"/>
                <a:gd name="connsiteX19" fmla="*/ 29045 w 2403945"/>
                <a:gd name="connsiteY19" fmla="*/ 2555875 h 2874080"/>
                <a:gd name="connsiteX20" fmla="*/ 54445 w 2403945"/>
                <a:gd name="connsiteY20" fmla="*/ 2616200 h 2874080"/>
                <a:gd name="connsiteX21" fmla="*/ 102070 w 2403945"/>
                <a:gd name="connsiteY21" fmla="*/ 2686050 h 2874080"/>
                <a:gd name="connsiteX22" fmla="*/ 181445 w 2403945"/>
                <a:gd name="connsiteY22" fmla="*/ 2768600 h 2874080"/>
                <a:gd name="connsiteX23" fmla="*/ 254470 w 2403945"/>
                <a:gd name="connsiteY23" fmla="*/ 2816225 h 2874080"/>
                <a:gd name="connsiteX24" fmla="*/ 314795 w 2403945"/>
                <a:gd name="connsiteY24" fmla="*/ 2844800 h 2874080"/>
                <a:gd name="connsiteX25" fmla="*/ 387820 w 2403945"/>
                <a:gd name="connsiteY25" fmla="*/ 2863850 h 2874080"/>
                <a:gd name="connsiteX26" fmla="*/ 486245 w 2403945"/>
                <a:gd name="connsiteY26" fmla="*/ 2873375 h 2874080"/>
                <a:gd name="connsiteX27" fmla="*/ 556095 w 2403945"/>
                <a:gd name="connsiteY27" fmla="*/ 2873375 h 2874080"/>
                <a:gd name="connsiteX28" fmla="*/ 657695 w 2403945"/>
                <a:gd name="connsiteY28" fmla="*/ 2873375 h 2874080"/>
                <a:gd name="connsiteX29" fmla="*/ 778345 w 2403945"/>
                <a:gd name="connsiteY29" fmla="*/ 2873375 h 2874080"/>
                <a:gd name="connsiteX30" fmla="*/ 991070 w 2403945"/>
                <a:gd name="connsiteY30" fmla="*/ 2873375 h 2874080"/>
                <a:gd name="connsiteX31" fmla="*/ 1140295 w 2403945"/>
                <a:gd name="connsiteY31" fmla="*/ 2873375 h 2874080"/>
                <a:gd name="connsiteX32" fmla="*/ 2403945 w 2403945"/>
                <a:gd name="connsiteY32" fmla="*/ 2860675 h 2874080"/>
                <a:gd name="connsiteX0" fmla="*/ 1578445 w 2437283"/>
                <a:gd name="connsiteY0" fmla="*/ 3175 h 2880690"/>
                <a:gd name="connsiteX1" fmla="*/ 1343495 w 2437283"/>
                <a:gd name="connsiteY1" fmla="*/ 3175 h 2880690"/>
                <a:gd name="connsiteX2" fmla="*/ 972020 w 2437283"/>
                <a:gd name="connsiteY2" fmla="*/ 3175 h 2880690"/>
                <a:gd name="connsiteX3" fmla="*/ 559270 w 2437283"/>
                <a:gd name="connsiteY3" fmla="*/ 0 h 2880690"/>
                <a:gd name="connsiteX4" fmla="*/ 444970 w 2437283"/>
                <a:gd name="connsiteY4" fmla="*/ 6350 h 2880690"/>
                <a:gd name="connsiteX5" fmla="*/ 289395 w 2437283"/>
                <a:gd name="connsiteY5" fmla="*/ 44450 h 2880690"/>
                <a:gd name="connsiteX6" fmla="*/ 190970 w 2437283"/>
                <a:gd name="connsiteY6" fmla="*/ 98425 h 2880690"/>
                <a:gd name="connsiteX7" fmla="*/ 149695 w 2437283"/>
                <a:gd name="connsiteY7" fmla="*/ 136525 h 2880690"/>
                <a:gd name="connsiteX8" fmla="*/ 108420 w 2437283"/>
                <a:gd name="connsiteY8" fmla="*/ 174625 h 2880690"/>
                <a:gd name="connsiteX9" fmla="*/ 67145 w 2437283"/>
                <a:gd name="connsiteY9" fmla="*/ 238125 h 2880690"/>
                <a:gd name="connsiteX10" fmla="*/ 32220 w 2437283"/>
                <a:gd name="connsiteY10" fmla="*/ 311150 h 2880690"/>
                <a:gd name="connsiteX11" fmla="*/ 6820 w 2437283"/>
                <a:gd name="connsiteY11" fmla="*/ 406400 h 2880690"/>
                <a:gd name="connsiteX12" fmla="*/ 3645 w 2437283"/>
                <a:gd name="connsiteY12" fmla="*/ 511175 h 2880690"/>
                <a:gd name="connsiteX13" fmla="*/ 470 w 2437283"/>
                <a:gd name="connsiteY13" fmla="*/ 644525 h 2880690"/>
                <a:gd name="connsiteX14" fmla="*/ 3645 w 2437283"/>
                <a:gd name="connsiteY14" fmla="*/ 847725 h 2880690"/>
                <a:gd name="connsiteX15" fmla="*/ 470 w 2437283"/>
                <a:gd name="connsiteY15" fmla="*/ 1120775 h 2880690"/>
                <a:gd name="connsiteX16" fmla="*/ 470 w 2437283"/>
                <a:gd name="connsiteY16" fmla="*/ 2308225 h 2880690"/>
                <a:gd name="connsiteX17" fmla="*/ 470 w 2437283"/>
                <a:gd name="connsiteY17" fmla="*/ 2400300 h 2880690"/>
                <a:gd name="connsiteX18" fmla="*/ 6820 w 2437283"/>
                <a:gd name="connsiteY18" fmla="*/ 2473325 h 2880690"/>
                <a:gd name="connsiteX19" fmla="*/ 29045 w 2437283"/>
                <a:gd name="connsiteY19" fmla="*/ 2555875 h 2880690"/>
                <a:gd name="connsiteX20" fmla="*/ 54445 w 2437283"/>
                <a:gd name="connsiteY20" fmla="*/ 2616200 h 2880690"/>
                <a:gd name="connsiteX21" fmla="*/ 102070 w 2437283"/>
                <a:gd name="connsiteY21" fmla="*/ 2686050 h 2880690"/>
                <a:gd name="connsiteX22" fmla="*/ 181445 w 2437283"/>
                <a:gd name="connsiteY22" fmla="*/ 2768600 h 2880690"/>
                <a:gd name="connsiteX23" fmla="*/ 254470 w 2437283"/>
                <a:gd name="connsiteY23" fmla="*/ 2816225 h 2880690"/>
                <a:gd name="connsiteX24" fmla="*/ 314795 w 2437283"/>
                <a:gd name="connsiteY24" fmla="*/ 2844800 h 2880690"/>
                <a:gd name="connsiteX25" fmla="*/ 387820 w 2437283"/>
                <a:gd name="connsiteY25" fmla="*/ 2863850 h 2880690"/>
                <a:gd name="connsiteX26" fmla="*/ 486245 w 2437283"/>
                <a:gd name="connsiteY26" fmla="*/ 2873375 h 2880690"/>
                <a:gd name="connsiteX27" fmla="*/ 556095 w 2437283"/>
                <a:gd name="connsiteY27" fmla="*/ 2873375 h 2880690"/>
                <a:gd name="connsiteX28" fmla="*/ 657695 w 2437283"/>
                <a:gd name="connsiteY28" fmla="*/ 2873375 h 2880690"/>
                <a:gd name="connsiteX29" fmla="*/ 778345 w 2437283"/>
                <a:gd name="connsiteY29" fmla="*/ 2873375 h 2880690"/>
                <a:gd name="connsiteX30" fmla="*/ 991070 w 2437283"/>
                <a:gd name="connsiteY30" fmla="*/ 2873375 h 2880690"/>
                <a:gd name="connsiteX31" fmla="*/ 1140295 w 2437283"/>
                <a:gd name="connsiteY31" fmla="*/ 2873375 h 2880690"/>
                <a:gd name="connsiteX32" fmla="*/ 2437283 w 2437283"/>
                <a:gd name="connsiteY32" fmla="*/ 2874962 h 2880690"/>
                <a:gd name="connsiteX0" fmla="*/ 1578445 w 2437283"/>
                <a:gd name="connsiteY0" fmla="*/ 3175 h 2874962"/>
                <a:gd name="connsiteX1" fmla="*/ 1343495 w 2437283"/>
                <a:gd name="connsiteY1" fmla="*/ 3175 h 2874962"/>
                <a:gd name="connsiteX2" fmla="*/ 972020 w 2437283"/>
                <a:gd name="connsiteY2" fmla="*/ 3175 h 2874962"/>
                <a:gd name="connsiteX3" fmla="*/ 559270 w 2437283"/>
                <a:gd name="connsiteY3" fmla="*/ 0 h 2874962"/>
                <a:gd name="connsiteX4" fmla="*/ 444970 w 2437283"/>
                <a:gd name="connsiteY4" fmla="*/ 6350 h 2874962"/>
                <a:gd name="connsiteX5" fmla="*/ 289395 w 2437283"/>
                <a:gd name="connsiteY5" fmla="*/ 44450 h 2874962"/>
                <a:gd name="connsiteX6" fmla="*/ 190970 w 2437283"/>
                <a:gd name="connsiteY6" fmla="*/ 98425 h 2874962"/>
                <a:gd name="connsiteX7" fmla="*/ 149695 w 2437283"/>
                <a:gd name="connsiteY7" fmla="*/ 136525 h 2874962"/>
                <a:gd name="connsiteX8" fmla="*/ 108420 w 2437283"/>
                <a:gd name="connsiteY8" fmla="*/ 174625 h 2874962"/>
                <a:gd name="connsiteX9" fmla="*/ 67145 w 2437283"/>
                <a:gd name="connsiteY9" fmla="*/ 238125 h 2874962"/>
                <a:gd name="connsiteX10" fmla="*/ 32220 w 2437283"/>
                <a:gd name="connsiteY10" fmla="*/ 311150 h 2874962"/>
                <a:gd name="connsiteX11" fmla="*/ 6820 w 2437283"/>
                <a:gd name="connsiteY11" fmla="*/ 406400 h 2874962"/>
                <a:gd name="connsiteX12" fmla="*/ 3645 w 2437283"/>
                <a:gd name="connsiteY12" fmla="*/ 511175 h 2874962"/>
                <a:gd name="connsiteX13" fmla="*/ 470 w 2437283"/>
                <a:gd name="connsiteY13" fmla="*/ 644525 h 2874962"/>
                <a:gd name="connsiteX14" fmla="*/ 3645 w 2437283"/>
                <a:gd name="connsiteY14" fmla="*/ 847725 h 2874962"/>
                <a:gd name="connsiteX15" fmla="*/ 470 w 2437283"/>
                <a:gd name="connsiteY15" fmla="*/ 1120775 h 2874962"/>
                <a:gd name="connsiteX16" fmla="*/ 470 w 2437283"/>
                <a:gd name="connsiteY16" fmla="*/ 2308225 h 2874962"/>
                <a:gd name="connsiteX17" fmla="*/ 470 w 2437283"/>
                <a:gd name="connsiteY17" fmla="*/ 2400300 h 2874962"/>
                <a:gd name="connsiteX18" fmla="*/ 6820 w 2437283"/>
                <a:gd name="connsiteY18" fmla="*/ 2473325 h 2874962"/>
                <a:gd name="connsiteX19" fmla="*/ 29045 w 2437283"/>
                <a:gd name="connsiteY19" fmla="*/ 2555875 h 2874962"/>
                <a:gd name="connsiteX20" fmla="*/ 54445 w 2437283"/>
                <a:gd name="connsiteY20" fmla="*/ 2616200 h 2874962"/>
                <a:gd name="connsiteX21" fmla="*/ 102070 w 2437283"/>
                <a:gd name="connsiteY21" fmla="*/ 2686050 h 2874962"/>
                <a:gd name="connsiteX22" fmla="*/ 181445 w 2437283"/>
                <a:gd name="connsiteY22" fmla="*/ 2768600 h 2874962"/>
                <a:gd name="connsiteX23" fmla="*/ 254470 w 2437283"/>
                <a:gd name="connsiteY23" fmla="*/ 2816225 h 2874962"/>
                <a:gd name="connsiteX24" fmla="*/ 314795 w 2437283"/>
                <a:gd name="connsiteY24" fmla="*/ 2844800 h 2874962"/>
                <a:gd name="connsiteX25" fmla="*/ 387820 w 2437283"/>
                <a:gd name="connsiteY25" fmla="*/ 2863850 h 2874962"/>
                <a:gd name="connsiteX26" fmla="*/ 486245 w 2437283"/>
                <a:gd name="connsiteY26" fmla="*/ 2873375 h 2874962"/>
                <a:gd name="connsiteX27" fmla="*/ 556095 w 2437283"/>
                <a:gd name="connsiteY27" fmla="*/ 2873375 h 2874962"/>
                <a:gd name="connsiteX28" fmla="*/ 657695 w 2437283"/>
                <a:gd name="connsiteY28" fmla="*/ 2873375 h 2874962"/>
                <a:gd name="connsiteX29" fmla="*/ 778345 w 2437283"/>
                <a:gd name="connsiteY29" fmla="*/ 2873375 h 2874962"/>
                <a:gd name="connsiteX30" fmla="*/ 991070 w 2437283"/>
                <a:gd name="connsiteY30" fmla="*/ 2873375 h 2874962"/>
                <a:gd name="connsiteX31" fmla="*/ 1140295 w 2437283"/>
                <a:gd name="connsiteY31" fmla="*/ 2873375 h 2874962"/>
                <a:gd name="connsiteX32" fmla="*/ 2437283 w 2437283"/>
                <a:gd name="connsiteY32" fmla="*/ 2874962 h 2874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437283" h="2874962">
                  <a:moveTo>
                    <a:pt x="1578445" y="3175"/>
                  </a:moveTo>
                  <a:lnTo>
                    <a:pt x="1343495" y="3175"/>
                  </a:lnTo>
                  <a:lnTo>
                    <a:pt x="972020" y="3175"/>
                  </a:lnTo>
                  <a:lnTo>
                    <a:pt x="559270" y="0"/>
                  </a:lnTo>
                  <a:cubicBezTo>
                    <a:pt x="471428" y="529"/>
                    <a:pt x="489949" y="-1058"/>
                    <a:pt x="444970" y="6350"/>
                  </a:cubicBezTo>
                  <a:cubicBezTo>
                    <a:pt x="399991" y="13758"/>
                    <a:pt x="331728" y="29104"/>
                    <a:pt x="289395" y="44450"/>
                  </a:cubicBezTo>
                  <a:cubicBezTo>
                    <a:pt x="247062" y="59796"/>
                    <a:pt x="214253" y="83079"/>
                    <a:pt x="190970" y="98425"/>
                  </a:cubicBezTo>
                  <a:cubicBezTo>
                    <a:pt x="167687" y="113771"/>
                    <a:pt x="163453" y="123825"/>
                    <a:pt x="149695" y="136525"/>
                  </a:cubicBezTo>
                  <a:cubicBezTo>
                    <a:pt x="135937" y="149225"/>
                    <a:pt x="122178" y="157692"/>
                    <a:pt x="108420" y="174625"/>
                  </a:cubicBezTo>
                  <a:cubicBezTo>
                    <a:pt x="94662" y="191558"/>
                    <a:pt x="79845" y="215371"/>
                    <a:pt x="67145" y="238125"/>
                  </a:cubicBezTo>
                  <a:cubicBezTo>
                    <a:pt x="54445" y="260879"/>
                    <a:pt x="42274" y="283104"/>
                    <a:pt x="32220" y="311150"/>
                  </a:cubicBezTo>
                  <a:cubicBezTo>
                    <a:pt x="22166" y="339196"/>
                    <a:pt x="11582" y="373063"/>
                    <a:pt x="6820" y="406400"/>
                  </a:cubicBezTo>
                  <a:cubicBezTo>
                    <a:pt x="2058" y="439737"/>
                    <a:pt x="4703" y="471488"/>
                    <a:pt x="3645" y="511175"/>
                  </a:cubicBezTo>
                  <a:cubicBezTo>
                    <a:pt x="2587" y="550862"/>
                    <a:pt x="470" y="588433"/>
                    <a:pt x="470" y="644525"/>
                  </a:cubicBezTo>
                  <a:cubicBezTo>
                    <a:pt x="470" y="700617"/>
                    <a:pt x="3645" y="768350"/>
                    <a:pt x="3645" y="847725"/>
                  </a:cubicBezTo>
                  <a:cubicBezTo>
                    <a:pt x="3645" y="927100"/>
                    <a:pt x="999" y="877358"/>
                    <a:pt x="470" y="1120775"/>
                  </a:cubicBezTo>
                  <a:cubicBezTo>
                    <a:pt x="-59" y="1364192"/>
                    <a:pt x="470" y="2308225"/>
                    <a:pt x="470" y="2308225"/>
                  </a:cubicBezTo>
                  <a:cubicBezTo>
                    <a:pt x="470" y="2521479"/>
                    <a:pt x="-588" y="2372783"/>
                    <a:pt x="470" y="2400300"/>
                  </a:cubicBezTo>
                  <a:cubicBezTo>
                    <a:pt x="1528" y="2427817"/>
                    <a:pt x="2058" y="2447396"/>
                    <a:pt x="6820" y="2473325"/>
                  </a:cubicBezTo>
                  <a:cubicBezTo>
                    <a:pt x="11582" y="2499254"/>
                    <a:pt x="21107" y="2532063"/>
                    <a:pt x="29045" y="2555875"/>
                  </a:cubicBezTo>
                  <a:cubicBezTo>
                    <a:pt x="36982" y="2579688"/>
                    <a:pt x="42274" y="2594504"/>
                    <a:pt x="54445" y="2616200"/>
                  </a:cubicBezTo>
                  <a:cubicBezTo>
                    <a:pt x="66616" y="2637896"/>
                    <a:pt x="80903" y="2660650"/>
                    <a:pt x="102070" y="2686050"/>
                  </a:cubicBezTo>
                  <a:cubicBezTo>
                    <a:pt x="123237" y="2711450"/>
                    <a:pt x="156045" y="2746904"/>
                    <a:pt x="181445" y="2768600"/>
                  </a:cubicBezTo>
                  <a:cubicBezTo>
                    <a:pt x="206845" y="2790296"/>
                    <a:pt x="232245" y="2803525"/>
                    <a:pt x="254470" y="2816225"/>
                  </a:cubicBezTo>
                  <a:cubicBezTo>
                    <a:pt x="276695" y="2828925"/>
                    <a:pt x="292570" y="2836863"/>
                    <a:pt x="314795" y="2844800"/>
                  </a:cubicBezTo>
                  <a:cubicBezTo>
                    <a:pt x="337020" y="2852738"/>
                    <a:pt x="359245" y="2859088"/>
                    <a:pt x="387820" y="2863850"/>
                  </a:cubicBezTo>
                  <a:cubicBezTo>
                    <a:pt x="416395" y="2868612"/>
                    <a:pt x="458199" y="2871788"/>
                    <a:pt x="486245" y="2873375"/>
                  </a:cubicBezTo>
                  <a:cubicBezTo>
                    <a:pt x="514291" y="2874962"/>
                    <a:pt x="556095" y="2873375"/>
                    <a:pt x="556095" y="2873375"/>
                  </a:cubicBezTo>
                  <a:lnTo>
                    <a:pt x="657695" y="2873375"/>
                  </a:lnTo>
                  <a:lnTo>
                    <a:pt x="778345" y="2873375"/>
                  </a:lnTo>
                  <a:lnTo>
                    <a:pt x="991070" y="2873375"/>
                  </a:lnTo>
                  <a:lnTo>
                    <a:pt x="1140295" y="2873375"/>
                  </a:lnTo>
                  <a:cubicBezTo>
                    <a:pt x="1371541" y="2873375"/>
                    <a:pt x="1172840" y="2874432"/>
                    <a:pt x="2437283" y="2874962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57FE1B8-17C4-4D32-A65B-43E2A08CD8E2}"/>
              </a:ext>
            </a:extLst>
          </p:cNvPr>
          <p:cNvGrpSpPr/>
          <p:nvPr/>
        </p:nvGrpSpPr>
        <p:grpSpPr>
          <a:xfrm>
            <a:off x="8105533" y="2284833"/>
            <a:ext cx="3172560" cy="3049987"/>
            <a:chOff x="4508501" y="2288660"/>
            <a:chExt cx="3172560" cy="3049987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097A74B8-5448-4C0A-9915-0221933F009A}"/>
                </a:ext>
              </a:extLst>
            </p:cNvPr>
            <p:cNvSpPr/>
            <p:nvPr/>
          </p:nvSpPr>
          <p:spPr>
            <a:xfrm>
              <a:off x="4688123" y="2356785"/>
              <a:ext cx="2839114" cy="2921646"/>
            </a:xfrm>
            <a:prstGeom prst="round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06A4AC94-B52A-4D82-BDA0-CAE4F744B044}"/>
                </a:ext>
              </a:extLst>
            </p:cNvPr>
            <p:cNvSpPr/>
            <p:nvPr/>
          </p:nvSpPr>
          <p:spPr>
            <a:xfrm>
              <a:off x="4508501" y="2564205"/>
              <a:ext cx="3172560" cy="2511009"/>
            </a:xfrm>
            <a:prstGeom prst="roundRect">
              <a:avLst/>
            </a:prstGeom>
            <a:solidFill>
              <a:schemeClr val="bg2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5833484-821A-47E1-BCBC-C9EB88F5800D}"/>
                </a:ext>
              </a:extLst>
            </p:cNvPr>
            <p:cNvSpPr/>
            <p:nvPr/>
          </p:nvSpPr>
          <p:spPr>
            <a:xfrm>
              <a:off x="4594371" y="2288660"/>
              <a:ext cx="2437283" cy="3049987"/>
            </a:xfrm>
            <a:custGeom>
              <a:avLst/>
              <a:gdLst>
                <a:gd name="connsiteX0" fmla="*/ 1578445 w 2378545"/>
                <a:gd name="connsiteY0" fmla="*/ 3175 h 2911239"/>
                <a:gd name="connsiteX1" fmla="*/ 1343495 w 2378545"/>
                <a:gd name="connsiteY1" fmla="*/ 3175 h 2911239"/>
                <a:gd name="connsiteX2" fmla="*/ 972020 w 2378545"/>
                <a:gd name="connsiteY2" fmla="*/ 3175 h 2911239"/>
                <a:gd name="connsiteX3" fmla="*/ 559270 w 2378545"/>
                <a:gd name="connsiteY3" fmla="*/ 0 h 2911239"/>
                <a:gd name="connsiteX4" fmla="*/ 444970 w 2378545"/>
                <a:gd name="connsiteY4" fmla="*/ 6350 h 2911239"/>
                <a:gd name="connsiteX5" fmla="*/ 289395 w 2378545"/>
                <a:gd name="connsiteY5" fmla="*/ 44450 h 2911239"/>
                <a:gd name="connsiteX6" fmla="*/ 190970 w 2378545"/>
                <a:gd name="connsiteY6" fmla="*/ 98425 h 2911239"/>
                <a:gd name="connsiteX7" fmla="*/ 149695 w 2378545"/>
                <a:gd name="connsiteY7" fmla="*/ 136525 h 2911239"/>
                <a:gd name="connsiteX8" fmla="*/ 108420 w 2378545"/>
                <a:gd name="connsiteY8" fmla="*/ 174625 h 2911239"/>
                <a:gd name="connsiteX9" fmla="*/ 67145 w 2378545"/>
                <a:gd name="connsiteY9" fmla="*/ 238125 h 2911239"/>
                <a:gd name="connsiteX10" fmla="*/ 32220 w 2378545"/>
                <a:gd name="connsiteY10" fmla="*/ 311150 h 2911239"/>
                <a:gd name="connsiteX11" fmla="*/ 6820 w 2378545"/>
                <a:gd name="connsiteY11" fmla="*/ 406400 h 2911239"/>
                <a:gd name="connsiteX12" fmla="*/ 3645 w 2378545"/>
                <a:gd name="connsiteY12" fmla="*/ 511175 h 2911239"/>
                <a:gd name="connsiteX13" fmla="*/ 470 w 2378545"/>
                <a:gd name="connsiteY13" fmla="*/ 644525 h 2911239"/>
                <a:gd name="connsiteX14" fmla="*/ 3645 w 2378545"/>
                <a:gd name="connsiteY14" fmla="*/ 847725 h 2911239"/>
                <a:gd name="connsiteX15" fmla="*/ 470 w 2378545"/>
                <a:gd name="connsiteY15" fmla="*/ 1120775 h 2911239"/>
                <a:gd name="connsiteX16" fmla="*/ 470 w 2378545"/>
                <a:gd name="connsiteY16" fmla="*/ 2308225 h 2911239"/>
                <a:gd name="connsiteX17" fmla="*/ 470 w 2378545"/>
                <a:gd name="connsiteY17" fmla="*/ 2400300 h 2911239"/>
                <a:gd name="connsiteX18" fmla="*/ 6820 w 2378545"/>
                <a:gd name="connsiteY18" fmla="*/ 2473325 h 2911239"/>
                <a:gd name="connsiteX19" fmla="*/ 29045 w 2378545"/>
                <a:gd name="connsiteY19" fmla="*/ 2555875 h 2911239"/>
                <a:gd name="connsiteX20" fmla="*/ 54445 w 2378545"/>
                <a:gd name="connsiteY20" fmla="*/ 2616200 h 2911239"/>
                <a:gd name="connsiteX21" fmla="*/ 102070 w 2378545"/>
                <a:gd name="connsiteY21" fmla="*/ 2686050 h 2911239"/>
                <a:gd name="connsiteX22" fmla="*/ 181445 w 2378545"/>
                <a:gd name="connsiteY22" fmla="*/ 2768600 h 2911239"/>
                <a:gd name="connsiteX23" fmla="*/ 254470 w 2378545"/>
                <a:gd name="connsiteY23" fmla="*/ 2816225 h 2911239"/>
                <a:gd name="connsiteX24" fmla="*/ 314795 w 2378545"/>
                <a:gd name="connsiteY24" fmla="*/ 2844800 h 2911239"/>
                <a:gd name="connsiteX25" fmla="*/ 387820 w 2378545"/>
                <a:gd name="connsiteY25" fmla="*/ 2863850 h 2911239"/>
                <a:gd name="connsiteX26" fmla="*/ 486245 w 2378545"/>
                <a:gd name="connsiteY26" fmla="*/ 2873375 h 2911239"/>
                <a:gd name="connsiteX27" fmla="*/ 556095 w 2378545"/>
                <a:gd name="connsiteY27" fmla="*/ 2873375 h 2911239"/>
                <a:gd name="connsiteX28" fmla="*/ 657695 w 2378545"/>
                <a:gd name="connsiteY28" fmla="*/ 2873375 h 2911239"/>
                <a:gd name="connsiteX29" fmla="*/ 778345 w 2378545"/>
                <a:gd name="connsiteY29" fmla="*/ 2873375 h 2911239"/>
                <a:gd name="connsiteX30" fmla="*/ 991070 w 2378545"/>
                <a:gd name="connsiteY30" fmla="*/ 2873375 h 2911239"/>
                <a:gd name="connsiteX31" fmla="*/ 1140295 w 2378545"/>
                <a:gd name="connsiteY31" fmla="*/ 2873375 h 2911239"/>
                <a:gd name="connsiteX32" fmla="*/ 2378545 w 2378545"/>
                <a:gd name="connsiteY32" fmla="*/ 2873375 h 2911239"/>
                <a:gd name="connsiteX0" fmla="*/ 1578445 w 2403945"/>
                <a:gd name="connsiteY0" fmla="*/ 3175 h 2902138"/>
                <a:gd name="connsiteX1" fmla="*/ 1343495 w 2403945"/>
                <a:gd name="connsiteY1" fmla="*/ 3175 h 2902138"/>
                <a:gd name="connsiteX2" fmla="*/ 972020 w 2403945"/>
                <a:gd name="connsiteY2" fmla="*/ 3175 h 2902138"/>
                <a:gd name="connsiteX3" fmla="*/ 559270 w 2403945"/>
                <a:gd name="connsiteY3" fmla="*/ 0 h 2902138"/>
                <a:gd name="connsiteX4" fmla="*/ 444970 w 2403945"/>
                <a:gd name="connsiteY4" fmla="*/ 6350 h 2902138"/>
                <a:gd name="connsiteX5" fmla="*/ 289395 w 2403945"/>
                <a:gd name="connsiteY5" fmla="*/ 44450 h 2902138"/>
                <a:gd name="connsiteX6" fmla="*/ 190970 w 2403945"/>
                <a:gd name="connsiteY6" fmla="*/ 98425 h 2902138"/>
                <a:gd name="connsiteX7" fmla="*/ 149695 w 2403945"/>
                <a:gd name="connsiteY7" fmla="*/ 136525 h 2902138"/>
                <a:gd name="connsiteX8" fmla="*/ 108420 w 2403945"/>
                <a:gd name="connsiteY8" fmla="*/ 174625 h 2902138"/>
                <a:gd name="connsiteX9" fmla="*/ 67145 w 2403945"/>
                <a:gd name="connsiteY9" fmla="*/ 238125 h 2902138"/>
                <a:gd name="connsiteX10" fmla="*/ 32220 w 2403945"/>
                <a:gd name="connsiteY10" fmla="*/ 311150 h 2902138"/>
                <a:gd name="connsiteX11" fmla="*/ 6820 w 2403945"/>
                <a:gd name="connsiteY11" fmla="*/ 406400 h 2902138"/>
                <a:gd name="connsiteX12" fmla="*/ 3645 w 2403945"/>
                <a:gd name="connsiteY12" fmla="*/ 511175 h 2902138"/>
                <a:gd name="connsiteX13" fmla="*/ 470 w 2403945"/>
                <a:gd name="connsiteY13" fmla="*/ 644525 h 2902138"/>
                <a:gd name="connsiteX14" fmla="*/ 3645 w 2403945"/>
                <a:gd name="connsiteY14" fmla="*/ 847725 h 2902138"/>
                <a:gd name="connsiteX15" fmla="*/ 470 w 2403945"/>
                <a:gd name="connsiteY15" fmla="*/ 1120775 h 2902138"/>
                <a:gd name="connsiteX16" fmla="*/ 470 w 2403945"/>
                <a:gd name="connsiteY16" fmla="*/ 2308225 h 2902138"/>
                <a:gd name="connsiteX17" fmla="*/ 470 w 2403945"/>
                <a:gd name="connsiteY17" fmla="*/ 2400300 h 2902138"/>
                <a:gd name="connsiteX18" fmla="*/ 6820 w 2403945"/>
                <a:gd name="connsiteY18" fmla="*/ 2473325 h 2902138"/>
                <a:gd name="connsiteX19" fmla="*/ 29045 w 2403945"/>
                <a:gd name="connsiteY19" fmla="*/ 2555875 h 2902138"/>
                <a:gd name="connsiteX20" fmla="*/ 54445 w 2403945"/>
                <a:gd name="connsiteY20" fmla="*/ 2616200 h 2902138"/>
                <a:gd name="connsiteX21" fmla="*/ 102070 w 2403945"/>
                <a:gd name="connsiteY21" fmla="*/ 2686050 h 2902138"/>
                <a:gd name="connsiteX22" fmla="*/ 181445 w 2403945"/>
                <a:gd name="connsiteY22" fmla="*/ 2768600 h 2902138"/>
                <a:gd name="connsiteX23" fmla="*/ 254470 w 2403945"/>
                <a:gd name="connsiteY23" fmla="*/ 2816225 h 2902138"/>
                <a:gd name="connsiteX24" fmla="*/ 314795 w 2403945"/>
                <a:gd name="connsiteY24" fmla="*/ 2844800 h 2902138"/>
                <a:gd name="connsiteX25" fmla="*/ 387820 w 2403945"/>
                <a:gd name="connsiteY25" fmla="*/ 2863850 h 2902138"/>
                <a:gd name="connsiteX26" fmla="*/ 486245 w 2403945"/>
                <a:gd name="connsiteY26" fmla="*/ 2873375 h 2902138"/>
                <a:gd name="connsiteX27" fmla="*/ 556095 w 2403945"/>
                <a:gd name="connsiteY27" fmla="*/ 2873375 h 2902138"/>
                <a:gd name="connsiteX28" fmla="*/ 657695 w 2403945"/>
                <a:gd name="connsiteY28" fmla="*/ 2873375 h 2902138"/>
                <a:gd name="connsiteX29" fmla="*/ 778345 w 2403945"/>
                <a:gd name="connsiteY29" fmla="*/ 2873375 h 2902138"/>
                <a:gd name="connsiteX30" fmla="*/ 991070 w 2403945"/>
                <a:gd name="connsiteY30" fmla="*/ 2873375 h 2902138"/>
                <a:gd name="connsiteX31" fmla="*/ 1140295 w 2403945"/>
                <a:gd name="connsiteY31" fmla="*/ 2873375 h 2902138"/>
                <a:gd name="connsiteX32" fmla="*/ 2403945 w 2403945"/>
                <a:gd name="connsiteY32" fmla="*/ 2860675 h 2902138"/>
                <a:gd name="connsiteX0" fmla="*/ 1578445 w 2403945"/>
                <a:gd name="connsiteY0" fmla="*/ 3175 h 2874080"/>
                <a:gd name="connsiteX1" fmla="*/ 1343495 w 2403945"/>
                <a:gd name="connsiteY1" fmla="*/ 3175 h 2874080"/>
                <a:gd name="connsiteX2" fmla="*/ 972020 w 2403945"/>
                <a:gd name="connsiteY2" fmla="*/ 3175 h 2874080"/>
                <a:gd name="connsiteX3" fmla="*/ 559270 w 2403945"/>
                <a:gd name="connsiteY3" fmla="*/ 0 h 2874080"/>
                <a:gd name="connsiteX4" fmla="*/ 444970 w 2403945"/>
                <a:gd name="connsiteY4" fmla="*/ 6350 h 2874080"/>
                <a:gd name="connsiteX5" fmla="*/ 289395 w 2403945"/>
                <a:gd name="connsiteY5" fmla="*/ 44450 h 2874080"/>
                <a:gd name="connsiteX6" fmla="*/ 190970 w 2403945"/>
                <a:gd name="connsiteY6" fmla="*/ 98425 h 2874080"/>
                <a:gd name="connsiteX7" fmla="*/ 149695 w 2403945"/>
                <a:gd name="connsiteY7" fmla="*/ 136525 h 2874080"/>
                <a:gd name="connsiteX8" fmla="*/ 108420 w 2403945"/>
                <a:gd name="connsiteY8" fmla="*/ 174625 h 2874080"/>
                <a:gd name="connsiteX9" fmla="*/ 67145 w 2403945"/>
                <a:gd name="connsiteY9" fmla="*/ 238125 h 2874080"/>
                <a:gd name="connsiteX10" fmla="*/ 32220 w 2403945"/>
                <a:gd name="connsiteY10" fmla="*/ 311150 h 2874080"/>
                <a:gd name="connsiteX11" fmla="*/ 6820 w 2403945"/>
                <a:gd name="connsiteY11" fmla="*/ 406400 h 2874080"/>
                <a:gd name="connsiteX12" fmla="*/ 3645 w 2403945"/>
                <a:gd name="connsiteY12" fmla="*/ 511175 h 2874080"/>
                <a:gd name="connsiteX13" fmla="*/ 470 w 2403945"/>
                <a:gd name="connsiteY13" fmla="*/ 644525 h 2874080"/>
                <a:gd name="connsiteX14" fmla="*/ 3645 w 2403945"/>
                <a:gd name="connsiteY14" fmla="*/ 847725 h 2874080"/>
                <a:gd name="connsiteX15" fmla="*/ 470 w 2403945"/>
                <a:gd name="connsiteY15" fmla="*/ 1120775 h 2874080"/>
                <a:gd name="connsiteX16" fmla="*/ 470 w 2403945"/>
                <a:gd name="connsiteY16" fmla="*/ 2308225 h 2874080"/>
                <a:gd name="connsiteX17" fmla="*/ 470 w 2403945"/>
                <a:gd name="connsiteY17" fmla="*/ 2400300 h 2874080"/>
                <a:gd name="connsiteX18" fmla="*/ 6820 w 2403945"/>
                <a:gd name="connsiteY18" fmla="*/ 2473325 h 2874080"/>
                <a:gd name="connsiteX19" fmla="*/ 29045 w 2403945"/>
                <a:gd name="connsiteY19" fmla="*/ 2555875 h 2874080"/>
                <a:gd name="connsiteX20" fmla="*/ 54445 w 2403945"/>
                <a:gd name="connsiteY20" fmla="*/ 2616200 h 2874080"/>
                <a:gd name="connsiteX21" fmla="*/ 102070 w 2403945"/>
                <a:gd name="connsiteY21" fmla="*/ 2686050 h 2874080"/>
                <a:gd name="connsiteX22" fmla="*/ 181445 w 2403945"/>
                <a:gd name="connsiteY22" fmla="*/ 2768600 h 2874080"/>
                <a:gd name="connsiteX23" fmla="*/ 254470 w 2403945"/>
                <a:gd name="connsiteY23" fmla="*/ 2816225 h 2874080"/>
                <a:gd name="connsiteX24" fmla="*/ 314795 w 2403945"/>
                <a:gd name="connsiteY24" fmla="*/ 2844800 h 2874080"/>
                <a:gd name="connsiteX25" fmla="*/ 387820 w 2403945"/>
                <a:gd name="connsiteY25" fmla="*/ 2863850 h 2874080"/>
                <a:gd name="connsiteX26" fmla="*/ 486245 w 2403945"/>
                <a:gd name="connsiteY26" fmla="*/ 2873375 h 2874080"/>
                <a:gd name="connsiteX27" fmla="*/ 556095 w 2403945"/>
                <a:gd name="connsiteY27" fmla="*/ 2873375 h 2874080"/>
                <a:gd name="connsiteX28" fmla="*/ 657695 w 2403945"/>
                <a:gd name="connsiteY28" fmla="*/ 2873375 h 2874080"/>
                <a:gd name="connsiteX29" fmla="*/ 778345 w 2403945"/>
                <a:gd name="connsiteY29" fmla="*/ 2873375 h 2874080"/>
                <a:gd name="connsiteX30" fmla="*/ 991070 w 2403945"/>
                <a:gd name="connsiteY30" fmla="*/ 2873375 h 2874080"/>
                <a:gd name="connsiteX31" fmla="*/ 1140295 w 2403945"/>
                <a:gd name="connsiteY31" fmla="*/ 2873375 h 2874080"/>
                <a:gd name="connsiteX32" fmla="*/ 2403945 w 2403945"/>
                <a:gd name="connsiteY32" fmla="*/ 2860675 h 2874080"/>
                <a:gd name="connsiteX0" fmla="*/ 1578445 w 2437283"/>
                <a:gd name="connsiteY0" fmla="*/ 3175 h 2880690"/>
                <a:gd name="connsiteX1" fmla="*/ 1343495 w 2437283"/>
                <a:gd name="connsiteY1" fmla="*/ 3175 h 2880690"/>
                <a:gd name="connsiteX2" fmla="*/ 972020 w 2437283"/>
                <a:gd name="connsiteY2" fmla="*/ 3175 h 2880690"/>
                <a:gd name="connsiteX3" fmla="*/ 559270 w 2437283"/>
                <a:gd name="connsiteY3" fmla="*/ 0 h 2880690"/>
                <a:gd name="connsiteX4" fmla="*/ 444970 w 2437283"/>
                <a:gd name="connsiteY4" fmla="*/ 6350 h 2880690"/>
                <a:gd name="connsiteX5" fmla="*/ 289395 w 2437283"/>
                <a:gd name="connsiteY5" fmla="*/ 44450 h 2880690"/>
                <a:gd name="connsiteX6" fmla="*/ 190970 w 2437283"/>
                <a:gd name="connsiteY6" fmla="*/ 98425 h 2880690"/>
                <a:gd name="connsiteX7" fmla="*/ 149695 w 2437283"/>
                <a:gd name="connsiteY7" fmla="*/ 136525 h 2880690"/>
                <a:gd name="connsiteX8" fmla="*/ 108420 w 2437283"/>
                <a:gd name="connsiteY8" fmla="*/ 174625 h 2880690"/>
                <a:gd name="connsiteX9" fmla="*/ 67145 w 2437283"/>
                <a:gd name="connsiteY9" fmla="*/ 238125 h 2880690"/>
                <a:gd name="connsiteX10" fmla="*/ 32220 w 2437283"/>
                <a:gd name="connsiteY10" fmla="*/ 311150 h 2880690"/>
                <a:gd name="connsiteX11" fmla="*/ 6820 w 2437283"/>
                <a:gd name="connsiteY11" fmla="*/ 406400 h 2880690"/>
                <a:gd name="connsiteX12" fmla="*/ 3645 w 2437283"/>
                <a:gd name="connsiteY12" fmla="*/ 511175 h 2880690"/>
                <a:gd name="connsiteX13" fmla="*/ 470 w 2437283"/>
                <a:gd name="connsiteY13" fmla="*/ 644525 h 2880690"/>
                <a:gd name="connsiteX14" fmla="*/ 3645 w 2437283"/>
                <a:gd name="connsiteY14" fmla="*/ 847725 h 2880690"/>
                <a:gd name="connsiteX15" fmla="*/ 470 w 2437283"/>
                <a:gd name="connsiteY15" fmla="*/ 1120775 h 2880690"/>
                <a:gd name="connsiteX16" fmla="*/ 470 w 2437283"/>
                <a:gd name="connsiteY16" fmla="*/ 2308225 h 2880690"/>
                <a:gd name="connsiteX17" fmla="*/ 470 w 2437283"/>
                <a:gd name="connsiteY17" fmla="*/ 2400300 h 2880690"/>
                <a:gd name="connsiteX18" fmla="*/ 6820 w 2437283"/>
                <a:gd name="connsiteY18" fmla="*/ 2473325 h 2880690"/>
                <a:gd name="connsiteX19" fmla="*/ 29045 w 2437283"/>
                <a:gd name="connsiteY19" fmla="*/ 2555875 h 2880690"/>
                <a:gd name="connsiteX20" fmla="*/ 54445 w 2437283"/>
                <a:gd name="connsiteY20" fmla="*/ 2616200 h 2880690"/>
                <a:gd name="connsiteX21" fmla="*/ 102070 w 2437283"/>
                <a:gd name="connsiteY21" fmla="*/ 2686050 h 2880690"/>
                <a:gd name="connsiteX22" fmla="*/ 181445 w 2437283"/>
                <a:gd name="connsiteY22" fmla="*/ 2768600 h 2880690"/>
                <a:gd name="connsiteX23" fmla="*/ 254470 w 2437283"/>
                <a:gd name="connsiteY23" fmla="*/ 2816225 h 2880690"/>
                <a:gd name="connsiteX24" fmla="*/ 314795 w 2437283"/>
                <a:gd name="connsiteY24" fmla="*/ 2844800 h 2880690"/>
                <a:gd name="connsiteX25" fmla="*/ 387820 w 2437283"/>
                <a:gd name="connsiteY25" fmla="*/ 2863850 h 2880690"/>
                <a:gd name="connsiteX26" fmla="*/ 486245 w 2437283"/>
                <a:gd name="connsiteY26" fmla="*/ 2873375 h 2880690"/>
                <a:gd name="connsiteX27" fmla="*/ 556095 w 2437283"/>
                <a:gd name="connsiteY27" fmla="*/ 2873375 h 2880690"/>
                <a:gd name="connsiteX28" fmla="*/ 657695 w 2437283"/>
                <a:gd name="connsiteY28" fmla="*/ 2873375 h 2880690"/>
                <a:gd name="connsiteX29" fmla="*/ 778345 w 2437283"/>
                <a:gd name="connsiteY29" fmla="*/ 2873375 h 2880690"/>
                <a:gd name="connsiteX30" fmla="*/ 991070 w 2437283"/>
                <a:gd name="connsiteY30" fmla="*/ 2873375 h 2880690"/>
                <a:gd name="connsiteX31" fmla="*/ 1140295 w 2437283"/>
                <a:gd name="connsiteY31" fmla="*/ 2873375 h 2880690"/>
                <a:gd name="connsiteX32" fmla="*/ 2437283 w 2437283"/>
                <a:gd name="connsiteY32" fmla="*/ 2874962 h 2880690"/>
                <a:gd name="connsiteX0" fmla="*/ 1578445 w 2437283"/>
                <a:gd name="connsiteY0" fmla="*/ 3175 h 2874962"/>
                <a:gd name="connsiteX1" fmla="*/ 1343495 w 2437283"/>
                <a:gd name="connsiteY1" fmla="*/ 3175 h 2874962"/>
                <a:gd name="connsiteX2" fmla="*/ 972020 w 2437283"/>
                <a:gd name="connsiteY2" fmla="*/ 3175 h 2874962"/>
                <a:gd name="connsiteX3" fmla="*/ 559270 w 2437283"/>
                <a:gd name="connsiteY3" fmla="*/ 0 h 2874962"/>
                <a:gd name="connsiteX4" fmla="*/ 444970 w 2437283"/>
                <a:gd name="connsiteY4" fmla="*/ 6350 h 2874962"/>
                <a:gd name="connsiteX5" fmla="*/ 289395 w 2437283"/>
                <a:gd name="connsiteY5" fmla="*/ 44450 h 2874962"/>
                <a:gd name="connsiteX6" fmla="*/ 190970 w 2437283"/>
                <a:gd name="connsiteY6" fmla="*/ 98425 h 2874962"/>
                <a:gd name="connsiteX7" fmla="*/ 149695 w 2437283"/>
                <a:gd name="connsiteY7" fmla="*/ 136525 h 2874962"/>
                <a:gd name="connsiteX8" fmla="*/ 108420 w 2437283"/>
                <a:gd name="connsiteY8" fmla="*/ 174625 h 2874962"/>
                <a:gd name="connsiteX9" fmla="*/ 67145 w 2437283"/>
                <a:gd name="connsiteY9" fmla="*/ 238125 h 2874962"/>
                <a:gd name="connsiteX10" fmla="*/ 32220 w 2437283"/>
                <a:gd name="connsiteY10" fmla="*/ 311150 h 2874962"/>
                <a:gd name="connsiteX11" fmla="*/ 6820 w 2437283"/>
                <a:gd name="connsiteY11" fmla="*/ 406400 h 2874962"/>
                <a:gd name="connsiteX12" fmla="*/ 3645 w 2437283"/>
                <a:gd name="connsiteY12" fmla="*/ 511175 h 2874962"/>
                <a:gd name="connsiteX13" fmla="*/ 470 w 2437283"/>
                <a:gd name="connsiteY13" fmla="*/ 644525 h 2874962"/>
                <a:gd name="connsiteX14" fmla="*/ 3645 w 2437283"/>
                <a:gd name="connsiteY14" fmla="*/ 847725 h 2874962"/>
                <a:gd name="connsiteX15" fmla="*/ 470 w 2437283"/>
                <a:gd name="connsiteY15" fmla="*/ 1120775 h 2874962"/>
                <a:gd name="connsiteX16" fmla="*/ 470 w 2437283"/>
                <a:gd name="connsiteY16" fmla="*/ 2308225 h 2874962"/>
                <a:gd name="connsiteX17" fmla="*/ 470 w 2437283"/>
                <a:gd name="connsiteY17" fmla="*/ 2400300 h 2874962"/>
                <a:gd name="connsiteX18" fmla="*/ 6820 w 2437283"/>
                <a:gd name="connsiteY18" fmla="*/ 2473325 h 2874962"/>
                <a:gd name="connsiteX19" fmla="*/ 29045 w 2437283"/>
                <a:gd name="connsiteY19" fmla="*/ 2555875 h 2874962"/>
                <a:gd name="connsiteX20" fmla="*/ 54445 w 2437283"/>
                <a:gd name="connsiteY20" fmla="*/ 2616200 h 2874962"/>
                <a:gd name="connsiteX21" fmla="*/ 102070 w 2437283"/>
                <a:gd name="connsiteY21" fmla="*/ 2686050 h 2874962"/>
                <a:gd name="connsiteX22" fmla="*/ 181445 w 2437283"/>
                <a:gd name="connsiteY22" fmla="*/ 2768600 h 2874962"/>
                <a:gd name="connsiteX23" fmla="*/ 254470 w 2437283"/>
                <a:gd name="connsiteY23" fmla="*/ 2816225 h 2874962"/>
                <a:gd name="connsiteX24" fmla="*/ 314795 w 2437283"/>
                <a:gd name="connsiteY24" fmla="*/ 2844800 h 2874962"/>
                <a:gd name="connsiteX25" fmla="*/ 387820 w 2437283"/>
                <a:gd name="connsiteY25" fmla="*/ 2863850 h 2874962"/>
                <a:gd name="connsiteX26" fmla="*/ 486245 w 2437283"/>
                <a:gd name="connsiteY26" fmla="*/ 2873375 h 2874962"/>
                <a:gd name="connsiteX27" fmla="*/ 556095 w 2437283"/>
                <a:gd name="connsiteY27" fmla="*/ 2873375 h 2874962"/>
                <a:gd name="connsiteX28" fmla="*/ 657695 w 2437283"/>
                <a:gd name="connsiteY28" fmla="*/ 2873375 h 2874962"/>
                <a:gd name="connsiteX29" fmla="*/ 778345 w 2437283"/>
                <a:gd name="connsiteY29" fmla="*/ 2873375 h 2874962"/>
                <a:gd name="connsiteX30" fmla="*/ 991070 w 2437283"/>
                <a:gd name="connsiteY30" fmla="*/ 2873375 h 2874962"/>
                <a:gd name="connsiteX31" fmla="*/ 1140295 w 2437283"/>
                <a:gd name="connsiteY31" fmla="*/ 2873375 h 2874962"/>
                <a:gd name="connsiteX32" fmla="*/ 2437283 w 2437283"/>
                <a:gd name="connsiteY32" fmla="*/ 2874962 h 2874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437283" h="2874962">
                  <a:moveTo>
                    <a:pt x="1578445" y="3175"/>
                  </a:moveTo>
                  <a:lnTo>
                    <a:pt x="1343495" y="3175"/>
                  </a:lnTo>
                  <a:lnTo>
                    <a:pt x="972020" y="3175"/>
                  </a:lnTo>
                  <a:lnTo>
                    <a:pt x="559270" y="0"/>
                  </a:lnTo>
                  <a:cubicBezTo>
                    <a:pt x="471428" y="529"/>
                    <a:pt x="489949" y="-1058"/>
                    <a:pt x="444970" y="6350"/>
                  </a:cubicBezTo>
                  <a:cubicBezTo>
                    <a:pt x="399991" y="13758"/>
                    <a:pt x="331728" y="29104"/>
                    <a:pt x="289395" y="44450"/>
                  </a:cubicBezTo>
                  <a:cubicBezTo>
                    <a:pt x="247062" y="59796"/>
                    <a:pt x="214253" y="83079"/>
                    <a:pt x="190970" y="98425"/>
                  </a:cubicBezTo>
                  <a:cubicBezTo>
                    <a:pt x="167687" y="113771"/>
                    <a:pt x="163453" y="123825"/>
                    <a:pt x="149695" y="136525"/>
                  </a:cubicBezTo>
                  <a:cubicBezTo>
                    <a:pt x="135937" y="149225"/>
                    <a:pt x="122178" y="157692"/>
                    <a:pt x="108420" y="174625"/>
                  </a:cubicBezTo>
                  <a:cubicBezTo>
                    <a:pt x="94662" y="191558"/>
                    <a:pt x="79845" y="215371"/>
                    <a:pt x="67145" y="238125"/>
                  </a:cubicBezTo>
                  <a:cubicBezTo>
                    <a:pt x="54445" y="260879"/>
                    <a:pt x="42274" y="283104"/>
                    <a:pt x="32220" y="311150"/>
                  </a:cubicBezTo>
                  <a:cubicBezTo>
                    <a:pt x="22166" y="339196"/>
                    <a:pt x="11582" y="373063"/>
                    <a:pt x="6820" y="406400"/>
                  </a:cubicBezTo>
                  <a:cubicBezTo>
                    <a:pt x="2058" y="439737"/>
                    <a:pt x="4703" y="471488"/>
                    <a:pt x="3645" y="511175"/>
                  </a:cubicBezTo>
                  <a:cubicBezTo>
                    <a:pt x="2587" y="550862"/>
                    <a:pt x="470" y="588433"/>
                    <a:pt x="470" y="644525"/>
                  </a:cubicBezTo>
                  <a:cubicBezTo>
                    <a:pt x="470" y="700617"/>
                    <a:pt x="3645" y="768350"/>
                    <a:pt x="3645" y="847725"/>
                  </a:cubicBezTo>
                  <a:cubicBezTo>
                    <a:pt x="3645" y="927100"/>
                    <a:pt x="999" y="877358"/>
                    <a:pt x="470" y="1120775"/>
                  </a:cubicBezTo>
                  <a:cubicBezTo>
                    <a:pt x="-59" y="1364192"/>
                    <a:pt x="470" y="2308225"/>
                    <a:pt x="470" y="2308225"/>
                  </a:cubicBezTo>
                  <a:cubicBezTo>
                    <a:pt x="470" y="2521479"/>
                    <a:pt x="-588" y="2372783"/>
                    <a:pt x="470" y="2400300"/>
                  </a:cubicBezTo>
                  <a:cubicBezTo>
                    <a:pt x="1528" y="2427817"/>
                    <a:pt x="2058" y="2447396"/>
                    <a:pt x="6820" y="2473325"/>
                  </a:cubicBezTo>
                  <a:cubicBezTo>
                    <a:pt x="11582" y="2499254"/>
                    <a:pt x="21107" y="2532063"/>
                    <a:pt x="29045" y="2555875"/>
                  </a:cubicBezTo>
                  <a:cubicBezTo>
                    <a:pt x="36982" y="2579688"/>
                    <a:pt x="42274" y="2594504"/>
                    <a:pt x="54445" y="2616200"/>
                  </a:cubicBezTo>
                  <a:cubicBezTo>
                    <a:pt x="66616" y="2637896"/>
                    <a:pt x="80903" y="2660650"/>
                    <a:pt x="102070" y="2686050"/>
                  </a:cubicBezTo>
                  <a:cubicBezTo>
                    <a:pt x="123237" y="2711450"/>
                    <a:pt x="156045" y="2746904"/>
                    <a:pt x="181445" y="2768600"/>
                  </a:cubicBezTo>
                  <a:cubicBezTo>
                    <a:pt x="206845" y="2790296"/>
                    <a:pt x="232245" y="2803525"/>
                    <a:pt x="254470" y="2816225"/>
                  </a:cubicBezTo>
                  <a:cubicBezTo>
                    <a:pt x="276695" y="2828925"/>
                    <a:pt x="292570" y="2836863"/>
                    <a:pt x="314795" y="2844800"/>
                  </a:cubicBezTo>
                  <a:cubicBezTo>
                    <a:pt x="337020" y="2852738"/>
                    <a:pt x="359245" y="2859088"/>
                    <a:pt x="387820" y="2863850"/>
                  </a:cubicBezTo>
                  <a:cubicBezTo>
                    <a:pt x="416395" y="2868612"/>
                    <a:pt x="458199" y="2871788"/>
                    <a:pt x="486245" y="2873375"/>
                  </a:cubicBezTo>
                  <a:cubicBezTo>
                    <a:pt x="514291" y="2874962"/>
                    <a:pt x="556095" y="2873375"/>
                    <a:pt x="556095" y="2873375"/>
                  </a:cubicBezTo>
                  <a:lnTo>
                    <a:pt x="657695" y="2873375"/>
                  </a:lnTo>
                  <a:lnTo>
                    <a:pt x="778345" y="2873375"/>
                  </a:lnTo>
                  <a:lnTo>
                    <a:pt x="991070" y="2873375"/>
                  </a:lnTo>
                  <a:lnTo>
                    <a:pt x="1140295" y="2873375"/>
                  </a:lnTo>
                  <a:cubicBezTo>
                    <a:pt x="1371541" y="2873375"/>
                    <a:pt x="1172840" y="2874432"/>
                    <a:pt x="2437283" y="2874962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BF894E3-560D-4878-A17E-7A9D80683269}"/>
              </a:ext>
            </a:extLst>
          </p:cNvPr>
          <p:cNvGrpSpPr/>
          <p:nvPr/>
        </p:nvGrpSpPr>
        <p:grpSpPr>
          <a:xfrm>
            <a:off x="4508501" y="2288660"/>
            <a:ext cx="3172560" cy="3049987"/>
            <a:chOff x="4508501" y="2288660"/>
            <a:chExt cx="3172560" cy="3049987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4B507411-93BB-4486-B090-D126A7D071C1}"/>
                </a:ext>
              </a:extLst>
            </p:cNvPr>
            <p:cNvSpPr/>
            <p:nvPr/>
          </p:nvSpPr>
          <p:spPr>
            <a:xfrm>
              <a:off x="4688123" y="2356785"/>
              <a:ext cx="2839114" cy="2921646"/>
            </a:xfrm>
            <a:prstGeom prst="round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4872F7F-C876-4A0B-9559-14AAE83BCA66}"/>
                </a:ext>
              </a:extLst>
            </p:cNvPr>
            <p:cNvSpPr/>
            <p:nvPr/>
          </p:nvSpPr>
          <p:spPr>
            <a:xfrm>
              <a:off x="4508501" y="2564205"/>
              <a:ext cx="3172560" cy="2511009"/>
            </a:xfrm>
            <a:prstGeom prst="roundRect">
              <a:avLst/>
            </a:prstGeom>
            <a:solidFill>
              <a:schemeClr val="bg2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6B13ED1-2114-46EE-892E-84B403D83501}"/>
                </a:ext>
              </a:extLst>
            </p:cNvPr>
            <p:cNvSpPr/>
            <p:nvPr/>
          </p:nvSpPr>
          <p:spPr>
            <a:xfrm>
              <a:off x="4594371" y="2288660"/>
              <a:ext cx="2437283" cy="3049987"/>
            </a:xfrm>
            <a:custGeom>
              <a:avLst/>
              <a:gdLst>
                <a:gd name="connsiteX0" fmla="*/ 1578445 w 2378545"/>
                <a:gd name="connsiteY0" fmla="*/ 3175 h 2911239"/>
                <a:gd name="connsiteX1" fmla="*/ 1343495 w 2378545"/>
                <a:gd name="connsiteY1" fmla="*/ 3175 h 2911239"/>
                <a:gd name="connsiteX2" fmla="*/ 972020 w 2378545"/>
                <a:gd name="connsiteY2" fmla="*/ 3175 h 2911239"/>
                <a:gd name="connsiteX3" fmla="*/ 559270 w 2378545"/>
                <a:gd name="connsiteY3" fmla="*/ 0 h 2911239"/>
                <a:gd name="connsiteX4" fmla="*/ 444970 w 2378545"/>
                <a:gd name="connsiteY4" fmla="*/ 6350 h 2911239"/>
                <a:gd name="connsiteX5" fmla="*/ 289395 w 2378545"/>
                <a:gd name="connsiteY5" fmla="*/ 44450 h 2911239"/>
                <a:gd name="connsiteX6" fmla="*/ 190970 w 2378545"/>
                <a:gd name="connsiteY6" fmla="*/ 98425 h 2911239"/>
                <a:gd name="connsiteX7" fmla="*/ 149695 w 2378545"/>
                <a:gd name="connsiteY7" fmla="*/ 136525 h 2911239"/>
                <a:gd name="connsiteX8" fmla="*/ 108420 w 2378545"/>
                <a:gd name="connsiteY8" fmla="*/ 174625 h 2911239"/>
                <a:gd name="connsiteX9" fmla="*/ 67145 w 2378545"/>
                <a:gd name="connsiteY9" fmla="*/ 238125 h 2911239"/>
                <a:gd name="connsiteX10" fmla="*/ 32220 w 2378545"/>
                <a:gd name="connsiteY10" fmla="*/ 311150 h 2911239"/>
                <a:gd name="connsiteX11" fmla="*/ 6820 w 2378545"/>
                <a:gd name="connsiteY11" fmla="*/ 406400 h 2911239"/>
                <a:gd name="connsiteX12" fmla="*/ 3645 w 2378545"/>
                <a:gd name="connsiteY12" fmla="*/ 511175 h 2911239"/>
                <a:gd name="connsiteX13" fmla="*/ 470 w 2378545"/>
                <a:gd name="connsiteY13" fmla="*/ 644525 h 2911239"/>
                <a:gd name="connsiteX14" fmla="*/ 3645 w 2378545"/>
                <a:gd name="connsiteY14" fmla="*/ 847725 h 2911239"/>
                <a:gd name="connsiteX15" fmla="*/ 470 w 2378545"/>
                <a:gd name="connsiteY15" fmla="*/ 1120775 h 2911239"/>
                <a:gd name="connsiteX16" fmla="*/ 470 w 2378545"/>
                <a:gd name="connsiteY16" fmla="*/ 2308225 h 2911239"/>
                <a:gd name="connsiteX17" fmla="*/ 470 w 2378545"/>
                <a:gd name="connsiteY17" fmla="*/ 2400300 h 2911239"/>
                <a:gd name="connsiteX18" fmla="*/ 6820 w 2378545"/>
                <a:gd name="connsiteY18" fmla="*/ 2473325 h 2911239"/>
                <a:gd name="connsiteX19" fmla="*/ 29045 w 2378545"/>
                <a:gd name="connsiteY19" fmla="*/ 2555875 h 2911239"/>
                <a:gd name="connsiteX20" fmla="*/ 54445 w 2378545"/>
                <a:gd name="connsiteY20" fmla="*/ 2616200 h 2911239"/>
                <a:gd name="connsiteX21" fmla="*/ 102070 w 2378545"/>
                <a:gd name="connsiteY21" fmla="*/ 2686050 h 2911239"/>
                <a:gd name="connsiteX22" fmla="*/ 181445 w 2378545"/>
                <a:gd name="connsiteY22" fmla="*/ 2768600 h 2911239"/>
                <a:gd name="connsiteX23" fmla="*/ 254470 w 2378545"/>
                <a:gd name="connsiteY23" fmla="*/ 2816225 h 2911239"/>
                <a:gd name="connsiteX24" fmla="*/ 314795 w 2378545"/>
                <a:gd name="connsiteY24" fmla="*/ 2844800 h 2911239"/>
                <a:gd name="connsiteX25" fmla="*/ 387820 w 2378545"/>
                <a:gd name="connsiteY25" fmla="*/ 2863850 h 2911239"/>
                <a:gd name="connsiteX26" fmla="*/ 486245 w 2378545"/>
                <a:gd name="connsiteY26" fmla="*/ 2873375 h 2911239"/>
                <a:gd name="connsiteX27" fmla="*/ 556095 w 2378545"/>
                <a:gd name="connsiteY27" fmla="*/ 2873375 h 2911239"/>
                <a:gd name="connsiteX28" fmla="*/ 657695 w 2378545"/>
                <a:gd name="connsiteY28" fmla="*/ 2873375 h 2911239"/>
                <a:gd name="connsiteX29" fmla="*/ 778345 w 2378545"/>
                <a:gd name="connsiteY29" fmla="*/ 2873375 h 2911239"/>
                <a:gd name="connsiteX30" fmla="*/ 991070 w 2378545"/>
                <a:gd name="connsiteY30" fmla="*/ 2873375 h 2911239"/>
                <a:gd name="connsiteX31" fmla="*/ 1140295 w 2378545"/>
                <a:gd name="connsiteY31" fmla="*/ 2873375 h 2911239"/>
                <a:gd name="connsiteX32" fmla="*/ 2378545 w 2378545"/>
                <a:gd name="connsiteY32" fmla="*/ 2873375 h 2911239"/>
                <a:gd name="connsiteX0" fmla="*/ 1578445 w 2403945"/>
                <a:gd name="connsiteY0" fmla="*/ 3175 h 2902138"/>
                <a:gd name="connsiteX1" fmla="*/ 1343495 w 2403945"/>
                <a:gd name="connsiteY1" fmla="*/ 3175 h 2902138"/>
                <a:gd name="connsiteX2" fmla="*/ 972020 w 2403945"/>
                <a:gd name="connsiteY2" fmla="*/ 3175 h 2902138"/>
                <a:gd name="connsiteX3" fmla="*/ 559270 w 2403945"/>
                <a:gd name="connsiteY3" fmla="*/ 0 h 2902138"/>
                <a:gd name="connsiteX4" fmla="*/ 444970 w 2403945"/>
                <a:gd name="connsiteY4" fmla="*/ 6350 h 2902138"/>
                <a:gd name="connsiteX5" fmla="*/ 289395 w 2403945"/>
                <a:gd name="connsiteY5" fmla="*/ 44450 h 2902138"/>
                <a:gd name="connsiteX6" fmla="*/ 190970 w 2403945"/>
                <a:gd name="connsiteY6" fmla="*/ 98425 h 2902138"/>
                <a:gd name="connsiteX7" fmla="*/ 149695 w 2403945"/>
                <a:gd name="connsiteY7" fmla="*/ 136525 h 2902138"/>
                <a:gd name="connsiteX8" fmla="*/ 108420 w 2403945"/>
                <a:gd name="connsiteY8" fmla="*/ 174625 h 2902138"/>
                <a:gd name="connsiteX9" fmla="*/ 67145 w 2403945"/>
                <a:gd name="connsiteY9" fmla="*/ 238125 h 2902138"/>
                <a:gd name="connsiteX10" fmla="*/ 32220 w 2403945"/>
                <a:gd name="connsiteY10" fmla="*/ 311150 h 2902138"/>
                <a:gd name="connsiteX11" fmla="*/ 6820 w 2403945"/>
                <a:gd name="connsiteY11" fmla="*/ 406400 h 2902138"/>
                <a:gd name="connsiteX12" fmla="*/ 3645 w 2403945"/>
                <a:gd name="connsiteY12" fmla="*/ 511175 h 2902138"/>
                <a:gd name="connsiteX13" fmla="*/ 470 w 2403945"/>
                <a:gd name="connsiteY13" fmla="*/ 644525 h 2902138"/>
                <a:gd name="connsiteX14" fmla="*/ 3645 w 2403945"/>
                <a:gd name="connsiteY14" fmla="*/ 847725 h 2902138"/>
                <a:gd name="connsiteX15" fmla="*/ 470 w 2403945"/>
                <a:gd name="connsiteY15" fmla="*/ 1120775 h 2902138"/>
                <a:gd name="connsiteX16" fmla="*/ 470 w 2403945"/>
                <a:gd name="connsiteY16" fmla="*/ 2308225 h 2902138"/>
                <a:gd name="connsiteX17" fmla="*/ 470 w 2403945"/>
                <a:gd name="connsiteY17" fmla="*/ 2400300 h 2902138"/>
                <a:gd name="connsiteX18" fmla="*/ 6820 w 2403945"/>
                <a:gd name="connsiteY18" fmla="*/ 2473325 h 2902138"/>
                <a:gd name="connsiteX19" fmla="*/ 29045 w 2403945"/>
                <a:gd name="connsiteY19" fmla="*/ 2555875 h 2902138"/>
                <a:gd name="connsiteX20" fmla="*/ 54445 w 2403945"/>
                <a:gd name="connsiteY20" fmla="*/ 2616200 h 2902138"/>
                <a:gd name="connsiteX21" fmla="*/ 102070 w 2403945"/>
                <a:gd name="connsiteY21" fmla="*/ 2686050 h 2902138"/>
                <a:gd name="connsiteX22" fmla="*/ 181445 w 2403945"/>
                <a:gd name="connsiteY22" fmla="*/ 2768600 h 2902138"/>
                <a:gd name="connsiteX23" fmla="*/ 254470 w 2403945"/>
                <a:gd name="connsiteY23" fmla="*/ 2816225 h 2902138"/>
                <a:gd name="connsiteX24" fmla="*/ 314795 w 2403945"/>
                <a:gd name="connsiteY24" fmla="*/ 2844800 h 2902138"/>
                <a:gd name="connsiteX25" fmla="*/ 387820 w 2403945"/>
                <a:gd name="connsiteY25" fmla="*/ 2863850 h 2902138"/>
                <a:gd name="connsiteX26" fmla="*/ 486245 w 2403945"/>
                <a:gd name="connsiteY26" fmla="*/ 2873375 h 2902138"/>
                <a:gd name="connsiteX27" fmla="*/ 556095 w 2403945"/>
                <a:gd name="connsiteY27" fmla="*/ 2873375 h 2902138"/>
                <a:gd name="connsiteX28" fmla="*/ 657695 w 2403945"/>
                <a:gd name="connsiteY28" fmla="*/ 2873375 h 2902138"/>
                <a:gd name="connsiteX29" fmla="*/ 778345 w 2403945"/>
                <a:gd name="connsiteY29" fmla="*/ 2873375 h 2902138"/>
                <a:gd name="connsiteX30" fmla="*/ 991070 w 2403945"/>
                <a:gd name="connsiteY30" fmla="*/ 2873375 h 2902138"/>
                <a:gd name="connsiteX31" fmla="*/ 1140295 w 2403945"/>
                <a:gd name="connsiteY31" fmla="*/ 2873375 h 2902138"/>
                <a:gd name="connsiteX32" fmla="*/ 2403945 w 2403945"/>
                <a:gd name="connsiteY32" fmla="*/ 2860675 h 2902138"/>
                <a:gd name="connsiteX0" fmla="*/ 1578445 w 2403945"/>
                <a:gd name="connsiteY0" fmla="*/ 3175 h 2874080"/>
                <a:gd name="connsiteX1" fmla="*/ 1343495 w 2403945"/>
                <a:gd name="connsiteY1" fmla="*/ 3175 h 2874080"/>
                <a:gd name="connsiteX2" fmla="*/ 972020 w 2403945"/>
                <a:gd name="connsiteY2" fmla="*/ 3175 h 2874080"/>
                <a:gd name="connsiteX3" fmla="*/ 559270 w 2403945"/>
                <a:gd name="connsiteY3" fmla="*/ 0 h 2874080"/>
                <a:gd name="connsiteX4" fmla="*/ 444970 w 2403945"/>
                <a:gd name="connsiteY4" fmla="*/ 6350 h 2874080"/>
                <a:gd name="connsiteX5" fmla="*/ 289395 w 2403945"/>
                <a:gd name="connsiteY5" fmla="*/ 44450 h 2874080"/>
                <a:gd name="connsiteX6" fmla="*/ 190970 w 2403945"/>
                <a:gd name="connsiteY6" fmla="*/ 98425 h 2874080"/>
                <a:gd name="connsiteX7" fmla="*/ 149695 w 2403945"/>
                <a:gd name="connsiteY7" fmla="*/ 136525 h 2874080"/>
                <a:gd name="connsiteX8" fmla="*/ 108420 w 2403945"/>
                <a:gd name="connsiteY8" fmla="*/ 174625 h 2874080"/>
                <a:gd name="connsiteX9" fmla="*/ 67145 w 2403945"/>
                <a:gd name="connsiteY9" fmla="*/ 238125 h 2874080"/>
                <a:gd name="connsiteX10" fmla="*/ 32220 w 2403945"/>
                <a:gd name="connsiteY10" fmla="*/ 311150 h 2874080"/>
                <a:gd name="connsiteX11" fmla="*/ 6820 w 2403945"/>
                <a:gd name="connsiteY11" fmla="*/ 406400 h 2874080"/>
                <a:gd name="connsiteX12" fmla="*/ 3645 w 2403945"/>
                <a:gd name="connsiteY12" fmla="*/ 511175 h 2874080"/>
                <a:gd name="connsiteX13" fmla="*/ 470 w 2403945"/>
                <a:gd name="connsiteY13" fmla="*/ 644525 h 2874080"/>
                <a:gd name="connsiteX14" fmla="*/ 3645 w 2403945"/>
                <a:gd name="connsiteY14" fmla="*/ 847725 h 2874080"/>
                <a:gd name="connsiteX15" fmla="*/ 470 w 2403945"/>
                <a:gd name="connsiteY15" fmla="*/ 1120775 h 2874080"/>
                <a:gd name="connsiteX16" fmla="*/ 470 w 2403945"/>
                <a:gd name="connsiteY16" fmla="*/ 2308225 h 2874080"/>
                <a:gd name="connsiteX17" fmla="*/ 470 w 2403945"/>
                <a:gd name="connsiteY17" fmla="*/ 2400300 h 2874080"/>
                <a:gd name="connsiteX18" fmla="*/ 6820 w 2403945"/>
                <a:gd name="connsiteY18" fmla="*/ 2473325 h 2874080"/>
                <a:gd name="connsiteX19" fmla="*/ 29045 w 2403945"/>
                <a:gd name="connsiteY19" fmla="*/ 2555875 h 2874080"/>
                <a:gd name="connsiteX20" fmla="*/ 54445 w 2403945"/>
                <a:gd name="connsiteY20" fmla="*/ 2616200 h 2874080"/>
                <a:gd name="connsiteX21" fmla="*/ 102070 w 2403945"/>
                <a:gd name="connsiteY21" fmla="*/ 2686050 h 2874080"/>
                <a:gd name="connsiteX22" fmla="*/ 181445 w 2403945"/>
                <a:gd name="connsiteY22" fmla="*/ 2768600 h 2874080"/>
                <a:gd name="connsiteX23" fmla="*/ 254470 w 2403945"/>
                <a:gd name="connsiteY23" fmla="*/ 2816225 h 2874080"/>
                <a:gd name="connsiteX24" fmla="*/ 314795 w 2403945"/>
                <a:gd name="connsiteY24" fmla="*/ 2844800 h 2874080"/>
                <a:gd name="connsiteX25" fmla="*/ 387820 w 2403945"/>
                <a:gd name="connsiteY25" fmla="*/ 2863850 h 2874080"/>
                <a:gd name="connsiteX26" fmla="*/ 486245 w 2403945"/>
                <a:gd name="connsiteY26" fmla="*/ 2873375 h 2874080"/>
                <a:gd name="connsiteX27" fmla="*/ 556095 w 2403945"/>
                <a:gd name="connsiteY27" fmla="*/ 2873375 h 2874080"/>
                <a:gd name="connsiteX28" fmla="*/ 657695 w 2403945"/>
                <a:gd name="connsiteY28" fmla="*/ 2873375 h 2874080"/>
                <a:gd name="connsiteX29" fmla="*/ 778345 w 2403945"/>
                <a:gd name="connsiteY29" fmla="*/ 2873375 h 2874080"/>
                <a:gd name="connsiteX30" fmla="*/ 991070 w 2403945"/>
                <a:gd name="connsiteY30" fmla="*/ 2873375 h 2874080"/>
                <a:gd name="connsiteX31" fmla="*/ 1140295 w 2403945"/>
                <a:gd name="connsiteY31" fmla="*/ 2873375 h 2874080"/>
                <a:gd name="connsiteX32" fmla="*/ 2403945 w 2403945"/>
                <a:gd name="connsiteY32" fmla="*/ 2860675 h 2874080"/>
                <a:gd name="connsiteX0" fmla="*/ 1578445 w 2437283"/>
                <a:gd name="connsiteY0" fmla="*/ 3175 h 2880690"/>
                <a:gd name="connsiteX1" fmla="*/ 1343495 w 2437283"/>
                <a:gd name="connsiteY1" fmla="*/ 3175 h 2880690"/>
                <a:gd name="connsiteX2" fmla="*/ 972020 w 2437283"/>
                <a:gd name="connsiteY2" fmla="*/ 3175 h 2880690"/>
                <a:gd name="connsiteX3" fmla="*/ 559270 w 2437283"/>
                <a:gd name="connsiteY3" fmla="*/ 0 h 2880690"/>
                <a:gd name="connsiteX4" fmla="*/ 444970 w 2437283"/>
                <a:gd name="connsiteY4" fmla="*/ 6350 h 2880690"/>
                <a:gd name="connsiteX5" fmla="*/ 289395 w 2437283"/>
                <a:gd name="connsiteY5" fmla="*/ 44450 h 2880690"/>
                <a:gd name="connsiteX6" fmla="*/ 190970 w 2437283"/>
                <a:gd name="connsiteY6" fmla="*/ 98425 h 2880690"/>
                <a:gd name="connsiteX7" fmla="*/ 149695 w 2437283"/>
                <a:gd name="connsiteY7" fmla="*/ 136525 h 2880690"/>
                <a:gd name="connsiteX8" fmla="*/ 108420 w 2437283"/>
                <a:gd name="connsiteY8" fmla="*/ 174625 h 2880690"/>
                <a:gd name="connsiteX9" fmla="*/ 67145 w 2437283"/>
                <a:gd name="connsiteY9" fmla="*/ 238125 h 2880690"/>
                <a:gd name="connsiteX10" fmla="*/ 32220 w 2437283"/>
                <a:gd name="connsiteY10" fmla="*/ 311150 h 2880690"/>
                <a:gd name="connsiteX11" fmla="*/ 6820 w 2437283"/>
                <a:gd name="connsiteY11" fmla="*/ 406400 h 2880690"/>
                <a:gd name="connsiteX12" fmla="*/ 3645 w 2437283"/>
                <a:gd name="connsiteY12" fmla="*/ 511175 h 2880690"/>
                <a:gd name="connsiteX13" fmla="*/ 470 w 2437283"/>
                <a:gd name="connsiteY13" fmla="*/ 644525 h 2880690"/>
                <a:gd name="connsiteX14" fmla="*/ 3645 w 2437283"/>
                <a:gd name="connsiteY14" fmla="*/ 847725 h 2880690"/>
                <a:gd name="connsiteX15" fmla="*/ 470 w 2437283"/>
                <a:gd name="connsiteY15" fmla="*/ 1120775 h 2880690"/>
                <a:gd name="connsiteX16" fmla="*/ 470 w 2437283"/>
                <a:gd name="connsiteY16" fmla="*/ 2308225 h 2880690"/>
                <a:gd name="connsiteX17" fmla="*/ 470 w 2437283"/>
                <a:gd name="connsiteY17" fmla="*/ 2400300 h 2880690"/>
                <a:gd name="connsiteX18" fmla="*/ 6820 w 2437283"/>
                <a:gd name="connsiteY18" fmla="*/ 2473325 h 2880690"/>
                <a:gd name="connsiteX19" fmla="*/ 29045 w 2437283"/>
                <a:gd name="connsiteY19" fmla="*/ 2555875 h 2880690"/>
                <a:gd name="connsiteX20" fmla="*/ 54445 w 2437283"/>
                <a:gd name="connsiteY20" fmla="*/ 2616200 h 2880690"/>
                <a:gd name="connsiteX21" fmla="*/ 102070 w 2437283"/>
                <a:gd name="connsiteY21" fmla="*/ 2686050 h 2880690"/>
                <a:gd name="connsiteX22" fmla="*/ 181445 w 2437283"/>
                <a:gd name="connsiteY22" fmla="*/ 2768600 h 2880690"/>
                <a:gd name="connsiteX23" fmla="*/ 254470 w 2437283"/>
                <a:gd name="connsiteY23" fmla="*/ 2816225 h 2880690"/>
                <a:gd name="connsiteX24" fmla="*/ 314795 w 2437283"/>
                <a:gd name="connsiteY24" fmla="*/ 2844800 h 2880690"/>
                <a:gd name="connsiteX25" fmla="*/ 387820 w 2437283"/>
                <a:gd name="connsiteY25" fmla="*/ 2863850 h 2880690"/>
                <a:gd name="connsiteX26" fmla="*/ 486245 w 2437283"/>
                <a:gd name="connsiteY26" fmla="*/ 2873375 h 2880690"/>
                <a:gd name="connsiteX27" fmla="*/ 556095 w 2437283"/>
                <a:gd name="connsiteY27" fmla="*/ 2873375 h 2880690"/>
                <a:gd name="connsiteX28" fmla="*/ 657695 w 2437283"/>
                <a:gd name="connsiteY28" fmla="*/ 2873375 h 2880690"/>
                <a:gd name="connsiteX29" fmla="*/ 778345 w 2437283"/>
                <a:gd name="connsiteY29" fmla="*/ 2873375 h 2880690"/>
                <a:gd name="connsiteX30" fmla="*/ 991070 w 2437283"/>
                <a:gd name="connsiteY30" fmla="*/ 2873375 h 2880690"/>
                <a:gd name="connsiteX31" fmla="*/ 1140295 w 2437283"/>
                <a:gd name="connsiteY31" fmla="*/ 2873375 h 2880690"/>
                <a:gd name="connsiteX32" fmla="*/ 2437283 w 2437283"/>
                <a:gd name="connsiteY32" fmla="*/ 2874962 h 2880690"/>
                <a:gd name="connsiteX0" fmla="*/ 1578445 w 2437283"/>
                <a:gd name="connsiteY0" fmla="*/ 3175 h 2874962"/>
                <a:gd name="connsiteX1" fmla="*/ 1343495 w 2437283"/>
                <a:gd name="connsiteY1" fmla="*/ 3175 h 2874962"/>
                <a:gd name="connsiteX2" fmla="*/ 972020 w 2437283"/>
                <a:gd name="connsiteY2" fmla="*/ 3175 h 2874962"/>
                <a:gd name="connsiteX3" fmla="*/ 559270 w 2437283"/>
                <a:gd name="connsiteY3" fmla="*/ 0 h 2874962"/>
                <a:gd name="connsiteX4" fmla="*/ 444970 w 2437283"/>
                <a:gd name="connsiteY4" fmla="*/ 6350 h 2874962"/>
                <a:gd name="connsiteX5" fmla="*/ 289395 w 2437283"/>
                <a:gd name="connsiteY5" fmla="*/ 44450 h 2874962"/>
                <a:gd name="connsiteX6" fmla="*/ 190970 w 2437283"/>
                <a:gd name="connsiteY6" fmla="*/ 98425 h 2874962"/>
                <a:gd name="connsiteX7" fmla="*/ 149695 w 2437283"/>
                <a:gd name="connsiteY7" fmla="*/ 136525 h 2874962"/>
                <a:gd name="connsiteX8" fmla="*/ 108420 w 2437283"/>
                <a:gd name="connsiteY8" fmla="*/ 174625 h 2874962"/>
                <a:gd name="connsiteX9" fmla="*/ 67145 w 2437283"/>
                <a:gd name="connsiteY9" fmla="*/ 238125 h 2874962"/>
                <a:gd name="connsiteX10" fmla="*/ 32220 w 2437283"/>
                <a:gd name="connsiteY10" fmla="*/ 311150 h 2874962"/>
                <a:gd name="connsiteX11" fmla="*/ 6820 w 2437283"/>
                <a:gd name="connsiteY11" fmla="*/ 406400 h 2874962"/>
                <a:gd name="connsiteX12" fmla="*/ 3645 w 2437283"/>
                <a:gd name="connsiteY12" fmla="*/ 511175 h 2874962"/>
                <a:gd name="connsiteX13" fmla="*/ 470 w 2437283"/>
                <a:gd name="connsiteY13" fmla="*/ 644525 h 2874962"/>
                <a:gd name="connsiteX14" fmla="*/ 3645 w 2437283"/>
                <a:gd name="connsiteY14" fmla="*/ 847725 h 2874962"/>
                <a:gd name="connsiteX15" fmla="*/ 470 w 2437283"/>
                <a:gd name="connsiteY15" fmla="*/ 1120775 h 2874962"/>
                <a:gd name="connsiteX16" fmla="*/ 470 w 2437283"/>
                <a:gd name="connsiteY16" fmla="*/ 2308225 h 2874962"/>
                <a:gd name="connsiteX17" fmla="*/ 470 w 2437283"/>
                <a:gd name="connsiteY17" fmla="*/ 2400300 h 2874962"/>
                <a:gd name="connsiteX18" fmla="*/ 6820 w 2437283"/>
                <a:gd name="connsiteY18" fmla="*/ 2473325 h 2874962"/>
                <a:gd name="connsiteX19" fmla="*/ 29045 w 2437283"/>
                <a:gd name="connsiteY19" fmla="*/ 2555875 h 2874962"/>
                <a:gd name="connsiteX20" fmla="*/ 54445 w 2437283"/>
                <a:gd name="connsiteY20" fmla="*/ 2616200 h 2874962"/>
                <a:gd name="connsiteX21" fmla="*/ 102070 w 2437283"/>
                <a:gd name="connsiteY21" fmla="*/ 2686050 h 2874962"/>
                <a:gd name="connsiteX22" fmla="*/ 181445 w 2437283"/>
                <a:gd name="connsiteY22" fmla="*/ 2768600 h 2874962"/>
                <a:gd name="connsiteX23" fmla="*/ 254470 w 2437283"/>
                <a:gd name="connsiteY23" fmla="*/ 2816225 h 2874962"/>
                <a:gd name="connsiteX24" fmla="*/ 314795 w 2437283"/>
                <a:gd name="connsiteY24" fmla="*/ 2844800 h 2874962"/>
                <a:gd name="connsiteX25" fmla="*/ 387820 w 2437283"/>
                <a:gd name="connsiteY25" fmla="*/ 2863850 h 2874962"/>
                <a:gd name="connsiteX26" fmla="*/ 486245 w 2437283"/>
                <a:gd name="connsiteY26" fmla="*/ 2873375 h 2874962"/>
                <a:gd name="connsiteX27" fmla="*/ 556095 w 2437283"/>
                <a:gd name="connsiteY27" fmla="*/ 2873375 h 2874962"/>
                <a:gd name="connsiteX28" fmla="*/ 657695 w 2437283"/>
                <a:gd name="connsiteY28" fmla="*/ 2873375 h 2874962"/>
                <a:gd name="connsiteX29" fmla="*/ 778345 w 2437283"/>
                <a:gd name="connsiteY29" fmla="*/ 2873375 h 2874962"/>
                <a:gd name="connsiteX30" fmla="*/ 991070 w 2437283"/>
                <a:gd name="connsiteY30" fmla="*/ 2873375 h 2874962"/>
                <a:gd name="connsiteX31" fmla="*/ 1140295 w 2437283"/>
                <a:gd name="connsiteY31" fmla="*/ 2873375 h 2874962"/>
                <a:gd name="connsiteX32" fmla="*/ 2437283 w 2437283"/>
                <a:gd name="connsiteY32" fmla="*/ 2874962 h 2874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437283" h="2874962">
                  <a:moveTo>
                    <a:pt x="1578445" y="3175"/>
                  </a:moveTo>
                  <a:lnTo>
                    <a:pt x="1343495" y="3175"/>
                  </a:lnTo>
                  <a:lnTo>
                    <a:pt x="972020" y="3175"/>
                  </a:lnTo>
                  <a:lnTo>
                    <a:pt x="559270" y="0"/>
                  </a:lnTo>
                  <a:cubicBezTo>
                    <a:pt x="471428" y="529"/>
                    <a:pt x="489949" y="-1058"/>
                    <a:pt x="444970" y="6350"/>
                  </a:cubicBezTo>
                  <a:cubicBezTo>
                    <a:pt x="399991" y="13758"/>
                    <a:pt x="331728" y="29104"/>
                    <a:pt x="289395" y="44450"/>
                  </a:cubicBezTo>
                  <a:cubicBezTo>
                    <a:pt x="247062" y="59796"/>
                    <a:pt x="214253" y="83079"/>
                    <a:pt x="190970" y="98425"/>
                  </a:cubicBezTo>
                  <a:cubicBezTo>
                    <a:pt x="167687" y="113771"/>
                    <a:pt x="163453" y="123825"/>
                    <a:pt x="149695" y="136525"/>
                  </a:cubicBezTo>
                  <a:cubicBezTo>
                    <a:pt x="135937" y="149225"/>
                    <a:pt x="122178" y="157692"/>
                    <a:pt x="108420" y="174625"/>
                  </a:cubicBezTo>
                  <a:cubicBezTo>
                    <a:pt x="94662" y="191558"/>
                    <a:pt x="79845" y="215371"/>
                    <a:pt x="67145" y="238125"/>
                  </a:cubicBezTo>
                  <a:cubicBezTo>
                    <a:pt x="54445" y="260879"/>
                    <a:pt x="42274" y="283104"/>
                    <a:pt x="32220" y="311150"/>
                  </a:cubicBezTo>
                  <a:cubicBezTo>
                    <a:pt x="22166" y="339196"/>
                    <a:pt x="11582" y="373063"/>
                    <a:pt x="6820" y="406400"/>
                  </a:cubicBezTo>
                  <a:cubicBezTo>
                    <a:pt x="2058" y="439737"/>
                    <a:pt x="4703" y="471488"/>
                    <a:pt x="3645" y="511175"/>
                  </a:cubicBezTo>
                  <a:cubicBezTo>
                    <a:pt x="2587" y="550862"/>
                    <a:pt x="470" y="588433"/>
                    <a:pt x="470" y="644525"/>
                  </a:cubicBezTo>
                  <a:cubicBezTo>
                    <a:pt x="470" y="700617"/>
                    <a:pt x="3645" y="768350"/>
                    <a:pt x="3645" y="847725"/>
                  </a:cubicBezTo>
                  <a:cubicBezTo>
                    <a:pt x="3645" y="927100"/>
                    <a:pt x="999" y="877358"/>
                    <a:pt x="470" y="1120775"/>
                  </a:cubicBezTo>
                  <a:cubicBezTo>
                    <a:pt x="-59" y="1364192"/>
                    <a:pt x="470" y="2308225"/>
                    <a:pt x="470" y="2308225"/>
                  </a:cubicBezTo>
                  <a:cubicBezTo>
                    <a:pt x="470" y="2521479"/>
                    <a:pt x="-588" y="2372783"/>
                    <a:pt x="470" y="2400300"/>
                  </a:cubicBezTo>
                  <a:cubicBezTo>
                    <a:pt x="1528" y="2427817"/>
                    <a:pt x="2058" y="2447396"/>
                    <a:pt x="6820" y="2473325"/>
                  </a:cubicBezTo>
                  <a:cubicBezTo>
                    <a:pt x="11582" y="2499254"/>
                    <a:pt x="21107" y="2532063"/>
                    <a:pt x="29045" y="2555875"/>
                  </a:cubicBezTo>
                  <a:cubicBezTo>
                    <a:pt x="36982" y="2579688"/>
                    <a:pt x="42274" y="2594504"/>
                    <a:pt x="54445" y="2616200"/>
                  </a:cubicBezTo>
                  <a:cubicBezTo>
                    <a:pt x="66616" y="2637896"/>
                    <a:pt x="80903" y="2660650"/>
                    <a:pt x="102070" y="2686050"/>
                  </a:cubicBezTo>
                  <a:cubicBezTo>
                    <a:pt x="123237" y="2711450"/>
                    <a:pt x="156045" y="2746904"/>
                    <a:pt x="181445" y="2768600"/>
                  </a:cubicBezTo>
                  <a:cubicBezTo>
                    <a:pt x="206845" y="2790296"/>
                    <a:pt x="232245" y="2803525"/>
                    <a:pt x="254470" y="2816225"/>
                  </a:cubicBezTo>
                  <a:cubicBezTo>
                    <a:pt x="276695" y="2828925"/>
                    <a:pt x="292570" y="2836863"/>
                    <a:pt x="314795" y="2844800"/>
                  </a:cubicBezTo>
                  <a:cubicBezTo>
                    <a:pt x="337020" y="2852738"/>
                    <a:pt x="359245" y="2859088"/>
                    <a:pt x="387820" y="2863850"/>
                  </a:cubicBezTo>
                  <a:cubicBezTo>
                    <a:pt x="416395" y="2868612"/>
                    <a:pt x="458199" y="2871788"/>
                    <a:pt x="486245" y="2873375"/>
                  </a:cubicBezTo>
                  <a:cubicBezTo>
                    <a:pt x="514291" y="2874962"/>
                    <a:pt x="556095" y="2873375"/>
                    <a:pt x="556095" y="2873375"/>
                  </a:cubicBezTo>
                  <a:lnTo>
                    <a:pt x="657695" y="2873375"/>
                  </a:lnTo>
                  <a:lnTo>
                    <a:pt x="778345" y="2873375"/>
                  </a:lnTo>
                  <a:lnTo>
                    <a:pt x="991070" y="2873375"/>
                  </a:lnTo>
                  <a:lnTo>
                    <a:pt x="1140295" y="2873375"/>
                  </a:lnTo>
                  <a:cubicBezTo>
                    <a:pt x="1371541" y="2873375"/>
                    <a:pt x="1172840" y="2874432"/>
                    <a:pt x="2437283" y="2874962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CCAC0D-B62B-467A-9C5B-0500C59B9FD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170906" y="2960552"/>
            <a:ext cx="2881772" cy="2110835"/>
          </a:xfrm>
          <a:prstGeom prst="rect">
            <a:avLst/>
          </a:prstGeo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Interface modifications &amp; design improvement</a:t>
            </a:r>
          </a:p>
          <a:p>
            <a:r>
              <a:rPr lang="en-GB" sz="2000" dirty="0"/>
              <a:t>Parametric Study of the layout of layers for the Cradle Frame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ABF003C5-6FC0-41AF-8E0C-FD02C83B61CC}"/>
              </a:ext>
            </a:extLst>
          </p:cNvPr>
          <p:cNvSpPr/>
          <p:nvPr/>
        </p:nvSpPr>
        <p:spPr>
          <a:xfrm>
            <a:off x="4750042" y="1400111"/>
            <a:ext cx="2425700" cy="541713"/>
          </a:xfrm>
          <a:prstGeom prst="chevron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Arrow: Chevron 25">
            <a:extLst>
              <a:ext uri="{FF2B5EF4-FFF2-40B4-BE49-F238E27FC236}">
                <a16:creationId xmlns:a16="http://schemas.microsoft.com/office/drawing/2014/main" id="{703031FC-7E45-4AD4-8627-8C054F49B86B}"/>
              </a:ext>
            </a:extLst>
          </p:cNvPr>
          <p:cNvSpPr/>
          <p:nvPr/>
        </p:nvSpPr>
        <p:spPr>
          <a:xfrm>
            <a:off x="1170905" y="1400111"/>
            <a:ext cx="2425700" cy="541713"/>
          </a:xfrm>
          <a:prstGeom prst="chevron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71922951-3F71-478D-809C-02F4A6F63D22}"/>
              </a:ext>
            </a:extLst>
          </p:cNvPr>
          <p:cNvSpPr/>
          <p:nvPr/>
        </p:nvSpPr>
        <p:spPr>
          <a:xfrm>
            <a:off x="8342029" y="1404823"/>
            <a:ext cx="2425700" cy="541713"/>
          </a:xfrm>
          <a:prstGeom prst="chevron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5ED7284-F4B2-4854-840F-A49D60D41E95}"/>
              </a:ext>
            </a:extLst>
          </p:cNvPr>
          <p:cNvSpPr/>
          <p:nvPr/>
        </p:nvSpPr>
        <p:spPr>
          <a:xfrm>
            <a:off x="6774" y="1691341"/>
            <a:ext cx="12185226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7B770021-CA0A-4C7C-8A03-D2C21D751309}"/>
              </a:ext>
            </a:extLst>
          </p:cNvPr>
          <p:cNvSpPr txBox="1">
            <a:spLocks/>
          </p:cNvSpPr>
          <p:nvPr/>
        </p:nvSpPr>
        <p:spPr>
          <a:xfrm>
            <a:off x="4748195" y="2960552"/>
            <a:ext cx="2767653" cy="21108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Redaction of final Technical Report</a:t>
            </a:r>
          </a:p>
          <a:p>
            <a:pPr marL="0" indent="0">
              <a:buNone/>
            </a:pPr>
            <a:endParaRPr lang="en-GB" sz="1000" dirty="0">
              <a:solidFill>
                <a:schemeClr val="tx1"/>
              </a:solidFill>
            </a:endParaRPr>
          </a:p>
          <a:p>
            <a:r>
              <a:rPr lang="en-GB" sz="2000" dirty="0"/>
              <a:t>Simulation of Testbench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EE80957E-F110-4B96-BF29-F192C81C82F0}"/>
              </a:ext>
            </a:extLst>
          </p:cNvPr>
          <p:cNvSpPr txBox="1">
            <a:spLocks/>
          </p:cNvSpPr>
          <p:nvPr/>
        </p:nvSpPr>
        <p:spPr>
          <a:xfrm>
            <a:off x="8342030" y="2960552"/>
            <a:ext cx="2950822" cy="21108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Final master ANSYS Simulation</a:t>
            </a:r>
          </a:p>
          <a:p>
            <a:endParaRPr lang="en-GB" sz="1000" dirty="0"/>
          </a:p>
          <a:p>
            <a:r>
              <a:rPr lang="en-GB" sz="2000" dirty="0"/>
              <a:t>Engineering Design Review (EDR) before manufacturing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B7FA68-6488-4587-8C9E-89C9464A9B69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Project progress &amp; Next steps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3925EB-5DD8-458B-A091-CA52123C58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2" name="Arrow: Chevron 1">
            <a:extLst>
              <a:ext uri="{FF2B5EF4-FFF2-40B4-BE49-F238E27FC236}">
                <a16:creationId xmlns:a16="http://schemas.microsoft.com/office/drawing/2014/main" id="{9C1CAFBF-74D2-46CD-A378-93B5BD488C1E}"/>
              </a:ext>
            </a:extLst>
          </p:cNvPr>
          <p:cNvSpPr/>
          <p:nvPr/>
        </p:nvSpPr>
        <p:spPr>
          <a:xfrm>
            <a:off x="1291795" y="1435775"/>
            <a:ext cx="2425700" cy="541713"/>
          </a:xfrm>
          <a:prstGeom prst="chevron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 Black" panose="020B0A04020102020204" pitchFamily="34" charset="0"/>
              </a:rPr>
              <a:t>D O N E</a:t>
            </a:r>
          </a:p>
        </p:txBody>
      </p:sp>
      <p:sp>
        <p:nvSpPr>
          <p:cNvPr id="17" name="Arrow: Chevron 16">
            <a:extLst>
              <a:ext uri="{FF2B5EF4-FFF2-40B4-BE49-F238E27FC236}">
                <a16:creationId xmlns:a16="http://schemas.microsoft.com/office/drawing/2014/main" id="{045D03B1-6D80-418C-93B2-720630C9D5D9}"/>
              </a:ext>
            </a:extLst>
          </p:cNvPr>
          <p:cNvSpPr/>
          <p:nvPr/>
        </p:nvSpPr>
        <p:spPr>
          <a:xfrm>
            <a:off x="4883149" y="1440799"/>
            <a:ext cx="2425700" cy="541713"/>
          </a:xfrm>
          <a:prstGeom prst="chevron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 Black" panose="020B0A04020102020204" pitchFamily="34" charset="0"/>
              </a:rPr>
              <a:t>D O I N G</a:t>
            </a: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92CDAB13-E7C3-4FC1-AF89-61206D563288}"/>
              </a:ext>
            </a:extLst>
          </p:cNvPr>
          <p:cNvSpPr/>
          <p:nvPr/>
        </p:nvSpPr>
        <p:spPr>
          <a:xfrm>
            <a:off x="8474503" y="1435774"/>
            <a:ext cx="2425700" cy="541713"/>
          </a:xfrm>
          <a:prstGeom prst="chevron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 Black" panose="020B0A04020102020204" pitchFamily="34" charset="0"/>
              </a:rPr>
              <a:t>T O   D 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Slide Number Placeholder 3">
                <a:extLst>
                  <a:ext uri="{FF2B5EF4-FFF2-40B4-BE49-F238E27FC236}">
                    <a16:creationId xmlns:a16="http://schemas.microsoft.com/office/drawing/2014/main" id="{CD710EBF-6E5A-D53F-DE86-4BDE2E5C9C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11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 xmlns="">
          <p:sp>
            <p:nvSpPr>
              <p:cNvPr id="44" name="Slide Number Placeholder 3">
                <a:extLst>
                  <a:ext uri="{FF2B5EF4-FFF2-40B4-BE49-F238E27FC236}">
                    <a16:creationId xmlns:a16="http://schemas.microsoft.com/office/drawing/2014/main" id="{CD710EBF-6E5A-D53F-DE86-4BDE2E5C9C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6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850B551-4DA7-AAD5-0689-D456543CE286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itle 1">
            <a:extLst>
              <a:ext uri="{FF2B5EF4-FFF2-40B4-BE49-F238E27FC236}">
                <a16:creationId xmlns:a16="http://schemas.microsoft.com/office/drawing/2014/main" id="{0413C918-BD1C-B69A-AFD0-EFD6C5059586}"/>
              </a:ext>
            </a:extLst>
          </p:cNvPr>
          <p:cNvSpPr txBox="1">
            <a:spLocks/>
          </p:cNvSpPr>
          <p:nvPr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48" name="Picture 2" descr="See the source image">
            <a:extLst>
              <a:ext uri="{FF2B5EF4-FFF2-40B4-BE49-F238E27FC236}">
                <a16:creationId xmlns:a16="http://schemas.microsoft.com/office/drawing/2014/main" id="{5D4BB2FB-F96C-E5D3-23AD-996F2D709C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8FE2BC49-B9AC-856A-EBEA-991C133F35A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49A71529-0B68-A59A-1333-73CDEEF20594}"/>
              </a:ext>
            </a:extLst>
          </p:cNvPr>
          <p:cNvSpPr txBox="1"/>
          <p:nvPr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–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51" name="Picture 2" descr="See the source image">
            <a:extLst>
              <a:ext uri="{FF2B5EF4-FFF2-40B4-BE49-F238E27FC236}">
                <a16:creationId xmlns:a16="http://schemas.microsoft.com/office/drawing/2014/main" id="{505EED9D-8595-687B-7949-589E90FDA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952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AC785E-466F-403D-9D5A-10DB5D52B7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5" t="1110" r="1145" b="961"/>
          <a:stretch/>
        </p:blipFill>
        <p:spPr>
          <a:xfrm>
            <a:off x="11131882" y="222487"/>
            <a:ext cx="813905" cy="815738"/>
          </a:xfrm>
          <a:prstGeom prst="rect">
            <a:avLst/>
          </a:prstGeom>
          <a:noFill/>
          <a:ln w="6350">
            <a:noFill/>
          </a:ln>
        </p:spPr>
      </p:pic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82E13796-9243-40C7-8557-04E677672A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0080295" y="222978"/>
            <a:ext cx="813905" cy="81524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4BFA8B2D-7DB1-4CA7-9866-0C96ED8D0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13" y="227291"/>
            <a:ext cx="4582962" cy="815089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8242C91-1972-480A-8699-D2E5DDFD3D40}"/>
              </a:ext>
            </a:extLst>
          </p:cNvPr>
          <p:cNvSpPr txBox="1">
            <a:spLocks/>
          </p:cNvSpPr>
          <p:nvPr/>
        </p:nvSpPr>
        <p:spPr>
          <a:xfrm>
            <a:off x="1" y="4275710"/>
            <a:ext cx="12191999" cy="10582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/>
              <a:t>Engineering/design of tooling for installation of 250-tonne fragile calorimeter </a:t>
            </a:r>
          </a:p>
          <a:p>
            <a:pPr algn="ctr"/>
            <a:r>
              <a:rPr lang="en-GB" sz="2000" dirty="0"/>
              <a:t>from surface to the CMS detector, 100m underground.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3F5B992-5B34-4502-B0B3-A93F5D8D5157}"/>
              </a:ext>
            </a:extLst>
          </p:cNvPr>
          <p:cNvSpPr txBox="1">
            <a:spLocks/>
          </p:cNvSpPr>
          <p:nvPr/>
        </p:nvSpPr>
        <p:spPr>
          <a:xfrm>
            <a:off x="0" y="2223749"/>
            <a:ext cx="12192000" cy="1390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Thank you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836910-4455-45DC-AEB2-748F3206F56F}"/>
              </a:ext>
            </a:extLst>
          </p:cNvPr>
          <p:cNvCxnSpPr>
            <a:cxnSpLocks/>
          </p:cNvCxnSpPr>
          <p:nvPr/>
        </p:nvCxnSpPr>
        <p:spPr>
          <a:xfrm flipH="1">
            <a:off x="3309256" y="4906727"/>
            <a:ext cx="55734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B125FC0-B289-46CC-925C-2F32AD25F751}"/>
              </a:ext>
            </a:extLst>
          </p:cNvPr>
          <p:cNvSpPr txBox="1"/>
          <p:nvPr/>
        </p:nvSpPr>
        <p:spPr>
          <a:xfrm>
            <a:off x="0" y="4987790"/>
            <a:ext cx="12192000" cy="334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1700" i="1" kern="1200" dirty="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15</a:t>
            </a:r>
            <a:r>
              <a:rPr lang="en-US" sz="1700" i="1" kern="1200" baseline="30000" dirty="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th</a:t>
            </a:r>
            <a:r>
              <a:rPr lang="en-US" sz="1700" i="1" kern="1200" dirty="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FTEC Workshop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lide Number Placeholder 3">
                <a:extLst>
                  <a:ext uri="{FF2B5EF4-FFF2-40B4-BE49-F238E27FC236}">
                    <a16:creationId xmlns:a16="http://schemas.microsoft.com/office/drawing/2014/main" id="{1DA5C6DB-3478-5F65-D016-382301777A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12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 xmlns="">
          <p:sp>
            <p:nvSpPr>
              <p:cNvPr id="13" name="Slide Number Placeholder 3">
                <a:extLst>
                  <a:ext uri="{FF2B5EF4-FFF2-40B4-BE49-F238E27FC236}">
                    <a16:creationId xmlns:a16="http://schemas.microsoft.com/office/drawing/2014/main" id="{1DA5C6DB-3478-5F65-D016-382301777A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6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F801E2F-05A1-EC57-85E1-9D42AC7D538C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C793FA49-F9BA-3109-337A-EB1DB6E709D9}"/>
              </a:ext>
            </a:extLst>
          </p:cNvPr>
          <p:cNvSpPr txBox="1">
            <a:spLocks/>
          </p:cNvSpPr>
          <p:nvPr/>
        </p:nvSpPr>
        <p:spPr>
          <a:xfrm>
            <a:off x="9843590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4CED9A-69C2-DA7C-6023-15A7D372126C}"/>
              </a:ext>
            </a:extLst>
          </p:cNvPr>
          <p:cNvSpPr txBox="1"/>
          <p:nvPr/>
        </p:nvSpPr>
        <p:spPr>
          <a:xfrm>
            <a:off x="9654319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-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0020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2A296BA-BEEC-4133-A832-90EB5845B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</a:blip>
          <a:srcRect b="32336"/>
          <a:stretch/>
        </p:blipFill>
        <p:spPr>
          <a:xfrm>
            <a:off x="4412534" y="3203466"/>
            <a:ext cx="7779466" cy="36545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77A5865-6CD2-4F48-B53F-56E4353FD4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27960" y="996595"/>
            <a:ext cx="9232444" cy="518742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800" b="1" dirty="0"/>
              <a:t>1. Context ...…………………………………………………………………………….......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     1.1. Endcap upgrade at CMS. HGCAL Project ………………………………………......</a:t>
            </a:r>
          </a:p>
          <a:p>
            <a:r>
              <a:rPr lang="en-GB" sz="1800" dirty="0"/>
              <a:t>     1.2. Load Cases ……………………………………………………………………………………….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     1.3. ANSYS Simulations …………………………………………………………………………..</a:t>
            </a:r>
          </a:p>
          <a:p>
            <a:pPr>
              <a:lnSpc>
                <a:spcPct val="100000"/>
              </a:lnSpc>
            </a:pPr>
            <a:r>
              <a:rPr lang="en-GB" sz="1800" b="1" dirty="0"/>
              <a:t>2. Design Updates ………………………………………………………………………….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     2.1. Cradle layout &amp; Lifting Supports …………………………………………………………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     2.2. Transport Units re-design ……………………………………………………………………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     2.3. Bottom cut of Cradle Frame ………………………………………………………………..</a:t>
            </a:r>
          </a:p>
          <a:p>
            <a:pPr>
              <a:lnSpc>
                <a:spcPct val="100000"/>
              </a:lnSpc>
            </a:pPr>
            <a:r>
              <a:rPr lang="en-GB" sz="1800" b="1" dirty="0"/>
              <a:t>3. Testing ………………………………………………………………………………………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     3.1. Vertical Testbench ………………………………………………………………………………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     3.2. Horizontal Testbench …………………………………………………………………………..</a:t>
            </a:r>
          </a:p>
          <a:p>
            <a:pPr>
              <a:lnSpc>
                <a:spcPct val="100000"/>
              </a:lnSpc>
            </a:pPr>
            <a:r>
              <a:rPr lang="en-GB" sz="1800" b="1" dirty="0"/>
              <a:t>4. Project progress &amp; next steps ……………………………………………………….</a:t>
            </a:r>
            <a:endParaRPr lang="en-GB" sz="2400" b="1" dirty="0"/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27A10CA8-2AA3-427C-8A10-50E54DDB009E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Summary</a:t>
            </a:r>
          </a:p>
        </p:txBody>
      </p:sp>
      <p:sp>
        <p:nvSpPr>
          <p:cNvPr id="36" name="Text Placeholder 5">
            <a:extLst>
              <a:ext uri="{FF2B5EF4-FFF2-40B4-BE49-F238E27FC236}">
                <a16:creationId xmlns:a16="http://schemas.microsoft.com/office/drawing/2014/main" id="{527385E1-AE03-414B-B374-93B7A2020184}"/>
              </a:ext>
            </a:extLst>
          </p:cNvPr>
          <p:cNvSpPr txBox="1">
            <a:spLocks/>
          </p:cNvSpPr>
          <p:nvPr/>
        </p:nvSpPr>
        <p:spPr>
          <a:xfrm>
            <a:off x="9666055" y="979817"/>
            <a:ext cx="863439" cy="4867307"/>
          </a:xfrm>
          <a:prstGeom prst="rect">
            <a:avLst/>
          </a:prstGeom>
        </p:spPr>
        <p:txBody>
          <a:bodyPr numCol="1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>
                <a:tab pos="4394200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b="1" dirty="0"/>
              <a:t>03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03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04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05</a:t>
            </a:r>
          </a:p>
          <a:p>
            <a:pPr>
              <a:lnSpc>
                <a:spcPct val="100000"/>
              </a:lnSpc>
            </a:pPr>
            <a:r>
              <a:rPr lang="en-GB" sz="1800" b="1" dirty="0"/>
              <a:t>06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06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07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08</a:t>
            </a:r>
          </a:p>
          <a:p>
            <a:pPr>
              <a:lnSpc>
                <a:spcPct val="100000"/>
              </a:lnSpc>
            </a:pPr>
            <a:r>
              <a:rPr lang="en-GB" sz="1800" b="1" dirty="0"/>
              <a:t>09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09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10</a:t>
            </a:r>
          </a:p>
          <a:p>
            <a:pPr>
              <a:lnSpc>
                <a:spcPct val="100000"/>
              </a:lnSpc>
            </a:pPr>
            <a:r>
              <a:rPr lang="en-GB" sz="1800" b="1" dirty="0"/>
              <a:t>11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443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3FC921-1B55-42C8-97D5-AB3D22D583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D02A192-56F6-48A0-B002-ECA25686BED8}"/>
              </a:ext>
            </a:extLst>
          </p:cNvPr>
          <p:cNvSpPr/>
          <p:nvPr/>
        </p:nvSpPr>
        <p:spPr>
          <a:xfrm>
            <a:off x="729269" y="1248742"/>
            <a:ext cx="4959927" cy="360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25ADAF9-01E7-4B4F-96D3-B45844F6A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4862" y="2296802"/>
            <a:ext cx="6707137" cy="4580611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0FBEF5CD-DE11-B1E6-956F-23836886EC92}"/>
              </a:ext>
            </a:extLst>
          </p:cNvPr>
          <p:cNvSpPr/>
          <p:nvPr/>
        </p:nvSpPr>
        <p:spPr>
          <a:xfrm>
            <a:off x="9238430" y="873272"/>
            <a:ext cx="2752568" cy="2907896"/>
          </a:xfrm>
          <a:prstGeom prst="rect">
            <a:avLst/>
          </a:prstGeom>
          <a:solidFill>
            <a:schemeClr val="bg1">
              <a:alpha val="73000"/>
            </a:schemeClr>
          </a:solidFill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8" descr="Diagram, engineering drawing&#10;&#10;Description automatically generated">
            <a:extLst>
              <a:ext uri="{FF2B5EF4-FFF2-40B4-BE49-F238E27FC236}">
                <a16:creationId xmlns:a16="http://schemas.microsoft.com/office/drawing/2014/main" id="{7060144E-8E1F-4C8C-874B-11BC409D189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alphaModFix amt="2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603" b="96449" l="2480" r="99268">
                        <a14:foregroundMark x1="13496" y1="11529" x2="11951" y2="20432"/>
                        <a14:foregroundMark x1="8008" y1="31652" x2="6870" y2="25888"/>
                        <a14:foregroundMark x1="6870" y1="25888" x2="8008" y2="17190"/>
                        <a14:foregroundMark x1="8008" y1="17190" x2="8455" y2="16521"/>
                        <a14:foregroundMark x1="5691" y1="31652" x2="5163" y2="19866"/>
                        <a14:foregroundMark x1="5163" y1="19866" x2="6016" y2="15697"/>
                        <a14:foregroundMark x1="5488" y1="11683" x2="2520" y2="8904"/>
                        <a14:foregroundMark x1="12073" y1="4735" x2="20407" y2="3603"/>
                        <a14:foregroundMark x1="63293" y1="92177" x2="68902" y2="94699"/>
                        <a14:foregroundMark x1="68902" y1="94699" x2="78496" y2="92126"/>
                        <a14:foregroundMark x1="78496" y1="92126" x2="80813" y2="88883"/>
                        <a14:foregroundMark x1="66016" y1="96346" x2="74512" y2="96449"/>
                        <a14:foregroundMark x1="74512" y1="96449" x2="76098" y2="94133"/>
                        <a14:foregroundMark x1="87967" y1="75965" x2="92805" y2="49614"/>
                        <a14:foregroundMark x1="92805" y1="49614" x2="91220" y2="41585"/>
                        <a14:foregroundMark x1="91220" y1="41585" x2="89268" y2="41122"/>
                        <a14:foregroundMark x1="94878" y1="58724" x2="95081" y2="46835"/>
                        <a14:foregroundMark x1="95081" y1="46835" x2="94553" y2="45548"/>
                        <a14:foregroundMark x1="94106" y1="40247" x2="91016" y2="39424"/>
                        <a14:foregroundMark x1="80488" y1="32064" x2="92886" y2="39166"/>
                        <a14:foregroundMark x1="93089" y1="78590" x2="98171" y2="83994"/>
                        <a14:foregroundMark x1="88618" y1="77612" x2="98902" y2="83839"/>
                        <a14:foregroundMark x1="92358" y1="79722" x2="99268" y2="85538"/>
                        <a14:foregroundMark x1="96707" y1="53474" x2="94065" y2="65003"/>
                        <a14:foregroundMark x1="94065" y1="65003" x2="93780" y2="65517"/>
                        <a14:foregroundMark x1="97805" y1="84406" x2="96382" y2="83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6" b="18672"/>
          <a:stretch/>
        </p:blipFill>
        <p:spPr>
          <a:xfrm>
            <a:off x="-6313" y="3257162"/>
            <a:ext cx="5579507" cy="36008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0DC3D7A-9F88-4B76-8BFD-FE2DEDC171BA}"/>
              </a:ext>
            </a:extLst>
          </p:cNvPr>
          <p:cNvSpPr/>
          <p:nvPr/>
        </p:nvSpPr>
        <p:spPr>
          <a:xfrm>
            <a:off x="6734629" y="6002559"/>
            <a:ext cx="5457370" cy="87485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B76C73-7237-4254-AD27-4D192E59D7E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925714" y="5219114"/>
            <a:ext cx="1647480" cy="75703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GB" sz="2000" dirty="0"/>
              <a:t>Endcap Calorimeter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23DF505E-0318-47AB-8406-39B660FE9C91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/>
              <a:t>1.1. Context: Endcap upgrade at CMS. HGCAL Project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CAE66B-FE24-40FD-97B1-70369FCB5F59}"/>
              </a:ext>
            </a:extLst>
          </p:cNvPr>
          <p:cNvCxnSpPr>
            <a:cxnSpLocks/>
          </p:cNvCxnSpPr>
          <p:nvPr/>
        </p:nvCxnSpPr>
        <p:spPr>
          <a:xfrm flipH="1">
            <a:off x="5270500" y="4978400"/>
            <a:ext cx="3111500" cy="487083"/>
          </a:xfrm>
          <a:prstGeom prst="line">
            <a:avLst/>
          </a:prstGeom>
          <a:ln w="952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See the source image">
            <a:extLst>
              <a:ext uri="{FF2B5EF4-FFF2-40B4-BE49-F238E27FC236}">
                <a16:creationId xmlns:a16="http://schemas.microsoft.com/office/drawing/2014/main" id="{05744E0D-B2C9-4AC2-BA40-7350B38D2B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5" t="10387" r="12037" b="9217"/>
          <a:stretch/>
        </p:blipFill>
        <p:spPr bwMode="auto">
          <a:xfrm>
            <a:off x="852106" y="1363132"/>
            <a:ext cx="4721088" cy="313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D7AE195-A1D7-4640-AB0E-C09F0F675B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245" b="97755" l="6156" r="95248">
                        <a14:foregroundMark x1="78726" y1="20408" x2="61987" y2="13061"/>
                        <a14:foregroundMark x1="61987" y1="13061" x2="61987" y2="12959"/>
                        <a14:foregroundMark x1="55724" y1="6224" x2="45896" y2="6020"/>
                        <a14:foregroundMark x1="43952" y1="2653" x2="40605" y2="2245"/>
                        <a14:foregroundMark x1="8423" y1="17245" x2="7991" y2="22857"/>
                        <a14:foregroundMark x1="8963" y1="78776" x2="9179" y2="72551"/>
                        <a14:foregroundMark x1="12311" y1="80714" x2="13175" y2="70102"/>
                        <a14:foregroundMark x1="13175" y1="70102" x2="13175" y2="70102"/>
                        <a14:foregroundMark x1="59611" y1="91122" x2="65227" y2="91122"/>
                        <a14:foregroundMark x1="65227" y1="91122" x2="65227" y2="91224"/>
                        <a14:foregroundMark x1="10259" y1="69898" x2="7019" y2="69898"/>
                        <a14:foregroundMark x1="7343" y1="38061" x2="6156" y2="37653"/>
                        <a14:foregroundMark x1="89417" y1="44898" x2="90497" y2="43878"/>
                        <a14:foregroundMark x1="71382" y1="87551" x2="85097" y2="82143"/>
                        <a14:foregroundMark x1="85097" y1="82143" x2="85205" y2="82245"/>
                        <a14:foregroundMark x1="71382" y1="97857" x2="70842" y2="92347"/>
                        <a14:foregroundMark x1="92333" y1="83571" x2="95248" y2="75510"/>
                        <a14:foregroundMark x1="7127" y1="83571" x2="6803" y2="73980"/>
                        <a14:foregroundMark x1="89957" y1="66837" x2="88769" y2="6357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13763" y="977658"/>
            <a:ext cx="2601901" cy="27536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0"/>
              </a:srgbClr>
            </a:outerShdw>
          </a:effectLst>
        </p:spPr>
      </p:pic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36F68AB2-731D-4140-A7F7-86DF5BED2981}"/>
              </a:ext>
            </a:extLst>
          </p:cNvPr>
          <p:cNvSpPr txBox="1">
            <a:spLocks/>
          </p:cNvSpPr>
          <p:nvPr/>
        </p:nvSpPr>
        <p:spPr>
          <a:xfrm>
            <a:off x="6743700" y="930943"/>
            <a:ext cx="1778000" cy="8801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/>
              <a:t>Tooling C Support Cradle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A7F90D2-A367-4BEE-A6F8-3251D7C047C9}"/>
              </a:ext>
            </a:extLst>
          </p:cNvPr>
          <p:cNvCxnSpPr>
            <a:cxnSpLocks/>
          </p:cNvCxnSpPr>
          <p:nvPr/>
        </p:nvCxnSpPr>
        <p:spPr>
          <a:xfrm flipH="1" flipV="1">
            <a:off x="8521700" y="1392517"/>
            <a:ext cx="1778000" cy="524091"/>
          </a:xfrm>
          <a:prstGeom prst="line">
            <a:avLst/>
          </a:prstGeom>
          <a:ln w="952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69302D9F-8F9A-4CE1-A8D1-A30FA1C0C564}"/>
              </a:ext>
            </a:extLst>
          </p:cNvPr>
          <p:cNvSpPr txBox="1">
            <a:spLocks/>
          </p:cNvSpPr>
          <p:nvPr/>
        </p:nvSpPr>
        <p:spPr>
          <a:xfrm>
            <a:off x="2961805" y="4586702"/>
            <a:ext cx="3142430" cy="7570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600" i="1" dirty="0"/>
              <a:t>CMS Experiment, P5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Slide Number Placeholder 3">
                <a:extLst>
                  <a:ext uri="{FF2B5EF4-FFF2-40B4-BE49-F238E27FC236}">
                    <a16:creationId xmlns:a16="http://schemas.microsoft.com/office/drawing/2014/main" id="{69E9C26D-71DD-1288-4A6E-5B37DCCA0FA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3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 xmlns="">
          <p:sp>
            <p:nvSpPr>
              <p:cNvPr id="24" name="Slide Number Placeholder 3">
                <a:extLst>
                  <a:ext uri="{FF2B5EF4-FFF2-40B4-BE49-F238E27FC236}">
                    <a16:creationId xmlns:a16="http://schemas.microsoft.com/office/drawing/2014/main" id="{69E9C26D-71DD-1288-4A6E-5B37DCCA0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10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125E01D-BBE4-F333-345C-5D1D8589396D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71DFCBC4-0DF1-40D3-87E1-E392935C627D}"/>
              </a:ext>
            </a:extLst>
          </p:cNvPr>
          <p:cNvSpPr txBox="1">
            <a:spLocks/>
          </p:cNvSpPr>
          <p:nvPr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30" name="Picture 2" descr="See the source image">
            <a:extLst>
              <a:ext uri="{FF2B5EF4-FFF2-40B4-BE49-F238E27FC236}">
                <a16:creationId xmlns:a16="http://schemas.microsoft.com/office/drawing/2014/main" id="{D11D306A-CDA9-E239-3864-E8B2292063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9978C2E-3CAC-9D74-49DC-BC74D7B0F13F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E863A0B-C804-AB04-B959-638E406D43C8}"/>
              </a:ext>
            </a:extLst>
          </p:cNvPr>
          <p:cNvSpPr txBox="1"/>
          <p:nvPr/>
        </p:nvSpPr>
        <p:spPr>
          <a:xfrm>
            <a:off x="8558944" y="6315896"/>
            <a:ext cx="24379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–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33" name="Picture 2" descr="See the source image">
            <a:extLst>
              <a:ext uri="{FF2B5EF4-FFF2-40B4-BE49-F238E27FC236}">
                <a16:creationId xmlns:a16="http://schemas.microsoft.com/office/drawing/2014/main" id="{E8363647-21BF-3DD5-9213-45A27B4DB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994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118E6DBC-DE8E-421D-8B90-82800EA557A5}"/>
              </a:ext>
            </a:extLst>
          </p:cNvPr>
          <p:cNvSpPr/>
          <p:nvPr/>
        </p:nvSpPr>
        <p:spPr>
          <a:xfrm>
            <a:off x="4123012" y="2222058"/>
            <a:ext cx="3515774" cy="2381379"/>
          </a:xfrm>
          <a:prstGeom prst="rect">
            <a:avLst/>
          </a:prstGeom>
          <a:solidFill>
            <a:schemeClr val="bg1">
              <a:alpha val="73000"/>
            </a:schemeClr>
          </a:solidFill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9992A61-7287-49E1-B30A-18F7E36FAC5A}"/>
              </a:ext>
            </a:extLst>
          </p:cNvPr>
          <p:cNvSpPr/>
          <p:nvPr/>
        </p:nvSpPr>
        <p:spPr>
          <a:xfrm>
            <a:off x="8271545" y="2222058"/>
            <a:ext cx="3323936" cy="2381379"/>
          </a:xfrm>
          <a:prstGeom prst="rect">
            <a:avLst/>
          </a:prstGeom>
          <a:solidFill>
            <a:schemeClr val="bg1">
              <a:alpha val="73000"/>
            </a:schemeClr>
          </a:solidFill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3D0F4D2-3CA5-456B-9574-A05E7D0D43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5000"/>
          </a:blip>
          <a:srcRect r="2115"/>
          <a:stretch/>
        </p:blipFill>
        <p:spPr>
          <a:xfrm>
            <a:off x="6774" y="3507845"/>
            <a:ext cx="4928083" cy="335015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100686F-03A9-412C-879E-4DCACD914DFE}"/>
              </a:ext>
            </a:extLst>
          </p:cNvPr>
          <p:cNvSpPr/>
          <p:nvPr/>
        </p:nvSpPr>
        <p:spPr>
          <a:xfrm>
            <a:off x="782290" y="2222058"/>
            <a:ext cx="2991473" cy="2381379"/>
          </a:xfrm>
          <a:prstGeom prst="rect">
            <a:avLst/>
          </a:prstGeom>
          <a:solidFill>
            <a:schemeClr val="bg1">
              <a:alpha val="73000"/>
            </a:schemeClr>
          </a:solidFill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2BA87A08-31B3-41FB-B760-0BDC63AD6FDC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/>
              <a:t>1.2. Context: Load Cases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F8BCBD-D5EC-4376-AD41-FF172065C2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1801687E-B015-4C22-9A83-D137E05397F7}"/>
              </a:ext>
            </a:extLst>
          </p:cNvPr>
          <p:cNvSpPr txBox="1">
            <a:spLocks/>
          </p:cNvSpPr>
          <p:nvPr/>
        </p:nvSpPr>
        <p:spPr>
          <a:xfrm>
            <a:off x="421623" y="1139733"/>
            <a:ext cx="10970794" cy="21108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With preliminary design finished, the iterative process of Finite Elements Analysis is started. </a:t>
            </a:r>
          </a:p>
          <a:p>
            <a:r>
              <a:rPr lang="en-GB" sz="2000" dirty="0"/>
              <a:t>The worst case scenarios are identified from all the installation procedure:  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4EB528FA-5451-44DC-B763-3A0EF6362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348A981-EED9-422E-BBF2-299CEB19F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3012" y="4711159"/>
            <a:ext cx="35157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bmk="_Toc10012617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Tooling in VERTICAL position,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bmk="_Toc10012617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SITTING on TU supports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B0CE5BA-99F1-4D82-96A7-F67F64D8C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1544" y="4711159"/>
            <a:ext cx="33239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bmk="_Toc10012617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Tooling in VERTICAL position,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dirty="0" bmk="_Toc100126170"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HANGING from lifting supports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03F1E5-3A69-42F0-9C18-0E80FED8F7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699"/>
          <a:stretch/>
        </p:blipFill>
        <p:spPr>
          <a:xfrm>
            <a:off x="8384890" y="2330220"/>
            <a:ext cx="3041161" cy="21620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5A8299A-007E-43B6-9AFB-03DAF5F732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6076" y="2320506"/>
            <a:ext cx="3161888" cy="21545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87C9D36-5AB5-4F8D-ABC6-1B43AA0A92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3510" y="2336246"/>
            <a:ext cx="2416743" cy="21560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Slide Number Placeholder 3">
                <a:extLst>
                  <a:ext uri="{FF2B5EF4-FFF2-40B4-BE49-F238E27FC236}">
                    <a16:creationId xmlns:a16="http://schemas.microsoft.com/office/drawing/2014/main" id="{769EFEDC-6518-0325-6704-B7C5D711193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4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 xmlns="">
          <p:sp>
            <p:nvSpPr>
              <p:cNvPr id="26" name="Slide Number Placeholder 3">
                <a:extLst>
                  <a:ext uri="{FF2B5EF4-FFF2-40B4-BE49-F238E27FC236}">
                    <a16:creationId xmlns:a16="http://schemas.microsoft.com/office/drawing/2014/main" id="{769EFEDC-6518-0325-6704-B7C5D7111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8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6DF2F93-532F-BDEC-C371-907C9A5BF9A5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A2A03774-2AFB-872A-13CD-CA34CF574723}"/>
              </a:ext>
            </a:extLst>
          </p:cNvPr>
          <p:cNvSpPr txBox="1">
            <a:spLocks/>
          </p:cNvSpPr>
          <p:nvPr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29" name="Picture 2" descr="See the source image">
            <a:extLst>
              <a:ext uri="{FF2B5EF4-FFF2-40B4-BE49-F238E27FC236}">
                <a16:creationId xmlns:a16="http://schemas.microsoft.com/office/drawing/2014/main" id="{7CAA8BE2-7A3C-8403-E1A4-D952F0F860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C7628CA-310A-8408-B1DC-55C54F7C70E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2AFDB44-A16C-4B9D-B6AB-4328CCF7873F}"/>
              </a:ext>
            </a:extLst>
          </p:cNvPr>
          <p:cNvSpPr txBox="1"/>
          <p:nvPr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–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37" name="Picture 2" descr="See the source image">
            <a:extLst>
              <a:ext uri="{FF2B5EF4-FFF2-40B4-BE49-F238E27FC236}">
                <a16:creationId xmlns:a16="http://schemas.microsoft.com/office/drawing/2014/main" id="{50D42092-54C0-1228-9AFE-21BA8CA31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6506AB2-739C-DBE3-621F-6FE82826A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291" y="4705289"/>
            <a:ext cx="29914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bmk="_Toc10012617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Tooling in HORIZONTAL position, </a:t>
            </a:r>
            <a:r>
              <a:rPr lang="en-GB" altLang="en-US" sz="1400" dirty="0" bmk="_Toc100126170"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HANGING from lifting supports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2977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3D0F4D2-3CA5-456B-9574-A05E7D0D43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5000"/>
          </a:blip>
          <a:srcRect r="2115"/>
          <a:stretch/>
        </p:blipFill>
        <p:spPr>
          <a:xfrm>
            <a:off x="6774" y="3507845"/>
            <a:ext cx="4928083" cy="3350155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2BA87A08-31B3-41FB-B760-0BDC63AD6FDC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/>
              <a:t>1.3. Context. ANSYS Simulations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F8BCBD-D5EC-4376-AD41-FF172065C2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4EB528FA-5451-44DC-B763-3A0EF6362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4C5BF70-8A4E-4A3F-A433-7C300DD53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14" y="2691438"/>
            <a:ext cx="26796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Geometry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altLang="en-US" sz="1400" dirty="0"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modified with </a:t>
            </a:r>
            <a:r>
              <a:rPr kumimoji="0" lang="en-GB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SpaceClaim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 plug-in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26D80B-2772-2518-19C4-8DEDC1B576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18" t="5017" r="3677" b="2070"/>
          <a:stretch/>
        </p:blipFill>
        <p:spPr>
          <a:xfrm>
            <a:off x="979535" y="990315"/>
            <a:ext cx="2290259" cy="1699364"/>
          </a:xfrm>
          <a:prstGeom prst="rect">
            <a:avLst/>
          </a:prstGeom>
        </p:spPr>
      </p:pic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B6316B40-4B43-4BE1-BA95-69FFF94D112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41"/>
          <a:stretch/>
        </p:blipFill>
        <p:spPr bwMode="auto">
          <a:xfrm>
            <a:off x="8702200" y="1216441"/>
            <a:ext cx="2673816" cy="15285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Rectangle 5">
            <a:extLst>
              <a:ext uri="{FF2B5EF4-FFF2-40B4-BE49-F238E27FC236}">
                <a16:creationId xmlns:a16="http://schemas.microsoft.com/office/drawing/2014/main" id="{1500E55F-9D83-C7D2-D75A-55C5DA301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6284" y="2745010"/>
            <a:ext cx="26796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Meshing</a:t>
            </a:r>
            <a:endParaRPr kumimoji="0" lang="en-GB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4" name="Picture 23" descr="A picture containing diagram&#10;&#10;Description automatically generated">
            <a:extLst>
              <a:ext uri="{FF2B5EF4-FFF2-40B4-BE49-F238E27FC236}">
                <a16:creationId xmlns:a16="http://schemas.microsoft.com/office/drawing/2014/main" id="{31C8F16F-EEA0-7AC7-3336-E00C6EC06E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" t="3229"/>
          <a:stretch/>
        </p:blipFill>
        <p:spPr bwMode="auto">
          <a:xfrm>
            <a:off x="4607346" y="3654506"/>
            <a:ext cx="2896922" cy="18560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" name="Rectangle 5">
            <a:extLst>
              <a:ext uri="{FF2B5EF4-FFF2-40B4-BE49-F238E27FC236}">
                <a16:creationId xmlns:a16="http://schemas.microsoft.com/office/drawing/2014/main" id="{1DD8BC4A-D000-1476-458F-540A23345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780" y="5500811"/>
            <a:ext cx="193609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Symmetry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 condition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A421035E-3AEB-3C0A-50A9-2243A0218B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3113" y="3833047"/>
            <a:ext cx="2520317" cy="1613112"/>
          </a:xfrm>
          <a:prstGeom prst="rect">
            <a:avLst/>
          </a:prstGeom>
        </p:spPr>
      </p:pic>
      <p:sp>
        <p:nvSpPr>
          <p:cNvPr id="27" name="Rectangle 5">
            <a:extLst>
              <a:ext uri="{FF2B5EF4-FFF2-40B4-BE49-F238E27FC236}">
                <a16:creationId xmlns:a16="http://schemas.microsoft.com/office/drawing/2014/main" id="{B88A59AC-7713-F170-1755-C9547C59B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3945" y="5476833"/>
            <a:ext cx="22384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Boundary Conditions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altLang="en-US" sz="1400" dirty="0">
                <a:latin typeface="CMU Serif" panose="02000603000000000000"/>
                <a:cs typeface="Times New Roman" panose="02020603050405020304" pitchFamily="18" charset="0"/>
              </a:rPr>
              <a:t>following Eurocode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8" name="Picture 27" descr="Diagram&#10;&#10;Description automatically generated with low confidence">
            <a:extLst>
              <a:ext uri="{FF2B5EF4-FFF2-40B4-BE49-F238E27FC236}">
                <a16:creationId xmlns:a16="http://schemas.microsoft.com/office/drawing/2014/main" id="{C5757D0A-1477-3207-A781-9174720F26B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" t="3418"/>
          <a:stretch/>
        </p:blipFill>
        <p:spPr bwMode="auto">
          <a:xfrm>
            <a:off x="4719640" y="955675"/>
            <a:ext cx="2752717" cy="18401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Rectangle 5">
            <a:extLst>
              <a:ext uri="{FF2B5EF4-FFF2-40B4-BE49-F238E27FC236}">
                <a16:creationId xmlns:a16="http://schemas.microsoft.com/office/drawing/2014/main" id="{0F8466FD-254D-D5B2-F5BD-003161B83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6502" y="2697005"/>
            <a:ext cx="26796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Connections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contacts &amp; joints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B66ED31E-39D2-AE41-533E-A65708C383B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" r="8146"/>
          <a:stretch/>
        </p:blipFill>
        <p:spPr bwMode="auto">
          <a:xfrm>
            <a:off x="8767904" y="3746239"/>
            <a:ext cx="2484066" cy="17867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1" name="Rectangle 5">
            <a:extLst>
              <a:ext uri="{FF2B5EF4-FFF2-40B4-BE49-F238E27FC236}">
                <a16:creationId xmlns:a16="http://schemas.microsoft.com/office/drawing/2014/main" id="{440AB2DE-0296-30FA-9271-979796F2F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6317" y="5507415"/>
            <a:ext cx="26796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MU Serif" panose="02000603000000000000"/>
                <a:ea typeface="Calibri" panose="020F0502020204030204" pitchFamily="34" charset="0"/>
                <a:cs typeface="Times New Roman" panose="02020603050405020304" pitchFamily="18" charset="0"/>
              </a:rPr>
              <a:t>: Deformation &amp; Stress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2" name="Arrow: Chevron 31">
            <a:extLst>
              <a:ext uri="{FF2B5EF4-FFF2-40B4-BE49-F238E27FC236}">
                <a16:creationId xmlns:a16="http://schemas.microsoft.com/office/drawing/2014/main" id="{8A410338-98C5-098F-BEB8-F0D48E5EC694}"/>
              </a:ext>
            </a:extLst>
          </p:cNvPr>
          <p:cNvSpPr/>
          <p:nvPr/>
        </p:nvSpPr>
        <p:spPr>
          <a:xfrm>
            <a:off x="3622576" y="1633095"/>
            <a:ext cx="1212850" cy="732241"/>
          </a:xfrm>
          <a:prstGeom prst="chevron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Arrow: Chevron 32">
            <a:extLst>
              <a:ext uri="{FF2B5EF4-FFF2-40B4-BE49-F238E27FC236}">
                <a16:creationId xmlns:a16="http://schemas.microsoft.com/office/drawing/2014/main" id="{8BA69396-176F-C289-0869-6F206E6F03A6}"/>
              </a:ext>
            </a:extLst>
          </p:cNvPr>
          <p:cNvSpPr/>
          <p:nvPr/>
        </p:nvSpPr>
        <p:spPr>
          <a:xfrm>
            <a:off x="7252209" y="1627228"/>
            <a:ext cx="1212850" cy="732241"/>
          </a:xfrm>
          <a:prstGeom prst="chevron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Arrow: Chevron 33">
            <a:extLst>
              <a:ext uri="{FF2B5EF4-FFF2-40B4-BE49-F238E27FC236}">
                <a16:creationId xmlns:a16="http://schemas.microsoft.com/office/drawing/2014/main" id="{13AC1DED-75BD-4227-6760-BEA4723DBAA6}"/>
              </a:ext>
            </a:extLst>
          </p:cNvPr>
          <p:cNvSpPr/>
          <p:nvPr/>
        </p:nvSpPr>
        <p:spPr>
          <a:xfrm>
            <a:off x="3720125" y="4381515"/>
            <a:ext cx="1212850" cy="732241"/>
          </a:xfrm>
          <a:prstGeom prst="chevron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Arrow: Chevron 34">
            <a:extLst>
              <a:ext uri="{FF2B5EF4-FFF2-40B4-BE49-F238E27FC236}">
                <a16:creationId xmlns:a16="http://schemas.microsoft.com/office/drawing/2014/main" id="{F1A99795-8E67-AF49-4179-A83E182F8ACA}"/>
              </a:ext>
            </a:extLst>
          </p:cNvPr>
          <p:cNvSpPr/>
          <p:nvPr/>
        </p:nvSpPr>
        <p:spPr>
          <a:xfrm>
            <a:off x="7232929" y="4216411"/>
            <a:ext cx="1212850" cy="732241"/>
          </a:xfrm>
          <a:prstGeom prst="chevron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Slide Number Placeholder 3">
                <a:extLst>
                  <a:ext uri="{FF2B5EF4-FFF2-40B4-BE49-F238E27FC236}">
                    <a16:creationId xmlns:a16="http://schemas.microsoft.com/office/drawing/2014/main" id="{18F1AF97-262D-A43F-F0CC-4B7378AFA2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5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 xmlns="">
          <p:sp>
            <p:nvSpPr>
              <p:cNvPr id="37" name="Slide Number Placeholder 3">
                <a:extLst>
                  <a:ext uri="{FF2B5EF4-FFF2-40B4-BE49-F238E27FC236}">
                    <a16:creationId xmlns:a16="http://schemas.microsoft.com/office/drawing/2014/main" id="{18F1AF97-262D-A43F-F0CC-4B7378AFA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11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55B70DA-B480-DDEF-5872-C671B2285054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le 1">
            <a:extLst>
              <a:ext uri="{FF2B5EF4-FFF2-40B4-BE49-F238E27FC236}">
                <a16:creationId xmlns:a16="http://schemas.microsoft.com/office/drawing/2014/main" id="{6C68FEE3-96ED-8928-E947-A2BEDD142B25}"/>
              </a:ext>
            </a:extLst>
          </p:cNvPr>
          <p:cNvSpPr txBox="1">
            <a:spLocks/>
          </p:cNvSpPr>
          <p:nvPr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40" name="Picture 2" descr="See the source image">
            <a:extLst>
              <a:ext uri="{FF2B5EF4-FFF2-40B4-BE49-F238E27FC236}">
                <a16:creationId xmlns:a16="http://schemas.microsoft.com/office/drawing/2014/main" id="{EB65C20C-E255-404A-2D4A-8A82375E7B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3E8F4F4-8ED9-C058-BF8F-BA7B744420EC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112F695-A2E9-799F-DED6-2365337B6D89}"/>
              </a:ext>
            </a:extLst>
          </p:cNvPr>
          <p:cNvSpPr txBox="1"/>
          <p:nvPr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–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43" name="Picture 2" descr="See the source image">
            <a:extLst>
              <a:ext uri="{FF2B5EF4-FFF2-40B4-BE49-F238E27FC236}">
                <a16:creationId xmlns:a16="http://schemas.microsoft.com/office/drawing/2014/main" id="{683B0E18-7230-6151-8EE9-A6E027364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Arrow: Chevron 55">
            <a:extLst>
              <a:ext uri="{FF2B5EF4-FFF2-40B4-BE49-F238E27FC236}">
                <a16:creationId xmlns:a16="http://schemas.microsoft.com/office/drawing/2014/main" id="{CCDAD31E-640E-A1C8-8B5A-B97CD29CC366}"/>
              </a:ext>
            </a:extLst>
          </p:cNvPr>
          <p:cNvSpPr/>
          <p:nvPr/>
        </p:nvSpPr>
        <p:spPr>
          <a:xfrm>
            <a:off x="11593492" y="1638624"/>
            <a:ext cx="1212850" cy="732241"/>
          </a:xfrm>
          <a:prstGeom prst="chevron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7" name="Arrow: Chevron 56">
            <a:extLst>
              <a:ext uri="{FF2B5EF4-FFF2-40B4-BE49-F238E27FC236}">
                <a16:creationId xmlns:a16="http://schemas.microsoft.com/office/drawing/2014/main" id="{5995DF06-E413-3978-7F59-2D93AE376731}"/>
              </a:ext>
            </a:extLst>
          </p:cNvPr>
          <p:cNvSpPr/>
          <p:nvPr/>
        </p:nvSpPr>
        <p:spPr>
          <a:xfrm>
            <a:off x="-614001" y="4386094"/>
            <a:ext cx="1212850" cy="732241"/>
          </a:xfrm>
          <a:prstGeom prst="chevron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958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3C1A9B5D-2DA0-FDBC-7F6C-B6CE3D0BE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682" y="1858463"/>
            <a:ext cx="4325536" cy="22425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D0F4D2-3CA5-456B-9574-A05E7D0D43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15000"/>
          </a:blip>
          <a:srcRect r="2115"/>
          <a:stretch/>
        </p:blipFill>
        <p:spPr>
          <a:xfrm>
            <a:off x="6774" y="3507845"/>
            <a:ext cx="4928083" cy="3350155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2BA87A08-31B3-41FB-B760-0BDC63AD6FDC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/>
              <a:t>2.1. Design Updates: Cradle layout &amp; Lifting Supports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F8BCBD-D5EC-4376-AD41-FF172065C2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4EB528FA-5451-44DC-B763-3A0EF6362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Slide Number Placeholder 3">
                <a:extLst>
                  <a:ext uri="{FF2B5EF4-FFF2-40B4-BE49-F238E27FC236}">
                    <a16:creationId xmlns:a16="http://schemas.microsoft.com/office/drawing/2014/main" id="{8100F8B9-971D-888C-1E0A-74C03A870FB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6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>
          <p:sp>
            <p:nvSpPr>
              <p:cNvPr id="30" name="Slide Number Placeholder 3">
                <a:extLst>
                  <a:ext uri="{FF2B5EF4-FFF2-40B4-BE49-F238E27FC236}">
                    <a16:creationId xmlns:a16="http://schemas.microsoft.com/office/drawing/2014/main" id="{8100F8B9-971D-888C-1E0A-74C03A870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6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9843244-2EF5-F02F-4A95-3945D8CC6E0C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1">
            <a:extLst>
              <a:ext uri="{FF2B5EF4-FFF2-40B4-BE49-F238E27FC236}">
                <a16:creationId xmlns:a16="http://schemas.microsoft.com/office/drawing/2014/main" id="{7C8FFAD2-AC09-0B69-AFCA-7D17CCEC888F}"/>
              </a:ext>
            </a:extLst>
          </p:cNvPr>
          <p:cNvSpPr txBox="1">
            <a:spLocks/>
          </p:cNvSpPr>
          <p:nvPr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33" name="Picture 2" descr="See the source image">
            <a:extLst>
              <a:ext uri="{FF2B5EF4-FFF2-40B4-BE49-F238E27FC236}">
                <a16:creationId xmlns:a16="http://schemas.microsoft.com/office/drawing/2014/main" id="{FF2D92D0-80A9-F1AB-6136-A2FBE57770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32B3046-8606-92D9-DDAE-435AC123C44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792FE73B-5A78-4A7A-9937-92558688A9A3}"/>
              </a:ext>
            </a:extLst>
          </p:cNvPr>
          <p:cNvSpPr txBox="1"/>
          <p:nvPr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–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36" name="Picture 2" descr="See the source image">
            <a:extLst>
              <a:ext uri="{FF2B5EF4-FFF2-40B4-BE49-F238E27FC236}">
                <a16:creationId xmlns:a16="http://schemas.microsoft.com/office/drawing/2014/main" id="{17F66474-F75B-52B9-5A91-99CF264EE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996B25-62A7-9F94-7D9F-2BF4783FE9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9881" y="1955371"/>
            <a:ext cx="4445998" cy="1862145"/>
          </a:xfrm>
          <a:prstGeom prst="rect">
            <a:avLst/>
          </a:prstGeom>
          <a:ln w="19050">
            <a:noFill/>
            <a:prstDash val="dash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427150C-559F-2FF2-8834-FA5CFCC8530F}"/>
                  </a:ext>
                </a:extLst>
              </p:cNvPr>
              <p:cNvSpPr txBox="1"/>
              <p:nvPr/>
            </p:nvSpPr>
            <p:spPr>
              <a:xfrm>
                <a:off x="133966" y="1086344"/>
                <a:ext cx="6381133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800100" lvl="1" indent="-342900"/>
                <a:r>
                  <a:rPr lang="en-GB" dirty="0"/>
                  <a:t>Final selection: </a:t>
                </a:r>
                <a:r>
                  <a:rPr lang="en-GB" b="1" dirty="0"/>
                  <a:t>4 layers  </a:t>
                </a:r>
              </a:p>
              <a:p>
                <a:pPr marL="800100" lvl="1" indent="-342900"/>
                <a:r>
                  <a:rPr lang="en-GB" dirty="0"/>
                  <a:t>Crossing </a:t>
                </a:r>
                <a:r>
                  <a:rPr lang="en-GB" b="1" dirty="0"/>
                  <a:t>cylinders removed</a:t>
                </a:r>
              </a:p>
              <a:p>
                <a:pPr marL="800100" lvl="1" indent="-342900"/>
                <a:r>
                  <a:rPr lang="en-GB" dirty="0"/>
                  <a:t>Outer layers with increased </a:t>
                </a:r>
                <a:r>
                  <a:rPr lang="en-GB" b="1" dirty="0"/>
                  <a:t>thickness</a:t>
                </a:r>
                <a:r>
                  <a:rPr lang="en-GB" dirty="0"/>
                  <a:t> (20mm </a:t>
                </a:r>
                <a14:m>
                  <m:oMath xmlns:m="http://schemas.openxmlformats.org/officeDocument/2006/math"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40mm)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427150C-559F-2FF2-8834-FA5CFCC853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966" y="1086344"/>
                <a:ext cx="6381133" cy="923330"/>
              </a:xfrm>
              <a:prstGeom prst="rect">
                <a:avLst/>
              </a:prstGeom>
              <a:blipFill>
                <a:blip r:embed="rId11"/>
                <a:stretch>
                  <a:fillRect t="-3289" b="-9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6D095C1-C8B1-B67D-9D99-E48029DE923A}"/>
              </a:ext>
            </a:extLst>
          </p:cNvPr>
          <p:cNvSpPr txBox="1"/>
          <p:nvPr/>
        </p:nvSpPr>
        <p:spPr>
          <a:xfrm>
            <a:off x="632859" y="4238845"/>
            <a:ext cx="5805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lvl="1"/>
            <a:r>
              <a:rPr lang="en-US" dirty="0"/>
              <a:t>Added </a:t>
            </a:r>
            <a:r>
              <a:rPr lang="en-US" b="1" dirty="0"/>
              <a:t>radial plates </a:t>
            </a:r>
            <a:r>
              <a:rPr lang="en-US" dirty="0"/>
              <a:t>on critical points of the Frame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3249960C-27E9-354C-4A06-FE9149892CD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42336" y="4544943"/>
            <a:ext cx="2755625" cy="1398933"/>
          </a:xfrm>
          <a:prstGeom prst="rect">
            <a:avLst/>
          </a:prstGeom>
        </p:spPr>
      </p:pic>
      <p:pic>
        <p:nvPicPr>
          <p:cNvPr id="40" name="Imagen 10">
            <a:extLst>
              <a:ext uri="{FF2B5EF4-FFF2-40B4-BE49-F238E27FC236}">
                <a16:creationId xmlns:a16="http://schemas.microsoft.com/office/drawing/2014/main" id="{0DA10B79-45AC-3865-AFEE-31185C4DF659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712" t="5017"/>
          <a:stretch/>
        </p:blipFill>
        <p:spPr>
          <a:xfrm>
            <a:off x="6673944" y="4059061"/>
            <a:ext cx="5518056" cy="20995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FC20724F-FED3-6F68-64C3-8ABF64BF6A6A}"/>
              </a:ext>
            </a:extLst>
          </p:cNvPr>
          <p:cNvSpPr txBox="1"/>
          <p:nvPr/>
        </p:nvSpPr>
        <p:spPr>
          <a:xfrm>
            <a:off x="7258014" y="885807"/>
            <a:ext cx="45552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Updated Lifting Supports</a:t>
            </a:r>
            <a:r>
              <a:rPr lang="en-GB" dirty="0"/>
              <a:t>, to center the HGCAL CG (both in V &amp; H positions)</a:t>
            </a:r>
          </a:p>
          <a:p>
            <a:r>
              <a:rPr lang="en-GB" dirty="0"/>
              <a:t>Now merged with external plates </a:t>
            </a:r>
          </a:p>
        </p:txBody>
      </p:sp>
    </p:spTree>
    <p:extLst>
      <p:ext uri="{BB962C8B-B14F-4D97-AF65-F5344CB8AC3E}">
        <p14:creationId xmlns:p14="http://schemas.microsoft.com/office/powerpoint/2010/main" val="1343341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3D0F4D2-3CA5-456B-9574-A05E7D0D43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5000"/>
          </a:blip>
          <a:srcRect r="2115"/>
          <a:stretch/>
        </p:blipFill>
        <p:spPr>
          <a:xfrm>
            <a:off x="0" y="3507845"/>
            <a:ext cx="4928083" cy="3350155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2BA87A08-31B3-41FB-B760-0BDC63AD6FDC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/>
              <a:t>2.2. Design Updates: Transport Units re-design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F8BCBD-D5EC-4376-AD41-FF172065C2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4EB528FA-5451-44DC-B763-3A0EF6362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Slide Number Placeholder 3">
                <a:extLst>
                  <a:ext uri="{FF2B5EF4-FFF2-40B4-BE49-F238E27FC236}">
                    <a16:creationId xmlns:a16="http://schemas.microsoft.com/office/drawing/2014/main" id="{623724E1-B9BF-5FA7-39AB-18BD2F89EB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7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>
          <p:sp>
            <p:nvSpPr>
              <p:cNvPr id="19" name="Slide Number Placeholder 3">
                <a:extLst>
                  <a:ext uri="{FF2B5EF4-FFF2-40B4-BE49-F238E27FC236}">
                    <a16:creationId xmlns:a16="http://schemas.microsoft.com/office/drawing/2014/main" id="{623724E1-B9BF-5FA7-39AB-18BD2F89E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5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C29309-6B6D-837D-20EF-A3F457A5F265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2139CC7F-8D29-607E-5FCD-40725BBD8842}"/>
              </a:ext>
            </a:extLst>
          </p:cNvPr>
          <p:cNvSpPr txBox="1">
            <a:spLocks/>
          </p:cNvSpPr>
          <p:nvPr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22" name="Picture 2" descr="See the source image">
            <a:extLst>
              <a:ext uri="{FF2B5EF4-FFF2-40B4-BE49-F238E27FC236}">
                <a16:creationId xmlns:a16="http://schemas.microsoft.com/office/drawing/2014/main" id="{C621D8DC-A5BB-5F1F-8CF0-E05C7A5594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37C4F53-F2F8-EDAA-CFE3-CF58AF9755C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66939EE-6018-5059-CD4A-53CDC47CB5C0}"/>
              </a:ext>
            </a:extLst>
          </p:cNvPr>
          <p:cNvSpPr txBox="1"/>
          <p:nvPr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–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25" name="Picture 2" descr="See the source image">
            <a:extLst>
              <a:ext uri="{FF2B5EF4-FFF2-40B4-BE49-F238E27FC236}">
                <a16:creationId xmlns:a16="http://schemas.microsoft.com/office/drawing/2014/main" id="{95CFBBDD-30B8-5330-C88A-C431775D0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15">
            <a:extLst>
              <a:ext uri="{FF2B5EF4-FFF2-40B4-BE49-F238E27FC236}">
                <a16:creationId xmlns:a16="http://schemas.microsoft.com/office/drawing/2014/main" id="{78E3A466-893E-23FB-31F6-90221CC9487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1"/>
          <a:stretch/>
        </p:blipFill>
        <p:spPr bwMode="auto">
          <a:xfrm>
            <a:off x="7784983" y="1906286"/>
            <a:ext cx="4206015" cy="4088314"/>
          </a:xfrm>
          <a:prstGeom prst="rect">
            <a:avLst/>
          </a:prstGeom>
          <a:noFill/>
        </p:spPr>
      </p:pic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1801687E-B015-4C22-9A83-D137E05397F7}"/>
              </a:ext>
            </a:extLst>
          </p:cNvPr>
          <p:cNvSpPr txBox="1">
            <a:spLocks/>
          </p:cNvSpPr>
          <p:nvPr/>
        </p:nvSpPr>
        <p:spPr>
          <a:xfrm>
            <a:off x="421623" y="1139733"/>
            <a:ext cx="11188648" cy="7022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GB" sz="1800" dirty="0"/>
              <a:t>The transport units that carry all the weight of the Tooling + HGCAL have been redesigned by adapting their height to the available space (using HEB-800 beams)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30EB6D-244E-F91A-134C-57D6954217B2}"/>
              </a:ext>
            </a:extLst>
          </p:cNvPr>
          <p:cNvSpPr txBox="1"/>
          <p:nvPr/>
        </p:nvSpPr>
        <p:spPr>
          <a:xfrm>
            <a:off x="421622" y="1800402"/>
            <a:ext cx="74975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dirty="0"/>
              <a:t>The design tries to unify the transport units used for Tooling B (removal of the current calorimeter) and Tooling C (insertion of the new calorimeter).</a:t>
            </a:r>
          </a:p>
        </p:txBody>
      </p:sp>
      <p:pic>
        <p:nvPicPr>
          <p:cNvPr id="8" name="Imagen 14">
            <a:extLst>
              <a:ext uri="{FF2B5EF4-FFF2-40B4-BE49-F238E27FC236}">
                <a16:creationId xmlns:a16="http://schemas.microsoft.com/office/drawing/2014/main" id="{5784AA77-2697-FF5B-ADDA-7BD71884AF9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5" b="1528"/>
          <a:stretch/>
        </p:blipFill>
        <p:spPr bwMode="auto">
          <a:xfrm>
            <a:off x="5166863" y="3186510"/>
            <a:ext cx="2195118" cy="28562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14">
            <a:extLst>
              <a:ext uri="{FF2B5EF4-FFF2-40B4-BE49-F238E27FC236}">
                <a16:creationId xmlns:a16="http://schemas.microsoft.com/office/drawing/2014/main" id="{EA8BA632-5D87-5D5C-A17A-D4E6B6DF987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4" r="43760" b="6781"/>
          <a:stretch/>
        </p:blipFill>
        <p:spPr bwMode="auto">
          <a:xfrm>
            <a:off x="2522626" y="4394769"/>
            <a:ext cx="2405457" cy="17089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AB4E9E-9D7A-5459-CAAC-60CE98C19236}"/>
              </a:ext>
            </a:extLst>
          </p:cNvPr>
          <p:cNvSpPr txBox="1"/>
          <p:nvPr/>
        </p:nvSpPr>
        <p:spPr>
          <a:xfrm>
            <a:off x="401049" y="2802076"/>
            <a:ext cx="569495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dirty="0"/>
              <a:t>The transport units (CF-TU interface) and the Interface Blocks (CF-HGCAL interface) are moved longitudinally in order to align the vertical component of the </a:t>
            </a:r>
            <a:r>
              <a:rPr lang="en-GB" dirty="0" err="1"/>
              <a:t>CoG</a:t>
            </a:r>
            <a:r>
              <a:rPr lang="en-GB" dirty="0"/>
              <a:t> of the 3 main bodies, to increase the stability of the structure.</a:t>
            </a:r>
          </a:p>
        </p:txBody>
      </p:sp>
    </p:spTree>
    <p:extLst>
      <p:ext uri="{BB962C8B-B14F-4D97-AF65-F5344CB8AC3E}">
        <p14:creationId xmlns:p14="http://schemas.microsoft.com/office/powerpoint/2010/main" val="4177239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3D0F4D2-3CA5-456B-9574-A05E7D0D43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5000"/>
          </a:blip>
          <a:srcRect r="2115"/>
          <a:stretch/>
        </p:blipFill>
        <p:spPr>
          <a:xfrm>
            <a:off x="0" y="3507845"/>
            <a:ext cx="4928083" cy="3350155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2BA87A08-31B3-41FB-B760-0BDC63AD6FDC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/>
              <a:t>2.3. Design Updates: Bottom cut of Cradle Frame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F8BCBD-D5EC-4376-AD41-FF172065C2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4EB528FA-5451-44DC-B763-3A0EF6362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Slide Number Placeholder 3">
                <a:extLst>
                  <a:ext uri="{FF2B5EF4-FFF2-40B4-BE49-F238E27FC236}">
                    <a16:creationId xmlns:a16="http://schemas.microsoft.com/office/drawing/2014/main" id="{623724E1-B9BF-5FA7-39AB-18BD2F89EB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8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>
          <p:sp>
            <p:nvSpPr>
              <p:cNvPr id="19" name="Slide Number Placeholder 3">
                <a:extLst>
                  <a:ext uri="{FF2B5EF4-FFF2-40B4-BE49-F238E27FC236}">
                    <a16:creationId xmlns:a16="http://schemas.microsoft.com/office/drawing/2014/main" id="{623724E1-B9BF-5FA7-39AB-18BD2F89E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5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C29309-6B6D-837D-20EF-A3F457A5F265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2139CC7F-8D29-607E-5FCD-40725BBD8842}"/>
              </a:ext>
            </a:extLst>
          </p:cNvPr>
          <p:cNvSpPr txBox="1">
            <a:spLocks/>
          </p:cNvSpPr>
          <p:nvPr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22" name="Picture 2" descr="See the source image">
            <a:extLst>
              <a:ext uri="{FF2B5EF4-FFF2-40B4-BE49-F238E27FC236}">
                <a16:creationId xmlns:a16="http://schemas.microsoft.com/office/drawing/2014/main" id="{C621D8DC-A5BB-5F1F-8CF0-E05C7A5594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37C4F53-F2F8-EDAA-CFE3-CF58AF9755C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66939EE-6018-5059-CD4A-53CDC47CB5C0}"/>
              </a:ext>
            </a:extLst>
          </p:cNvPr>
          <p:cNvSpPr txBox="1"/>
          <p:nvPr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–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25" name="Picture 2" descr="See the source image">
            <a:extLst>
              <a:ext uri="{FF2B5EF4-FFF2-40B4-BE49-F238E27FC236}">
                <a16:creationId xmlns:a16="http://schemas.microsoft.com/office/drawing/2014/main" id="{95CFBBDD-30B8-5330-C88A-C431775D0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1801687E-B015-4C22-9A83-D137E05397F7}"/>
              </a:ext>
            </a:extLst>
          </p:cNvPr>
          <p:cNvSpPr txBox="1">
            <a:spLocks/>
          </p:cNvSpPr>
          <p:nvPr/>
        </p:nvSpPr>
        <p:spPr>
          <a:xfrm>
            <a:off x="421623" y="1139733"/>
            <a:ext cx="11305297" cy="7022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GB" sz="1800" dirty="0"/>
              <a:t>Modification of the lower part of the Cradle Frame to allow the insertion of a skidding system for the movement of the tooling inside CMS.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F8568DE-C632-97A9-8EED-5DCD430910B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2796"/>
          <a:stretch/>
        </p:blipFill>
        <p:spPr>
          <a:xfrm>
            <a:off x="1079943" y="1915174"/>
            <a:ext cx="3618516" cy="3857858"/>
          </a:xfrm>
          <a:prstGeom prst="rect">
            <a:avLst/>
          </a:prstGeom>
        </p:spPr>
      </p:pic>
      <p:pic>
        <p:nvPicPr>
          <p:cNvPr id="26" name="Imagen 3">
            <a:extLst>
              <a:ext uri="{FF2B5EF4-FFF2-40B4-BE49-F238E27FC236}">
                <a16:creationId xmlns:a16="http://schemas.microsoft.com/office/drawing/2014/main" id="{E9A725F7-5CD5-9382-B04E-604917822B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43837" y="2805199"/>
            <a:ext cx="5369381" cy="3224870"/>
          </a:xfrm>
          <a:prstGeom prst="rect">
            <a:avLst/>
          </a:prstGeom>
        </p:spPr>
      </p:pic>
      <p:pic>
        <p:nvPicPr>
          <p:cNvPr id="27" name="Imagen 29">
            <a:extLst>
              <a:ext uri="{FF2B5EF4-FFF2-40B4-BE49-F238E27FC236}">
                <a16:creationId xmlns:a16="http://schemas.microsoft.com/office/drawing/2014/main" id="{CD3CEA96-1E77-8673-8B6B-CB2E30C64C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57613" y="3685219"/>
            <a:ext cx="9906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759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3D0F4D2-3CA5-456B-9574-A05E7D0D43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5000"/>
          </a:blip>
          <a:srcRect r="2115"/>
          <a:stretch/>
        </p:blipFill>
        <p:spPr>
          <a:xfrm>
            <a:off x="0" y="3507845"/>
            <a:ext cx="4928083" cy="3350155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2BA87A08-31B3-41FB-B760-0BDC63AD6FDC}"/>
              </a:ext>
            </a:extLst>
          </p:cNvPr>
          <p:cNvSpPr txBox="1">
            <a:spLocks/>
          </p:cNvSpPr>
          <p:nvPr/>
        </p:nvSpPr>
        <p:spPr>
          <a:xfrm>
            <a:off x="632859" y="243514"/>
            <a:ext cx="11094061" cy="6874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Testing: Vertical Testbench for Tooling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F8BCBD-D5EC-4376-AD41-FF172065C2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6392"/>
          <a:stretch/>
        </p:blipFill>
        <p:spPr>
          <a:xfrm>
            <a:off x="201001" y="705088"/>
            <a:ext cx="11789997" cy="361438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4EB528FA-5451-44DC-B763-3A0EF6362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Slide Number Placeholder 3">
                <a:extLst>
                  <a:ext uri="{FF2B5EF4-FFF2-40B4-BE49-F238E27FC236}">
                    <a16:creationId xmlns:a16="http://schemas.microsoft.com/office/drawing/2014/main" id="{623724E1-B9BF-5FA7-39AB-18BD2F89EB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 </m:t>
                    </m:r>
                  </m:oMath>
                </a14:m>
                <a:fld id="{D2FF5A22-9C2E-4DD8-90EA-5417A2858EEA}" type="slidenum">
                  <a:rPr lang="en-GB" sz="1200" smtClean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pPr algn="ctr"/>
                  <a:t>9</a:t>
                </a:fld>
                <a:r>
                  <a:rPr lang="en-GB" sz="1200" dirty="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MU Serif" panose="02000603000000000000" pitchFamily="2" charset="0"/>
                      </a:rPr>
                      <m:t>~</m:t>
                    </m:r>
                  </m:oMath>
                </a14:m>
                <a:endParaRPr lang="en-GB" sz="1200" dirty="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mc:Choice>
        <mc:Fallback>
          <p:sp>
            <p:nvSpPr>
              <p:cNvPr id="19" name="Slide Number Placeholder 3">
                <a:extLst>
                  <a:ext uri="{FF2B5EF4-FFF2-40B4-BE49-F238E27FC236}">
                    <a16:creationId xmlns:a16="http://schemas.microsoft.com/office/drawing/2014/main" id="{623724E1-B9BF-5FA7-39AB-18BD2F89E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1" y="6345048"/>
                <a:ext cx="838198" cy="361950"/>
              </a:xfrm>
              <a:prstGeom prst="rect">
                <a:avLst/>
              </a:prstGeom>
              <a:blipFill>
                <a:blip r:embed="rId5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C29309-6B6D-837D-20EF-A3F457A5F265}"/>
              </a:ext>
            </a:extLst>
          </p:cNvPr>
          <p:cNvCxnSpPr>
            <a:cxnSpLocks/>
          </p:cNvCxnSpPr>
          <p:nvPr/>
        </p:nvCxnSpPr>
        <p:spPr>
          <a:xfrm flipH="1">
            <a:off x="167445" y="6187558"/>
            <a:ext cx="11823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2139CC7F-8D29-607E-5FCD-40725BBD8842}"/>
              </a:ext>
            </a:extLst>
          </p:cNvPr>
          <p:cNvSpPr txBox="1">
            <a:spLocks/>
          </p:cNvSpPr>
          <p:nvPr/>
        </p:nvSpPr>
        <p:spPr>
          <a:xfrm>
            <a:off x="8748215" y="6554914"/>
            <a:ext cx="2248700" cy="161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en-US" sz="1050" b="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Sanchis Ortolá, Victorio</a:t>
            </a:r>
          </a:p>
        </p:txBody>
      </p:sp>
      <p:pic>
        <p:nvPicPr>
          <p:cNvPr id="22" name="Picture 2" descr="See the source image">
            <a:extLst>
              <a:ext uri="{FF2B5EF4-FFF2-40B4-BE49-F238E27FC236}">
                <a16:creationId xmlns:a16="http://schemas.microsoft.com/office/drawing/2014/main" id="{C621D8DC-A5BB-5F1F-8CF0-E05C7A5594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54" r="6302" b="6306"/>
          <a:stretch/>
        </p:blipFill>
        <p:spPr bwMode="auto">
          <a:xfrm>
            <a:off x="11055788" y="6309025"/>
            <a:ext cx="405896" cy="4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37C4F53-F2F8-EDAA-CFE3-CF58AF9755C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5" t="1110" r="1145" b="961"/>
          <a:stretch/>
        </p:blipFill>
        <p:spPr>
          <a:xfrm>
            <a:off x="11610271" y="6311413"/>
            <a:ext cx="405894" cy="40680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66939EE-6018-5059-CD4A-53CDC47CB5C0}"/>
              </a:ext>
            </a:extLst>
          </p:cNvPr>
          <p:cNvSpPr txBox="1"/>
          <p:nvPr/>
        </p:nvSpPr>
        <p:spPr>
          <a:xfrm>
            <a:off x="8558944" y="6315896"/>
            <a:ext cx="2437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0" dirty="0"/>
              <a:t>15</a:t>
            </a:r>
            <a:r>
              <a:rPr lang="en-US" sz="1050" i="0" baseline="30000" dirty="0"/>
              <a:t>th</a:t>
            </a:r>
            <a:r>
              <a:rPr lang="en-US" sz="1050" i="0" dirty="0"/>
              <a:t> FTEC Workshop</a:t>
            </a:r>
            <a:r>
              <a:rPr lang="en-GB" sz="1050" i="0" dirty="0"/>
              <a:t> – </a:t>
            </a:r>
            <a:r>
              <a:rPr lang="en-US" sz="1050" i="1" dirty="0"/>
              <a:t>January 2023</a:t>
            </a:r>
            <a:endParaRPr lang="en-GB" sz="1050" i="1" dirty="0"/>
          </a:p>
        </p:txBody>
      </p:sp>
      <p:pic>
        <p:nvPicPr>
          <p:cNvPr id="25" name="Picture 2" descr="See the source image">
            <a:extLst>
              <a:ext uri="{FF2B5EF4-FFF2-40B4-BE49-F238E27FC236}">
                <a16:creationId xmlns:a16="http://schemas.microsoft.com/office/drawing/2014/main" id="{95CFBBDD-30B8-5330-C88A-C431775D0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5" y="6315896"/>
            <a:ext cx="2248700" cy="399937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19" descr="Diagrama&#10;&#10;Descripción generada automáticamente">
            <a:extLst>
              <a:ext uri="{FF2B5EF4-FFF2-40B4-BE49-F238E27FC236}">
                <a16:creationId xmlns:a16="http://schemas.microsoft.com/office/drawing/2014/main" id="{9C8AF9EB-4230-1E1D-DFC4-B9719F80F0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72" y="855017"/>
            <a:ext cx="10655455" cy="52728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6023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MU Serif">
      <a:majorFont>
        <a:latin typeface="CMU Serif"/>
        <a:ea typeface=""/>
        <a:cs typeface=""/>
      </a:majorFont>
      <a:minorFont>
        <a:latin typeface="CMU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2117</TotalTime>
  <Words>692</Words>
  <Application>Microsoft Office PowerPoint</Application>
  <PresentationFormat>Widescreen</PresentationFormat>
  <Paragraphs>123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Cambria Math</vt:lpstr>
      <vt:lpstr>CMU Serif</vt:lpstr>
      <vt:lpstr>Office Theme</vt:lpstr>
      <vt:lpstr>Engineering/design of tooling for installation of 250-tonne fragile calorimeter from surface to the CMS detector, 100m underground.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</dc:title>
  <dc:creator>Victorio Sanchis Ortola</dc:creator>
  <cp:lastModifiedBy>Victorio Sanchis Ortola</cp:lastModifiedBy>
  <cp:revision>79</cp:revision>
  <cp:lastPrinted>2022-01-19T14:29:38Z</cp:lastPrinted>
  <dcterms:created xsi:type="dcterms:W3CDTF">2021-09-07T12:43:55Z</dcterms:created>
  <dcterms:modified xsi:type="dcterms:W3CDTF">2023-01-17T16:50:13Z</dcterms:modified>
</cp:coreProperties>
</file>