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12"/>
  </p:notesMasterIdLst>
  <p:sldIdLst>
    <p:sldId id="256" r:id="rId2"/>
    <p:sldId id="271" r:id="rId3"/>
    <p:sldId id="277" r:id="rId4"/>
    <p:sldId id="283" r:id="rId5"/>
    <p:sldId id="280" r:id="rId6"/>
    <p:sldId id="285" r:id="rId7"/>
    <p:sldId id="286" r:id="rId8"/>
    <p:sldId id="287" r:id="rId9"/>
    <p:sldId id="284" r:id="rId10"/>
    <p:sldId id="269" r:id="rId11"/>
  </p:sldIdLst>
  <p:sldSz cx="12192000" cy="6858000"/>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1944" autoAdjust="0"/>
    <p:restoredTop sz="96087" autoAdjust="0"/>
  </p:normalViewPr>
  <p:slideViewPr>
    <p:cSldViewPr snapToGrid="0" snapToObjects="1">
      <p:cViewPr varScale="1">
        <p:scale>
          <a:sx n="113" d="100"/>
          <a:sy n="113" d="100"/>
        </p:scale>
        <p:origin x="114" y="3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Espace réservé de la date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3121083-8372-244F-A542-B7BABAC0AA5A}" type="datetimeFigureOut">
              <a:rPr lang="en-GB" smtClean="0"/>
              <a:t>22/06/2022</a:t>
            </a:fld>
            <a:endParaRPr lang="en-GB"/>
          </a:p>
        </p:txBody>
      </p:sp>
      <p:sp>
        <p:nvSpPr>
          <p:cNvPr id="4" name="Espace réservé de l'image des diapositives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Espace réservé des not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r>
              <a:rPr lang="fr-FR"/>
              <a:t>Modifier les styles du texte du masque
Deuxième niveau
Troisième niveau
Quatrième niveau
Cinquième niveau</a:t>
            </a:r>
            <a:endParaRPr lang="en-GB"/>
          </a:p>
        </p:txBody>
      </p:sp>
      <p:sp>
        <p:nvSpPr>
          <p:cNvPr id="6" name="Espace réservé du pied de page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Espace réservé du numéro de diapositiv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E7B46B3-6B2D-0A40-AFB7-0209EED3DFF9}" type="slidenum">
              <a:rPr lang="en-GB" smtClean="0"/>
              <a:t>‹#›</a:t>
            </a:fld>
            <a:endParaRPr lang="en-GB"/>
          </a:p>
        </p:txBody>
      </p:sp>
    </p:spTree>
    <p:extLst>
      <p:ext uri="{BB962C8B-B14F-4D97-AF65-F5344CB8AC3E}">
        <p14:creationId xmlns:p14="http://schemas.microsoft.com/office/powerpoint/2010/main" val="54369637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Logo Slide">
    <p:bg>
      <p:bgPr>
        <a:solidFill>
          <a:schemeClr val="tx1"/>
        </a:solidFill>
        <a:effectLst/>
      </p:bgPr>
    </p:bg>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4836403" y="2169047"/>
            <a:ext cx="2520000" cy="2494674"/>
          </a:xfrm>
          <a:prstGeom prst="rect">
            <a:avLst/>
          </a:prstGeom>
        </p:spPr>
      </p:pic>
    </p:spTree>
    <p:extLst>
      <p:ext uri="{BB962C8B-B14F-4D97-AF65-F5344CB8AC3E}">
        <p14:creationId xmlns:p14="http://schemas.microsoft.com/office/powerpoint/2010/main" val="3946666780"/>
      </p:ext>
    </p:extLst>
  </p:cSld>
  <p:clrMapOvr>
    <a:masterClrMapping/>
  </p:clrMapOvr>
  <p:extLst>
    <p:ext uri="{DCECCB84-F9BA-43D5-87BE-67443E8EF086}">
      <p15:sldGuideLst xmlns:p15="http://schemas.microsoft.com/office/powerpoint/2012/main">
        <p15:guide id="1" orient="horz" pos="2160">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ext and Picture">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5616574" cy="1065742"/>
          </a:xfrm>
        </p:spPr>
        <p:txBody>
          <a:bodyPr/>
          <a:lstStyle/>
          <a:p>
            <a:r>
              <a:rPr lang="fr-FR"/>
              <a:t>Modifiez le style du titre</a:t>
            </a:r>
            <a:endParaRPr lang="en-US" dirty="0"/>
          </a:p>
        </p:txBody>
      </p:sp>
      <p:sp>
        <p:nvSpPr>
          <p:cNvPr id="3" name="Content Placeholder 2"/>
          <p:cNvSpPr>
            <a:spLocks noGrp="1"/>
          </p:cNvSpPr>
          <p:nvPr>
            <p:ph sz="half" idx="1"/>
          </p:nvPr>
        </p:nvSpPr>
        <p:spPr>
          <a:xfrm>
            <a:off x="407987" y="1598658"/>
            <a:ext cx="5616575" cy="4602117"/>
          </a:xfrm>
        </p:spPr>
        <p:txBody>
          <a:bodyPr/>
          <a:lstStyle>
            <a:lvl1pPr>
              <a:defRPr>
                <a:solidFill>
                  <a:schemeClr val="tx2">
                    <a:lumMod val="50000"/>
                  </a:schemeClr>
                </a:solidFill>
              </a:defRPr>
            </a:lvl1pPr>
            <a:lvl2pPr>
              <a:lnSpc>
                <a:spcPct val="100000"/>
              </a:lnSpc>
              <a:defRPr/>
            </a:lvl2pPr>
          </a:lstStyle>
          <a:p>
            <a:pPr lvl="0"/>
            <a:r>
              <a:rPr lang="fr-FR"/>
              <a:t>Modifier les styles du texte du masque
Deuxième niveau
Troisième niveau
Quatrième niveau
Cinquième niveau</a:t>
            </a:r>
            <a:endParaRPr lang="en-US"/>
          </a:p>
        </p:txBody>
      </p:sp>
      <p:sp>
        <p:nvSpPr>
          <p:cNvPr id="9" name="Picture Placeholder 8">
            <a:extLst>
              <a:ext uri="{FF2B5EF4-FFF2-40B4-BE49-F238E27FC236}">
                <a16:creationId xmlns:a16="http://schemas.microsoft.com/office/drawing/2014/main" id="{94588863-2E7B-784C-BD2D-8C3D0E7E1D84}"/>
              </a:ext>
            </a:extLst>
          </p:cNvPr>
          <p:cNvSpPr>
            <a:spLocks noGrp="1"/>
          </p:cNvSpPr>
          <p:nvPr>
            <p:ph type="pic" sz="quarter" idx="13" hasCustomPrompt="1"/>
          </p:nvPr>
        </p:nvSpPr>
        <p:spPr>
          <a:xfrm>
            <a:off x="6167438" y="0"/>
            <a:ext cx="6024562" cy="6207170"/>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US"/>
              <a:t>CMS</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9813928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ext and 2 Pictures horizontal">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fr-FR"/>
              <a:t>Modifiez le style du titre</a:t>
            </a:r>
            <a:endParaRPr lang="en-US" dirty="0"/>
          </a:p>
        </p:txBody>
      </p:sp>
      <p:sp>
        <p:nvSpPr>
          <p:cNvPr id="3" name="Content Placeholder 2"/>
          <p:cNvSpPr>
            <a:spLocks noGrp="1"/>
          </p:cNvSpPr>
          <p:nvPr>
            <p:ph sz="half" idx="1"/>
          </p:nvPr>
        </p:nvSpPr>
        <p:spPr>
          <a:xfrm>
            <a:off x="407987" y="1598658"/>
            <a:ext cx="5616575" cy="4608512"/>
          </a:xfrm>
        </p:spPr>
        <p:txBody>
          <a:bodyPr/>
          <a:lstStyle>
            <a:lvl1pPr>
              <a:defRPr>
                <a:solidFill>
                  <a:schemeClr val="tx2">
                    <a:lumMod val="50000"/>
                  </a:schemeClr>
                </a:solidFill>
              </a:defRPr>
            </a:lvl1pPr>
            <a:lvl2pPr>
              <a:lnSpc>
                <a:spcPct val="100000"/>
              </a:lnSpc>
              <a:defRPr/>
            </a:lvl2pPr>
          </a:lstStyle>
          <a:p>
            <a:pPr lvl="0"/>
            <a:r>
              <a:rPr lang="fr-FR"/>
              <a:t>Modifier les styles du texte du masque
Deuxième niveau
Troisième niveau
Quatrième niveau
Cinquième niveau</a:t>
            </a:r>
            <a:endParaRPr lang="en-US"/>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US"/>
              <a:t>CMS</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
        <p:nvSpPr>
          <p:cNvPr id="11" name="Picture Placeholder 5">
            <a:extLst>
              <a:ext uri="{FF2B5EF4-FFF2-40B4-BE49-F238E27FC236}">
                <a16:creationId xmlns:a16="http://schemas.microsoft.com/office/drawing/2014/main" id="{47B07ADD-2F17-5640-985B-72FA646913F0}"/>
              </a:ext>
            </a:extLst>
          </p:cNvPr>
          <p:cNvSpPr>
            <a:spLocks noGrp="1"/>
          </p:cNvSpPr>
          <p:nvPr>
            <p:ph type="pic" sz="quarter" idx="13" hasCustomPrompt="1"/>
          </p:nvPr>
        </p:nvSpPr>
        <p:spPr>
          <a:xfrm>
            <a:off x="6167438" y="1592263"/>
            <a:ext cx="5616575"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2" name="Picture Placeholder 5">
            <a:extLst>
              <a:ext uri="{FF2B5EF4-FFF2-40B4-BE49-F238E27FC236}">
                <a16:creationId xmlns:a16="http://schemas.microsoft.com/office/drawing/2014/main" id="{AB41C95B-0CD0-B44F-9130-66CCD53B86BB}"/>
              </a:ext>
            </a:extLst>
          </p:cNvPr>
          <p:cNvSpPr>
            <a:spLocks noGrp="1"/>
          </p:cNvSpPr>
          <p:nvPr>
            <p:ph type="pic" sz="quarter" idx="17" hasCustomPrompt="1"/>
          </p:nvPr>
        </p:nvSpPr>
        <p:spPr>
          <a:xfrm>
            <a:off x="6167438" y="3969703"/>
            <a:ext cx="5616575" cy="2232025"/>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208461086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ext and 4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fr-FR"/>
              <a:t>Modifiez le style du titre</a:t>
            </a:r>
            <a:endParaRPr lang="en-US" dirty="0"/>
          </a:p>
        </p:txBody>
      </p:sp>
      <p:sp>
        <p:nvSpPr>
          <p:cNvPr id="3" name="Content Placeholder 2"/>
          <p:cNvSpPr>
            <a:spLocks noGrp="1"/>
          </p:cNvSpPr>
          <p:nvPr>
            <p:ph sz="half" idx="1"/>
          </p:nvPr>
        </p:nvSpPr>
        <p:spPr>
          <a:xfrm>
            <a:off x="407987" y="1598658"/>
            <a:ext cx="3708401" cy="4608512"/>
          </a:xfrm>
        </p:spPr>
        <p:txBody>
          <a:bodyPr/>
          <a:lstStyle>
            <a:lvl1pPr>
              <a:defRPr>
                <a:solidFill>
                  <a:schemeClr val="tx2">
                    <a:lumMod val="50000"/>
                  </a:schemeClr>
                </a:solidFill>
              </a:defRPr>
            </a:lvl1pPr>
            <a:lvl2pPr>
              <a:lnSpc>
                <a:spcPct val="120000"/>
              </a:lnSpc>
              <a:defRPr/>
            </a:lvl2pPr>
          </a:lstStyle>
          <a:p>
            <a:pPr lvl="0"/>
            <a:r>
              <a:rPr lang="fr-FR"/>
              <a:t>Modifier les styles du texte du masque
Deuxième niveau
Troisième niveau
Quatrième niveau
Cinquième niveau</a:t>
            </a:r>
            <a:endParaRPr lang="en-US"/>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US"/>
              <a:t>CMS</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
        <p:nvSpPr>
          <p:cNvPr id="9" name="Picture Placeholder 5">
            <a:extLst>
              <a:ext uri="{FF2B5EF4-FFF2-40B4-BE49-F238E27FC236}">
                <a16:creationId xmlns:a16="http://schemas.microsoft.com/office/drawing/2014/main" id="{255B7D9F-7313-2F46-8079-FEA6DAA0CF20}"/>
              </a:ext>
            </a:extLst>
          </p:cNvPr>
          <p:cNvSpPr>
            <a:spLocks noGrp="1"/>
          </p:cNvSpPr>
          <p:nvPr>
            <p:ph type="pic" sz="quarter" idx="13" hasCustomPrompt="1"/>
          </p:nvPr>
        </p:nvSpPr>
        <p:spPr>
          <a:xfrm>
            <a:off x="8075613" y="1592263"/>
            <a:ext cx="3708400"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5">
            <a:extLst>
              <a:ext uri="{FF2B5EF4-FFF2-40B4-BE49-F238E27FC236}">
                <a16:creationId xmlns:a16="http://schemas.microsoft.com/office/drawing/2014/main" id="{AECDCA30-A5C6-3549-9DAD-01819664F157}"/>
              </a:ext>
            </a:extLst>
          </p:cNvPr>
          <p:cNvSpPr>
            <a:spLocks noGrp="1"/>
          </p:cNvSpPr>
          <p:nvPr>
            <p:ph type="pic" sz="quarter" idx="17" hasCustomPrompt="1"/>
          </p:nvPr>
        </p:nvSpPr>
        <p:spPr>
          <a:xfrm>
            <a:off x="8124681" y="3969703"/>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4" name="Picture Placeholder 5">
            <a:extLst>
              <a:ext uri="{FF2B5EF4-FFF2-40B4-BE49-F238E27FC236}">
                <a16:creationId xmlns:a16="http://schemas.microsoft.com/office/drawing/2014/main" id="{0332EED6-F049-354D-90C1-2CDBDFEB153D}"/>
              </a:ext>
            </a:extLst>
          </p:cNvPr>
          <p:cNvSpPr>
            <a:spLocks noGrp="1"/>
          </p:cNvSpPr>
          <p:nvPr>
            <p:ph type="pic" sz="quarter" idx="18" hasCustomPrompt="1"/>
          </p:nvPr>
        </p:nvSpPr>
        <p:spPr>
          <a:xfrm>
            <a:off x="4259263" y="1592263"/>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5" name="Picture Placeholder 5">
            <a:extLst>
              <a:ext uri="{FF2B5EF4-FFF2-40B4-BE49-F238E27FC236}">
                <a16:creationId xmlns:a16="http://schemas.microsoft.com/office/drawing/2014/main" id="{A46E76A3-B525-534D-9396-8E4D08F06F6A}"/>
              </a:ext>
            </a:extLst>
          </p:cNvPr>
          <p:cNvSpPr>
            <a:spLocks noGrp="1"/>
          </p:cNvSpPr>
          <p:nvPr>
            <p:ph type="pic" sz="quarter" idx="19" hasCustomPrompt="1"/>
          </p:nvPr>
        </p:nvSpPr>
        <p:spPr>
          <a:xfrm>
            <a:off x="4259263" y="3978015"/>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183648929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Subtitles and 2 Pictures ">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fr-FR"/>
              <a:t>Modifiez le style du titre</a:t>
            </a:r>
            <a:endParaRPr lang="en-US" dirty="0"/>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
Deuxième niveau
Troisième niveau
Quatrième niveau
Cinquième niveau</a:t>
            </a:r>
            <a:endParaRPr lang="en-US"/>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
Deuxième niveau
Troisième niveau
Quatrième niveau
Cinquième niveau</a:t>
            </a:r>
            <a:endParaRPr lang="en-US"/>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8" y="2420938"/>
            <a:ext cx="5616575"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D4B0609-1753-094D-A27B-B1604B6E44F9}"/>
              </a:ext>
            </a:extLst>
          </p:cNvPr>
          <p:cNvSpPr>
            <a:spLocks noGrp="1"/>
          </p:cNvSpPr>
          <p:nvPr>
            <p:ph type="dt" sz="half" idx="15"/>
          </p:nvPr>
        </p:nvSpPr>
        <p:spPr/>
        <p:txBody>
          <a:bodyPr/>
          <a:lstStyle/>
          <a:p>
            <a:endParaRPr lang="en-US" dirty="0"/>
          </a:p>
        </p:txBody>
      </p:sp>
      <p:sp>
        <p:nvSpPr>
          <p:cNvPr id="6" name="Footer Placeholder 5">
            <a:extLst>
              <a:ext uri="{FF2B5EF4-FFF2-40B4-BE49-F238E27FC236}">
                <a16:creationId xmlns:a16="http://schemas.microsoft.com/office/drawing/2014/main" id="{D3380C24-4584-494A-B2E2-7C02911E02E7}"/>
              </a:ext>
            </a:extLst>
          </p:cNvPr>
          <p:cNvSpPr>
            <a:spLocks noGrp="1"/>
          </p:cNvSpPr>
          <p:nvPr>
            <p:ph type="ftr" sz="quarter" idx="16"/>
          </p:nvPr>
        </p:nvSpPr>
        <p:spPr/>
        <p:txBody>
          <a:bodyPr/>
          <a:lstStyle/>
          <a:p>
            <a:r>
              <a:rPr lang="en-US"/>
              <a:t>CMS</a:t>
            </a:r>
            <a:endParaRPr lang="en-US" dirty="0"/>
          </a:p>
        </p:txBody>
      </p:sp>
      <p:sp>
        <p:nvSpPr>
          <p:cNvPr id="10" name="Slide Number Placeholder 9">
            <a:extLst>
              <a:ext uri="{FF2B5EF4-FFF2-40B4-BE49-F238E27FC236}">
                <a16:creationId xmlns:a16="http://schemas.microsoft.com/office/drawing/2014/main" id="{89BEDBAA-E014-4E48-AA09-5D0DC18C0C76}"/>
              </a:ext>
            </a:extLst>
          </p:cNvPr>
          <p:cNvSpPr>
            <a:spLocks noGrp="1"/>
          </p:cNvSpPr>
          <p:nvPr>
            <p:ph type="sldNum" sz="quarter" idx="17"/>
          </p:nvPr>
        </p:nvSpPr>
        <p:spPr/>
        <p:txBody>
          <a:bodyPr/>
          <a:lstStyle/>
          <a:p>
            <a:fld id="{36B5EA5A-BC32-A742-B11B-8E7414D5B535}" type="slidenum">
              <a:rPr lang="en-US" smtClean="0"/>
              <a:pPr/>
              <a:t>‹#›</a:t>
            </a:fld>
            <a:endParaRPr lang="en-US" dirty="0"/>
          </a:p>
        </p:txBody>
      </p:sp>
      <p:sp>
        <p:nvSpPr>
          <p:cNvPr id="8" name="Picture Placeholder 7">
            <a:extLst>
              <a:ext uri="{FF2B5EF4-FFF2-40B4-BE49-F238E27FC236}">
                <a16:creationId xmlns:a16="http://schemas.microsoft.com/office/drawing/2014/main" id="{EC9037A8-3728-274F-ADAC-4D3957FCBA46}"/>
              </a:ext>
            </a:extLst>
          </p:cNvPr>
          <p:cNvSpPr>
            <a:spLocks noGrp="1"/>
          </p:cNvSpPr>
          <p:nvPr>
            <p:ph type="pic" sz="quarter" idx="18" hasCustomPrompt="1"/>
          </p:nvPr>
        </p:nvSpPr>
        <p:spPr>
          <a:xfrm>
            <a:off x="6172200" y="2420938"/>
            <a:ext cx="5616575" cy="3779837"/>
          </a:xfrm>
          <a:pattFill prst="lgCheck">
            <a:fgClr>
              <a:schemeClr val="accent4"/>
            </a:fgClr>
            <a:bgClr>
              <a:schemeClr val="bg1"/>
            </a:bgClr>
          </a:pattFill>
        </p:spPr>
        <p:txBody>
          <a:bodyPr anchor="ctr" anchorCtr="0"/>
          <a:lstStyle>
            <a:lvl1pPr algn="ctr">
              <a:defRPr/>
            </a:lvl1pPr>
          </a:lstStyle>
          <a:p>
            <a:r>
              <a:rPr lang="en-GB" dirty="0"/>
              <a:t>Drag and Drop picture</a:t>
            </a:r>
          </a:p>
        </p:txBody>
      </p:sp>
    </p:spTree>
    <p:extLst>
      <p:ext uri="{BB962C8B-B14F-4D97-AF65-F5344CB8AC3E}">
        <p14:creationId xmlns:p14="http://schemas.microsoft.com/office/powerpoint/2010/main" val="1396546742"/>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Subtitle and 3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fr-FR"/>
              <a:t>Modifiez le style du titre</a:t>
            </a:r>
            <a:endParaRPr lang="en-US" dirty="0"/>
          </a:p>
        </p:txBody>
      </p:sp>
      <p:sp>
        <p:nvSpPr>
          <p:cNvPr id="3" name="Text Placeholder 2"/>
          <p:cNvSpPr>
            <a:spLocks noGrp="1"/>
          </p:cNvSpPr>
          <p:nvPr>
            <p:ph type="body" idx="1"/>
          </p:nvPr>
        </p:nvSpPr>
        <p:spPr>
          <a:xfrm>
            <a:off x="407987" y="1592263"/>
            <a:ext cx="3708401" cy="668337"/>
          </a:xfrm>
        </p:spPr>
        <p:txBody>
          <a:bodyPr anchor="t" anchorCtr="0"/>
          <a:lstStyle>
            <a:lvl1pPr marL="0" indent="0">
              <a:lnSpc>
                <a:spcPct val="100000"/>
              </a:lnSpc>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
Deuxième niveau
Troisième niveau
Quatrième niveau
Cinquième niveau</a:t>
            </a:r>
            <a:endParaRPr lang="en-US"/>
          </a:p>
        </p:txBody>
      </p:sp>
      <p:sp>
        <p:nvSpPr>
          <p:cNvPr id="5" name="Text Placeholder 4"/>
          <p:cNvSpPr>
            <a:spLocks noGrp="1"/>
          </p:cNvSpPr>
          <p:nvPr>
            <p:ph type="body" sz="quarter" idx="3"/>
          </p:nvPr>
        </p:nvSpPr>
        <p:spPr>
          <a:xfrm>
            <a:off x="8075612" y="1604966"/>
            <a:ext cx="3713187" cy="655634"/>
          </a:xfrm>
        </p:spPr>
        <p:txBody>
          <a:bodyPr anchor="t" anchorCtr="0"/>
          <a:lstStyle>
            <a:lvl1pPr marL="0" indent="0">
              <a:spcBef>
                <a:spcPts val="400"/>
              </a:spcBef>
              <a:spcAft>
                <a:spcPts val="0"/>
              </a:spcAft>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
Deuxième niveau
Troisième niveau
Quatrième niveau
Cinquième niveau</a:t>
            </a:r>
            <a:endParaRPr lang="en-US"/>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9" y="2420938"/>
            <a:ext cx="3708400"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12">
            <a:extLst>
              <a:ext uri="{FF2B5EF4-FFF2-40B4-BE49-F238E27FC236}">
                <a16:creationId xmlns:a16="http://schemas.microsoft.com/office/drawing/2014/main" id="{EC779F7E-9707-2542-A19F-DD09A53038A7}"/>
              </a:ext>
            </a:extLst>
          </p:cNvPr>
          <p:cNvSpPr>
            <a:spLocks noGrp="1"/>
          </p:cNvSpPr>
          <p:nvPr>
            <p:ph type="pic" sz="quarter" idx="14" hasCustomPrompt="1"/>
          </p:nvPr>
        </p:nvSpPr>
        <p:spPr>
          <a:xfrm>
            <a:off x="8075613" y="2416175"/>
            <a:ext cx="3713187" cy="3779837"/>
          </a:xfrm>
          <a:pattFill prst="lgCheck">
            <a:fgClr>
              <a:schemeClr val="accent4"/>
            </a:fgClr>
            <a:bgClr>
              <a:schemeClr val="bg1"/>
            </a:bgClr>
          </a:pattFill>
        </p:spPr>
        <p:txBody>
          <a:bodyPr anchor="ctr"/>
          <a:lstStyle>
            <a:lvl1pPr marL="0" marR="0" indent="0" algn="ctr" defTabSz="914400" rtl="0" eaLnBrk="1" fontAlgn="auto" latinLnBrk="0" hangingPunct="1">
              <a:lnSpc>
                <a:spcPct val="90000"/>
              </a:lnSpc>
              <a:spcBef>
                <a:spcPts val="1000"/>
              </a:spcBef>
              <a:spcAft>
                <a:spcPts val="0"/>
              </a:spcAft>
              <a:buClrTx/>
              <a:buSzTx/>
              <a:buFont typeface="Arial"/>
              <a:buNone/>
              <a:tabLst/>
              <a:defRPr b="1"/>
            </a:lvl1pPr>
          </a:lstStyle>
          <a:p>
            <a:r>
              <a:rPr lang="en-US"/>
              <a:t>Drag and Drop picture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253846" y="1601227"/>
            <a:ext cx="3708401" cy="668337"/>
          </a:xfrm>
        </p:spPr>
        <p:txBody>
          <a:bodyPr anchor="t" anchorCtr="0"/>
          <a:lstStyle>
            <a:lvl1pPr marL="0" indent="0">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
Deuxième niveau
Troisième niveau
Quatrième niveau
Cinquième niveau</a:t>
            </a:r>
            <a:endParaRPr lang="en-US"/>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253848" y="2429902"/>
            <a:ext cx="3708400"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p:txBody>
          <a:bodyPr/>
          <a:lstStyle/>
          <a:p>
            <a:endParaRPr lang="en-US" dirty="0"/>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p:txBody>
          <a:bodyPr/>
          <a:lstStyle/>
          <a:p>
            <a:r>
              <a:rPr lang="en-US"/>
              <a:t>CMS</a:t>
            </a:r>
            <a:endParaRPr lang="en-US" dirty="0"/>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60518240"/>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ext and 3 Pictures with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fr-FR"/>
              <a:t>Modifiez le style du titre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116386" y="1601376"/>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
Deuxième niveau
Troisième niveau
Quatrième niveau
Cinquième niveau</a:t>
            </a:r>
            <a:endParaRPr lang="en-US"/>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116386" y="2732442"/>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p:txBody>
          <a:bodyPr/>
          <a:lstStyle/>
          <a:p>
            <a:endParaRPr lang="en-US" dirty="0"/>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p:txBody>
          <a:bodyPr/>
          <a:lstStyle/>
          <a:p>
            <a:r>
              <a:rPr lang="en-US"/>
              <a:t>CMS</a:t>
            </a:r>
            <a:endParaRPr lang="en-US" dirty="0"/>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a:t>
            </a:fld>
            <a:endParaRPr lang="en-US" dirty="0"/>
          </a:p>
        </p:txBody>
      </p:sp>
      <p:sp>
        <p:nvSpPr>
          <p:cNvPr id="15" name="Text Placeholder 2">
            <a:extLst>
              <a:ext uri="{FF2B5EF4-FFF2-40B4-BE49-F238E27FC236}">
                <a16:creationId xmlns:a16="http://schemas.microsoft.com/office/drawing/2014/main" id="{F0E95B09-A858-4A4A-B159-8C5B917D41E5}"/>
              </a:ext>
            </a:extLst>
          </p:cNvPr>
          <p:cNvSpPr>
            <a:spLocks noGrp="1"/>
          </p:cNvSpPr>
          <p:nvPr>
            <p:ph type="body" idx="20"/>
          </p:nvPr>
        </p:nvSpPr>
        <p:spPr>
          <a:xfrm>
            <a:off x="3275"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
Deuxième niveau
Troisième niveau
Quatrième niveau
Cinquième niveau</a:t>
            </a:r>
            <a:endParaRPr lang="en-US"/>
          </a:p>
        </p:txBody>
      </p:sp>
      <p:sp>
        <p:nvSpPr>
          <p:cNvPr id="16" name="Picture Placeholder 10">
            <a:extLst>
              <a:ext uri="{FF2B5EF4-FFF2-40B4-BE49-F238E27FC236}">
                <a16:creationId xmlns:a16="http://schemas.microsoft.com/office/drawing/2014/main" id="{2FF76D54-8841-EA4B-B514-DFCE90D05C81}"/>
              </a:ext>
            </a:extLst>
          </p:cNvPr>
          <p:cNvSpPr>
            <a:spLocks noGrp="1"/>
          </p:cNvSpPr>
          <p:nvPr>
            <p:ph type="pic" sz="quarter" idx="21" hasCustomPrompt="1"/>
          </p:nvPr>
        </p:nvSpPr>
        <p:spPr>
          <a:xfrm>
            <a:off x="4050" y="1601376"/>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7" name="Text Placeholder 2">
            <a:extLst>
              <a:ext uri="{FF2B5EF4-FFF2-40B4-BE49-F238E27FC236}">
                <a16:creationId xmlns:a16="http://schemas.microsoft.com/office/drawing/2014/main" id="{DED6363A-4107-5A4F-9E1E-0E88F802ABE9}"/>
              </a:ext>
            </a:extLst>
          </p:cNvPr>
          <p:cNvSpPr>
            <a:spLocks noGrp="1"/>
          </p:cNvSpPr>
          <p:nvPr>
            <p:ph type="body" idx="22"/>
          </p:nvPr>
        </p:nvSpPr>
        <p:spPr>
          <a:xfrm>
            <a:off x="8232388"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
Deuxième niveau
Troisième niveau
Quatrième niveau
Cinquième niveau</a:t>
            </a:r>
            <a:endParaRPr lang="en-US"/>
          </a:p>
        </p:txBody>
      </p:sp>
      <p:sp>
        <p:nvSpPr>
          <p:cNvPr id="18" name="Picture Placeholder 10">
            <a:extLst>
              <a:ext uri="{FF2B5EF4-FFF2-40B4-BE49-F238E27FC236}">
                <a16:creationId xmlns:a16="http://schemas.microsoft.com/office/drawing/2014/main" id="{91039F33-9CD5-004A-9F94-52D16B2EB081}"/>
              </a:ext>
            </a:extLst>
          </p:cNvPr>
          <p:cNvSpPr>
            <a:spLocks noGrp="1"/>
          </p:cNvSpPr>
          <p:nvPr>
            <p:ph type="pic" sz="quarter" idx="23" hasCustomPrompt="1"/>
          </p:nvPr>
        </p:nvSpPr>
        <p:spPr>
          <a:xfrm>
            <a:off x="8232388" y="1601376"/>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3965273962"/>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Picture Horizontal and text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fr-FR"/>
              <a:t>Modifiez le style du titre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12776" y="1592263"/>
            <a:ext cx="11376024" cy="2563906"/>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p:spPr>
        <p:txBody>
          <a:bodyPr/>
          <a:lstStyle/>
          <a:p>
            <a:pPr lvl="0"/>
            <a:r>
              <a:rPr lang="fr-FR"/>
              <a:t>Modifier les styles du texte du masque
Deuxième niveau
Troisième niveau
Quatrième niveau
Cinquième niveau</a:t>
            </a:r>
            <a:endParaRPr lang="en-US" dirty="0"/>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p:spPr>
        <p:txBody>
          <a:bodyPr/>
          <a:lstStyle/>
          <a:p>
            <a:pPr lvl="0"/>
            <a:r>
              <a:rPr lang="fr-FR"/>
              <a:t>Modifier les styles du texte du masque
Deuxième niveau
Troisième niveau
Quatrième niveau
Cinquième niveau</a:t>
            </a:r>
            <a:endParaRPr lang="en-US"/>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p:txBody>
          <a:bodyPr/>
          <a:lstStyle/>
          <a:p>
            <a:endParaRPr lang="en-US" dirty="0"/>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p:txBody>
          <a:bodyPr/>
          <a:lstStyle/>
          <a:p>
            <a:r>
              <a:rPr lang="en-US"/>
              <a:t>CMS</a:t>
            </a:r>
            <a:endParaRPr lang="en-US" dirty="0"/>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a:t>
            </a:fld>
            <a:endParaRPr lang="en-US" dirty="0"/>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p:spPr>
        <p:txBody>
          <a:bodyPr/>
          <a:lstStyle/>
          <a:p>
            <a:pPr lvl="0"/>
            <a:r>
              <a:rPr lang="fr-FR"/>
              <a:t>Modifier les styles du texte du masque
Deuxième niveau
Troisième niveau
Quatrième niveau
Cinquième niveau</a:t>
            </a:r>
            <a:endParaRPr lang="en-US"/>
          </a:p>
        </p:txBody>
      </p:sp>
    </p:spTree>
    <p:extLst>
      <p:ext uri="{BB962C8B-B14F-4D97-AF65-F5344CB8AC3E}">
        <p14:creationId xmlns:p14="http://schemas.microsoft.com/office/powerpoint/2010/main" val="4209956394"/>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Picture Horizontal and text in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fr-FR"/>
              <a:t>Modifiez le style du titre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0" y="1592263"/>
            <a:ext cx="12192000" cy="2945870"/>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fr-FR"/>
              <a:t>Modifier les styles du texte du masque
Deuxième niveau
Troisième niveau
Quatrième niveau
Cinquième niveau</a:t>
            </a:r>
            <a:endParaRPr lang="en-US"/>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fr-FR"/>
              <a:t>Modifier les styles du texte du masque
Deuxième niveau
Troisième niveau
Quatrième niveau
Cinquième niveau</a:t>
            </a:r>
            <a:endParaRPr lang="en-US"/>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p:txBody>
          <a:bodyPr/>
          <a:lstStyle/>
          <a:p>
            <a:endParaRPr lang="en-US" dirty="0"/>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p:txBody>
          <a:bodyPr/>
          <a:lstStyle/>
          <a:p>
            <a:r>
              <a:rPr lang="en-US"/>
              <a:t>CMS</a:t>
            </a:r>
            <a:endParaRPr lang="en-US" dirty="0"/>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a:t>
            </a:fld>
            <a:endParaRPr lang="en-US" dirty="0"/>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fr-FR"/>
              <a:t>Modifier les styles du texte du masque
Deuxième niveau
Troisième niveau
Quatrième niveau
Cinquième niveau</a:t>
            </a:r>
            <a:endParaRPr lang="en-US"/>
          </a:p>
        </p:txBody>
      </p:sp>
    </p:spTree>
    <p:extLst>
      <p:ext uri="{BB962C8B-B14F-4D97-AF65-F5344CB8AC3E}">
        <p14:creationId xmlns:p14="http://schemas.microsoft.com/office/powerpoint/2010/main" val="3654272088"/>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type="secHead" preserve="1">
  <p:cSld name="Chapter Header">
    <p:spTree>
      <p:nvGrpSpPr>
        <p:cNvPr id="1" name=""/>
        <p:cNvGrpSpPr/>
        <p:nvPr/>
      </p:nvGrpSpPr>
      <p:grpSpPr>
        <a:xfrm>
          <a:off x="0" y="0"/>
          <a:ext cx="0" cy="0"/>
          <a:chOff x="0" y="0"/>
          <a:chExt cx="0" cy="0"/>
        </a:xfrm>
      </p:grpSpPr>
      <p:sp>
        <p:nvSpPr>
          <p:cNvPr id="2" name="Title 1"/>
          <p:cNvSpPr>
            <a:spLocks noGrp="1"/>
          </p:cNvSpPr>
          <p:nvPr>
            <p:ph type="title"/>
          </p:nvPr>
        </p:nvSpPr>
        <p:spPr>
          <a:xfrm>
            <a:off x="407987" y="1709738"/>
            <a:ext cx="11376025" cy="2852737"/>
          </a:xfrm>
        </p:spPr>
        <p:txBody>
          <a:bodyPr anchor="b"/>
          <a:lstStyle>
            <a:lvl1pPr>
              <a:defRPr sz="5000"/>
            </a:lvl1pPr>
          </a:lstStyle>
          <a:p>
            <a:r>
              <a:rPr lang="fr-FR"/>
              <a:t>Modifiez le style du titre</a:t>
            </a:r>
            <a:endParaRPr lang="en-US" dirty="0"/>
          </a:p>
        </p:txBody>
      </p:sp>
      <p:sp>
        <p:nvSpPr>
          <p:cNvPr id="3" name="Text Placeholder 2"/>
          <p:cNvSpPr>
            <a:spLocks noGrp="1"/>
          </p:cNvSpPr>
          <p:nvPr>
            <p:ph type="body" idx="1"/>
          </p:nvPr>
        </p:nvSpPr>
        <p:spPr>
          <a:xfrm>
            <a:off x="407987" y="4589463"/>
            <a:ext cx="11376026" cy="1500187"/>
          </a:xfrm>
        </p:spPr>
        <p:txBody>
          <a:bodyPr/>
          <a:lstStyle>
            <a:lvl1pPr marL="0" indent="0">
              <a:buNone/>
              <a:defRPr sz="2400">
                <a:solidFill>
                  <a:schemeClr val="accent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Modifier les styles du texte du masque
Deuxième niveau
Troisième niveau
Quatrième niveau
Cinquième niveau</a:t>
            </a:r>
            <a:endParaRPr lang="en-US"/>
          </a:p>
        </p:txBody>
      </p:sp>
      <p:sp>
        <p:nvSpPr>
          <p:cNvPr id="7" name="Date Placeholder 6">
            <a:extLst>
              <a:ext uri="{FF2B5EF4-FFF2-40B4-BE49-F238E27FC236}">
                <a16:creationId xmlns:a16="http://schemas.microsoft.com/office/drawing/2014/main" id="{33FFEBF6-CE90-CC4E-8695-4D9E4AF1C9F7}"/>
              </a:ext>
            </a:extLst>
          </p:cNvPr>
          <p:cNvSpPr>
            <a:spLocks noGrp="1"/>
          </p:cNvSpPr>
          <p:nvPr>
            <p:ph type="dt" sz="half" idx="10"/>
          </p:nvPr>
        </p:nvSpPr>
        <p:spPr/>
        <p:txBody>
          <a:bodyPr/>
          <a:lstStyle/>
          <a:p>
            <a:endParaRPr lang="en-US" dirty="0"/>
          </a:p>
        </p:txBody>
      </p:sp>
      <p:sp>
        <p:nvSpPr>
          <p:cNvPr id="8" name="Footer Placeholder 7">
            <a:extLst>
              <a:ext uri="{FF2B5EF4-FFF2-40B4-BE49-F238E27FC236}">
                <a16:creationId xmlns:a16="http://schemas.microsoft.com/office/drawing/2014/main" id="{106BCDCA-F2B2-9249-AB85-06169E64A567}"/>
              </a:ext>
            </a:extLst>
          </p:cNvPr>
          <p:cNvSpPr>
            <a:spLocks noGrp="1"/>
          </p:cNvSpPr>
          <p:nvPr>
            <p:ph type="ftr" sz="quarter" idx="11"/>
          </p:nvPr>
        </p:nvSpPr>
        <p:spPr/>
        <p:txBody>
          <a:bodyPr/>
          <a:lstStyle/>
          <a:p>
            <a:r>
              <a:rPr lang="en-US"/>
              <a:t>CMS</a:t>
            </a:r>
            <a:endParaRPr lang="en-US" dirty="0"/>
          </a:p>
        </p:txBody>
      </p:sp>
      <p:sp>
        <p:nvSpPr>
          <p:cNvPr id="9" name="Slide Number Placeholder 8">
            <a:extLst>
              <a:ext uri="{FF2B5EF4-FFF2-40B4-BE49-F238E27FC236}">
                <a16:creationId xmlns:a16="http://schemas.microsoft.com/office/drawing/2014/main" id="{46B4A1B0-EF49-4F43-ACA9-496419739709}"/>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369306904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Title Only  ">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6" name="Date Placeholder 5">
            <a:extLst>
              <a:ext uri="{FF2B5EF4-FFF2-40B4-BE49-F238E27FC236}">
                <a16:creationId xmlns:a16="http://schemas.microsoft.com/office/drawing/2014/main" id="{2F8F7083-D188-D543-8008-F25F138E955C}"/>
              </a:ext>
            </a:extLst>
          </p:cNvPr>
          <p:cNvSpPr>
            <a:spLocks noGrp="1"/>
          </p:cNvSpPr>
          <p:nvPr>
            <p:ph type="dt" sz="half" idx="10"/>
          </p:nvPr>
        </p:nvSpPr>
        <p:spPr/>
        <p:txBody>
          <a:bodyPr/>
          <a:lstStyle/>
          <a:p>
            <a:endParaRPr lang="en-US" dirty="0"/>
          </a:p>
        </p:txBody>
      </p:sp>
      <p:sp>
        <p:nvSpPr>
          <p:cNvPr id="7" name="Footer Placeholder 6">
            <a:extLst>
              <a:ext uri="{FF2B5EF4-FFF2-40B4-BE49-F238E27FC236}">
                <a16:creationId xmlns:a16="http://schemas.microsoft.com/office/drawing/2014/main" id="{DA980EB7-C2CB-9D4D-8C5E-3EB093178EB7}"/>
              </a:ext>
            </a:extLst>
          </p:cNvPr>
          <p:cNvSpPr>
            <a:spLocks noGrp="1"/>
          </p:cNvSpPr>
          <p:nvPr>
            <p:ph type="ftr" sz="quarter" idx="11"/>
          </p:nvPr>
        </p:nvSpPr>
        <p:spPr/>
        <p:txBody>
          <a:bodyPr/>
          <a:lstStyle/>
          <a:p>
            <a:r>
              <a:rPr lang="en-US"/>
              <a:t>CMS</a:t>
            </a:r>
            <a:endParaRPr lang="en-US" dirty="0"/>
          </a:p>
        </p:txBody>
      </p:sp>
      <p:sp>
        <p:nvSpPr>
          <p:cNvPr id="8" name="Slide Number Placeholder 7">
            <a:extLst>
              <a:ext uri="{FF2B5EF4-FFF2-40B4-BE49-F238E27FC236}">
                <a16:creationId xmlns:a16="http://schemas.microsoft.com/office/drawing/2014/main" id="{2F74050C-1801-2345-9DC3-F06B163A28D3}"/>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322684826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046163"/>
            <a:ext cx="9144000" cy="2387600"/>
          </a:xfrm>
        </p:spPr>
        <p:txBody>
          <a:bodyPr anchor="b"/>
          <a:lstStyle>
            <a:lvl1pPr algn="ctr">
              <a:defRPr sz="6000"/>
            </a:lvl1pPr>
          </a:lstStyle>
          <a:p>
            <a:r>
              <a:rPr lang="fr-FR"/>
              <a:t>Modifiez le style du titre</a:t>
            </a:r>
            <a:endParaRPr lang="en-US" dirty="0"/>
          </a:p>
        </p:txBody>
      </p:sp>
      <p:sp>
        <p:nvSpPr>
          <p:cNvPr id="3" name="Subtitle 2"/>
          <p:cNvSpPr>
            <a:spLocks noGrp="1"/>
          </p:cNvSpPr>
          <p:nvPr>
            <p:ph type="subTitle" idx="1"/>
          </p:nvPr>
        </p:nvSpPr>
        <p:spPr>
          <a:xfrm>
            <a:off x="1524000" y="3602038"/>
            <a:ext cx="9144000" cy="1655762"/>
          </a:xfrm>
        </p:spPr>
        <p:txBody>
          <a:bodyPr>
            <a:noAutofit/>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Modifiez le style des sous-titres du masque</a:t>
            </a:r>
            <a:endParaRPr lang="en-US" dirty="0"/>
          </a:p>
        </p:txBody>
      </p:sp>
      <p:sp>
        <p:nvSpPr>
          <p:cNvPr id="7" name="Date Placeholder 6">
            <a:extLst>
              <a:ext uri="{FF2B5EF4-FFF2-40B4-BE49-F238E27FC236}">
                <a16:creationId xmlns:a16="http://schemas.microsoft.com/office/drawing/2014/main" id="{119B3E2A-0B0F-434E-B8B5-23D05F72C797}"/>
              </a:ext>
            </a:extLst>
          </p:cNvPr>
          <p:cNvSpPr>
            <a:spLocks noGrp="1"/>
          </p:cNvSpPr>
          <p:nvPr>
            <p:ph type="dt" sz="half" idx="10"/>
          </p:nvPr>
        </p:nvSpPr>
        <p:spPr/>
        <p:txBody>
          <a:bodyPr/>
          <a:lstStyle/>
          <a:p>
            <a:endParaRPr lang="en-US" dirty="0"/>
          </a:p>
        </p:txBody>
      </p:sp>
      <p:sp>
        <p:nvSpPr>
          <p:cNvPr id="8" name="Footer Placeholder 7">
            <a:extLst>
              <a:ext uri="{FF2B5EF4-FFF2-40B4-BE49-F238E27FC236}">
                <a16:creationId xmlns:a16="http://schemas.microsoft.com/office/drawing/2014/main" id="{33CECA80-B569-3D47-B163-138B2BA81B88}"/>
              </a:ext>
            </a:extLst>
          </p:cNvPr>
          <p:cNvSpPr>
            <a:spLocks noGrp="1"/>
          </p:cNvSpPr>
          <p:nvPr>
            <p:ph type="ftr" sz="quarter" idx="11"/>
          </p:nvPr>
        </p:nvSpPr>
        <p:spPr/>
        <p:txBody>
          <a:bodyPr/>
          <a:lstStyle/>
          <a:p>
            <a:r>
              <a:rPr lang="en-US"/>
              <a:t>CMS</a:t>
            </a:r>
            <a:endParaRPr lang="en-US" dirty="0"/>
          </a:p>
        </p:txBody>
      </p:sp>
      <p:sp>
        <p:nvSpPr>
          <p:cNvPr id="9" name="Slide Number Placeholder 8">
            <a:extLst>
              <a:ext uri="{FF2B5EF4-FFF2-40B4-BE49-F238E27FC236}">
                <a16:creationId xmlns:a16="http://schemas.microsoft.com/office/drawing/2014/main" id="{EFD8CA65-7C13-A442-AF74-D3BBDBCB28BF}"/>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314866892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1F763763-5414-8544-AF6D-F8D5C9B1117C}"/>
              </a:ext>
            </a:extLst>
          </p:cNvPr>
          <p:cNvSpPr>
            <a:spLocks noGrp="1"/>
          </p:cNvSpPr>
          <p:nvPr>
            <p:ph type="dt" sz="half" idx="10"/>
          </p:nvPr>
        </p:nvSpPr>
        <p:spPr/>
        <p:txBody>
          <a:bodyPr/>
          <a:lstStyle/>
          <a:p>
            <a:endParaRPr lang="en-US" dirty="0"/>
          </a:p>
        </p:txBody>
      </p:sp>
      <p:sp>
        <p:nvSpPr>
          <p:cNvPr id="6" name="Footer Placeholder 5">
            <a:extLst>
              <a:ext uri="{FF2B5EF4-FFF2-40B4-BE49-F238E27FC236}">
                <a16:creationId xmlns:a16="http://schemas.microsoft.com/office/drawing/2014/main" id="{7618A5D0-906E-0046-B0F3-96283308CD40}"/>
              </a:ext>
            </a:extLst>
          </p:cNvPr>
          <p:cNvSpPr>
            <a:spLocks noGrp="1"/>
          </p:cNvSpPr>
          <p:nvPr>
            <p:ph type="ftr" sz="quarter" idx="11"/>
          </p:nvPr>
        </p:nvSpPr>
        <p:spPr/>
        <p:txBody>
          <a:bodyPr/>
          <a:lstStyle/>
          <a:p>
            <a:r>
              <a:rPr lang="en-US"/>
              <a:t>CMS</a:t>
            </a:r>
            <a:endParaRPr lang="en-US" dirty="0"/>
          </a:p>
        </p:txBody>
      </p:sp>
      <p:sp>
        <p:nvSpPr>
          <p:cNvPr id="7" name="Slide Number Placeholder 6">
            <a:extLst>
              <a:ext uri="{FF2B5EF4-FFF2-40B4-BE49-F238E27FC236}">
                <a16:creationId xmlns:a16="http://schemas.microsoft.com/office/drawing/2014/main" id="{414B140E-F283-BD43-9D8C-905BDA421CF5}"/>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384525972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type="blank" preserve="1">
  <p:cSld name="Last slide">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33059AC4-96B9-704B-82C7-32D5BEFF3254}"/>
              </a:ext>
            </a:extLst>
          </p:cNvPr>
          <p:cNvSpPr txBox="1"/>
          <p:nvPr userDrawn="1"/>
        </p:nvSpPr>
        <p:spPr>
          <a:xfrm>
            <a:off x="407988" y="6196406"/>
            <a:ext cx="11376025" cy="369332"/>
          </a:xfrm>
          <a:prstGeom prst="rect">
            <a:avLst/>
          </a:prstGeom>
          <a:noFill/>
        </p:spPr>
        <p:txBody>
          <a:bodyPr wrap="square" rtlCol="0">
            <a:spAutoFit/>
          </a:bodyPr>
          <a:lstStyle/>
          <a:p>
            <a:pPr algn="ctr"/>
            <a:r>
              <a:rPr kumimoji="0" lang="fr-CH" dirty="0" err="1"/>
              <a:t>home.cern</a:t>
            </a:r>
            <a:endParaRPr lang="en-US" dirty="0"/>
          </a:p>
        </p:txBody>
      </p:sp>
      <p:pic>
        <p:nvPicPr>
          <p:cNvPr id="5" name="Picture 4">
            <a:extLst>
              <a:ext uri="{FF2B5EF4-FFF2-40B4-BE49-F238E27FC236}">
                <a16:creationId xmlns:a16="http://schemas.microsoft.com/office/drawing/2014/main" id="{155196E8-CA32-8449-8B2F-F83D475BC17D}"/>
              </a:ext>
            </a:extLst>
          </p:cNvPr>
          <p:cNvPicPr>
            <a:picLocks noChangeAspect="1"/>
          </p:cNvPicPr>
          <p:nvPr userDrawn="1"/>
        </p:nvPicPr>
        <p:blipFill>
          <a:blip r:embed="rId2"/>
          <a:stretch>
            <a:fillRect/>
          </a:stretch>
        </p:blipFill>
        <p:spPr>
          <a:xfrm>
            <a:off x="5231904" y="2244864"/>
            <a:ext cx="1728192" cy="1728192"/>
          </a:xfrm>
          <a:prstGeom prst="rect">
            <a:avLst/>
          </a:prstGeom>
        </p:spPr>
      </p:pic>
    </p:spTree>
    <p:extLst>
      <p:ext uri="{BB962C8B-B14F-4D97-AF65-F5344CB8AC3E}">
        <p14:creationId xmlns:p14="http://schemas.microsoft.com/office/powerpoint/2010/main" val="307362836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
  <p:cSld name="Titre et contenu">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fr-FR"/>
              <a:t>Modifiez le style du titre</a:t>
            </a:r>
            <a:endParaRPr lang="en-US" dirty="0"/>
          </a:p>
        </p:txBody>
      </p:sp>
      <p:sp>
        <p:nvSpPr>
          <p:cNvPr id="3" name="Content Placeholder 2"/>
          <p:cNvSpPr>
            <a:spLocks noGrp="1"/>
          </p:cNvSpPr>
          <p:nvPr>
            <p:ph idx="1"/>
          </p:nvPr>
        </p:nvSpPr>
        <p:spPr/>
        <p:txBody>
          <a:bodyPr/>
          <a:lstStyle/>
          <a:p>
            <a:pPr lvl="0"/>
            <a:r>
              <a:rPr lang="fr-FR"/>
              <a:t>Modifier les styles du texte du masque
Deuxième niveau
Troisième niveau
Quatrième niveau
Cinquième niveau</a:t>
            </a:r>
            <a:endParaRPr lang="en-US" dirty="0"/>
          </a:p>
        </p:txBody>
      </p:sp>
      <p:sp>
        <p:nvSpPr>
          <p:cNvPr id="4" name="Date Placeholder 3"/>
          <p:cNvSpPr>
            <a:spLocks noGrp="1"/>
          </p:cNvSpPr>
          <p:nvPr>
            <p:ph type="dt" sz="half" idx="10"/>
          </p:nvPr>
        </p:nvSpPr>
        <p:spPr/>
        <p:txBody>
          <a:bodyPr/>
          <a:lstStyle/>
          <a:p>
            <a:endParaRPr lang="fr-FR"/>
          </a:p>
        </p:txBody>
      </p:sp>
      <p:sp>
        <p:nvSpPr>
          <p:cNvPr id="5" name="Footer Placeholder 4"/>
          <p:cNvSpPr>
            <a:spLocks noGrp="1"/>
          </p:cNvSpPr>
          <p:nvPr>
            <p:ph type="ftr" sz="quarter" idx="11"/>
          </p:nvPr>
        </p:nvSpPr>
        <p:spPr/>
        <p:txBody>
          <a:bodyPr/>
          <a:lstStyle/>
          <a:p>
            <a:r>
              <a:rPr lang="fr-FR"/>
              <a:t>CMS</a:t>
            </a:r>
          </a:p>
        </p:txBody>
      </p:sp>
      <p:sp>
        <p:nvSpPr>
          <p:cNvPr id="6" name="Slide Number Placeholder 5"/>
          <p:cNvSpPr>
            <a:spLocks noGrp="1"/>
          </p:cNvSpPr>
          <p:nvPr>
            <p:ph type="sldNum" sz="quarter" idx="12"/>
          </p:nvPr>
        </p:nvSpPr>
        <p:spPr/>
        <p:txBody>
          <a:bodyPr/>
          <a:lstStyle/>
          <a:p>
            <a:fld id="{C2C22838-FFD6-8F43-AE4E-DEA846CDD5A1}" type="slidenum">
              <a:rPr lang="fr-FR" smtClean="0"/>
              <a:t>‹#›</a:t>
            </a:fld>
            <a:endParaRPr lang="fr-FR"/>
          </a:p>
        </p:txBody>
      </p:sp>
    </p:spTree>
    <p:extLst>
      <p:ext uri="{BB962C8B-B14F-4D97-AF65-F5344CB8AC3E}">
        <p14:creationId xmlns:p14="http://schemas.microsoft.com/office/powerpoint/2010/main" val="209844751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Title Slide with logo">
    <p:bg>
      <p:bgPr>
        <a:solidFill>
          <a:schemeClr val="tx1"/>
        </a:solidFill>
        <a:effectLst/>
      </p:bgPr>
    </p:bg>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5106130" y="710117"/>
            <a:ext cx="1990424" cy="1970420"/>
          </a:xfrm>
          <a:prstGeom prst="rect">
            <a:avLst/>
          </a:prstGeom>
        </p:spPr>
      </p:pic>
      <p:sp>
        <p:nvSpPr>
          <p:cNvPr id="3" name="Title 1">
            <a:extLst>
              <a:ext uri="{FF2B5EF4-FFF2-40B4-BE49-F238E27FC236}">
                <a16:creationId xmlns:a16="http://schemas.microsoft.com/office/drawing/2014/main" id="{56F8ADC9-30DB-1243-8F69-09A7AAEA849D}"/>
              </a:ext>
            </a:extLst>
          </p:cNvPr>
          <p:cNvSpPr>
            <a:spLocks noGrp="1"/>
          </p:cNvSpPr>
          <p:nvPr>
            <p:ph type="ctrTitle" hasCustomPrompt="1"/>
          </p:nvPr>
        </p:nvSpPr>
        <p:spPr>
          <a:xfrm>
            <a:off x="407987" y="3429000"/>
            <a:ext cx="11376025" cy="2153265"/>
          </a:xfrm>
        </p:spPr>
        <p:txBody>
          <a:bodyPr anchor="t" anchorCtr="0"/>
          <a:lstStyle>
            <a:lvl1pPr algn="l">
              <a:defRPr sz="5000">
                <a:solidFill>
                  <a:schemeClr val="bg1"/>
                </a:solidFill>
              </a:defRPr>
            </a:lvl1pPr>
          </a:lstStyle>
          <a:p>
            <a:r>
              <a:rPr lang="en-US" dirty="0"/>
              <a:t>Click to edit Master title style</a:t>
            </a:r>
            <a:br>
              <a:rPr lang="en-US" dirty="0"/>
            </a:br>
            <a:endParaRPr lang="en-US" dirty="0"/>
          </a:p>
        </p:txBody>
      </p:sp>
      <p:sp>
        <p:nvSpPr>
          <p:cNvPr id="5" name="Subtitle 2">
            <a:extLst>
              <a:ext uri="{FF2B5EF4-FFF2-40B4-BE49-F238E27FC236}">
                <a16:creationId xmlns:a16="http://schemas.microsoft.com/office/drawing/2014/main" id="{D56D6D28-7860-E045-9091-E722B9476DB3}"/>
              </a:ext>
            </a:extLst>
          </p:cNvPr>
          <p:cNvSpPr>
            <a:spLocks noGrp="1"/>
          </p:cNvSpPr>
          <p:nvPr>
            <p:ph type="subTitle" idx="1"/>
          </p:nvPr>
        </p:nvSpPr>
        <p:spPr>
          <a:xfrm>
            <a:off x="407988" y="5700252"/>
            <a:ext cx="11376026" cy="803787"/>
          </a:xfrm>
        </p:spPr>
        <p:txBody>
          <a:bodyPr>
            <a:noAutofit/>
          </a:bodyPr>
          <a:lstStyle>
            <a:lvl1pPr marL="0" indent="0" algn="l">
              <a:buNone/>
              <a:defRPr sz="2000" b="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Modifiez le style des sous-titres du masque</a:t>
            </a:r>
            <a:endParaRPr lang="en-US" dirty="0"/>
          </a:p>
        </p:txBody>
      </p:sp>
    </p:spTree>
    <p:extLst>
      <p:ext uri="{BB962C8B-B14F-4D97-AF65-F5344CB8AC3E}">
        <p14:creationId xmlns:p14="http://schemas.microsoft.com/office/powerpoint/2010/main" val="3559132521"/>
      </p:ext>
    </p:extLst>
  </p:cSld>
  <p:clrMapOvr>
    <a:masterClrMapping/>
  </p:clrMapOvr>
  <p:extLst>
    <p:ext uri="{DCECCB84-F9BA-43D5-87BE-67443E8EF086}">
      <p15:sldGuideLst xmlns:p15="http://schemas.microsoft.com/office/powerpoint/2012/main">
        <p15:guide id="1" orient="horz" pos="2160">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ntent   ">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a:solidFill>
                  <a:schemeClr val="tx2"/>
                </a:solidFill>
              </a:defRPr>
            </a:lvl1pPr>
            <a:lvl2pPr marL="324000" indent="-324000">
              <a:buFont typeface="Arial" charset="0"/>
              <a:buChar char="•"/>
              <a:tabLst/>
              <a:defRPr sz="1800">
                <a:solidFill>
                  <a:schemeClr val="tx2"/>
                </a:solidFill>
              </a:defRPr>
            </a:lvl2pPr>
            <a:lvl3pPr marL="648000" indent="-324000">
              <a:buSzPct val="100000"/>
              <a:buFont typeface="Arial" panose="020B0604020202020204" pitchFamily="34" charset="0"/>
              <a:buChar char="•"/>
              <a:tabLst/>
              <a:defRPr>
                <a:solidFill>
                  <a:schemeClr val="tx2"/>
                </a:solidFill>
              </a:defRPr>
            </a:lvl3pPr>
            <a:lvl4pPr marL="972000" indent="-324000">
              <a:buSzPct val="100000"/>
              <a:buFont typeface="Arial" charset="0"/>
              <a:buChar char="•"/>
              <a:tabLst/>
              <a:defRPr>
                <a:solidFill>
                  <a:schemeClr val="tx2"/>
                </a:solidFill>
              </a:defRPr>
            </a:lvl4pPr>
            <a:lvl5pPr marL="2057400" indent="-228600">
              <a:buSzPct val="100000"/>
              <a:buFont typeface="Arial" charset="0"/>
              <a:buChar char="•"/>
              <a:defRPr>
                <a:solidFill>
                  <a:schemeClr val="tx2">
                    <a:lumMod val="50000"/>
                  </a:schemeClr>
                </a:solidFill>
              </a:defRPr>
            </a:lvl5pPr>
          </a:lstStyle>
          <a:p>
            <a:pPr lvl="0"/>
            <a:r>
              <a:rPr lang="fr-FR"/>
              <a:t>Modifier les styles du texte du masque
Deuxième niveau
Troisième niveau
Quatrième niveau
Cinquième niveau</a:t>
            </a:r>
            <a:endParaRPr lang="en-US" dirty="0"/>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fr-FR"/>
              <a:t>Modifiez le style du titre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CMS</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338596968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Bulleted Content">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p:txBody>
          <a:bodyPr/>
          <a:lstStyle>
            <a:lvl1pPr marL="342900" indent="-342900">
              <a:buFont typeface="Arial" panose="020B0604020202020204" pitchFamily="34" charset="0"/>
              <a:buChar char="•"/>
              <a:defRPr>
                <a:solidFill>
                  <a:schemeClr val="tx2">
                    <a:lumMod val="50000"/>
                  </a:schemeClr>
                </a:solidFill>
              </a:defRPr>
            </a:lvl1pPr>
            <a:lvl2pPr marL="628650" indent="-261938">
              <a:buFont typeface="Arial" panose="020B0604020202020204" pitchFamily="34" charset="0"/>
              <a:buChar char="•"/>
              <a:tabLst/>
              <a:defRPr sz="1800">
                <a:solidFill>
                  <a:schemeClr val="tx2">
                    <a:lumMod val="50000"/>
                  </a:schemeClr>
                </a:solidFill>
              </a:defRPr>
            </a:lvl2pPr>
            <a:lvl3pPr marL="889000" indent="-260350">
              <a:buSzPct val="100000"/>
              <a:buFont typeface="Arial" panose="020B0604020202020204" pitchFamily="34" charset="0"/>
              <a:buChar char="•"/>
              <a:tabLst/>
              <a:defRPr sz="1800">
                <a:solidFill>
                  <a:schemeClr val="tx2">
                    <a:lumMod val="50000"/>
                  </a:schemeClr>
                </a:solidFill>
              </a:defRPr>
            </a:lvl3pPr>
            <a:lvl4pPr marL="1209675" indent="-269875">
              <a:buSzPct val="100000"/>
              <a:buFont typeface="Arial" panose="020B0604020202020204" pitchFamily="34" charset="0"/>
              <a:buChar char="•"/>
              <a:tabLst/>
              <a:defRPr sz="1600">
                <a:solidFill>
                  <a:schemeClr val="tx2">
                    <a:lumMod val="50000"/>
                  </a:schemeClr>
                </a:solidFill>
              </a:defRPr>
            </a:lvl4pPr>
            <a:lvl5pPr marL="2057400" indent="-228600">
              <a:buSzPct val="100000"/>
              <a:buFont typeface="Arial" charset="0"/>
              <a:buChar char="•"/>
              <a:defRPr>
                <a:solidFill>
                  <a:schemeClr val="tx2">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0"/>
            <a:endParaRPr lang="en-US" dirty="0"/>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fr-FR"/>
              <a:t>Modifiez le style du titre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CMS</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362156094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Big Picture">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fr-FR"/>
              <a:t>Modifiez le style du titre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CMS</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
        <p:nvSpPr>
          <p:cNvPr id="4" name="Picture Placeholder 3">
            <a:extLst>
              <a:ext uri="{FF2B5EF4-FFF2-40B4-BE49-F238E27FC236}">
                <a16:creationId xmlns:a16="http://schemas.microsoft.com/office/drawing/2014/main" id="{1CBAAC3B-64E8-6A4D-B184-3057E6D0D079}"/>
              </a:ext>
            </a:extLst>
          </p:cNvPr>
          <p:cNvSpPr>
            <a:spLocks noGrp="1"/>
          </p:cNvSpPr>
          <p:nvPr>
            <p:ph type="pic" sz="quarter" idx="13" hasCustomPrompt="1"/>
          </p:nvPr>
        </p:nvSpPr>
        <p:spPr>
          <a:xfrm>
            <a:off x="407988" y="1439863"/>
            <a:ext cx="11376025" cy="4760912"/>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206228557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Full page Picture">
    <p:spTree>
      <p:nvGrpSpPr>
        <p:cNvPr id="1" name=""/>
        <p:cNvGrpSpPr/>
        <p:nvPr/>
      </p:nvGrpSpPr>
      <p:grpSpPr>
        <a:xfrm>
          <a:off x="0" y="0"/>
          <a:ext cx="0" cy="0"/>
          <a:chOff x="0" y="0"/>
          <a:chExt cx="0" cy="0"/>
        </a:xfrm>
      </p:grpSpPr>
      <p:sp>
        <p:nvSpPr>
          <p:cNvPr id="8" name="Picture Placeholder 3">
            <a:extLst>
              <a:ext uri="{FF2B5EF4-FFF2-40B4-BE49-F238E27FC236}">
                <a16:creationId xmlns:a16="http://schemas.microsoft.com/office/drawing/2014/main" id="{01A8103C-80BA-7941-AEF5-FB81302B57A9}"/>
              </a:ext>
            </a:extLst>
          </p:cNvPr>
          <p:cNvSpPr>
            <a:spLocks noGrp="1"/>
          </p:cNvSpPr>
          <p:nvPr>
            <p:ph type="pic" sz="quarter" idx="13" hasCustomPrompt="1"/>
          </p:nvPr>
        </p:nvSpPr>
        <p:spPr>
          <a:xfrm>
            <a:off x="0" y="-29980"/>
            <a:ext cx="12192000" cy="6230755"/>
          </a:xfrm>
          <a:pattFill prst="lgCheck">
            <a:fgClr>
              <a:schemeClr val="accent4"/>
            </a:fgClr>
            <a:bgClr>
              <a:schemeClr val="bg1"/>
            </a:bgClr>
          </a:pattFill>
        </p:spPr>
        <p:txBody>
          <a:bodyPr anchor="ctr" anchorCtr="0"/>
          <a:lstStyle>
            <a:lvl1pPr algn="ctr">
              <a:defRPr/>
            </a:lvl1pPr>
          </a:lstStyle>
          <a:p>
            <a:r>
              <a:rPr lang="en-US" dirty="0"/>
              <a:t>Drag and drop picture</a:t>
            </a:r>
          </a:p>
        </p:txBody>
      </p:sp>
      <p:sp>
        <p:nvSpPr>
          <p:cNvPr id="3" name="Content Placeholder 2"/>
          <p:cNvSpPr>
            <a:spLocks noGrp="1"/>
          </p:cNvSpPr>
          <p:nvPr>
            <p:ph idx="1"/>
          </p:nvPr>
        </p:nvSpPr>
        <p:spPr>
          <a:xfrm>
            <a:off x="8075612" y="-48846"/>
            <a:ext cx="4116387" cy="6249621"/>
          </a:xfrm>
          <a:solidFill>
            <a:schemeClr val="tx1">
              <a:alpha val="80000"/>
            </a:schemeClr>
          </a:solidFill>
        </p:spPr>
        <p:txBody>
          <a:bodyPr lIns="180000" tIns="180000" rIns="180000" bIns="180000"/>
          <a:lstStyle>
            <a:lvl1pPr>
              <a:defRPr sz="2800">
                <a:solidFill>
                  <a:schemeClr val="bg1"/>
                </a:solidFill>
              </a:defRPr>
            </a:lvl1pPr>
            <a:lvl2pPr marL="324000" indent="-324000">
              <a:buFont typeface="Arial" charset="0"/>
              <a:buChar char="•"/>
              <a:tabLst/>
              <a:defRPr sz="2100">
                <a:solidFill>
                  <a:schemeClr val="bg1"/>
                </a:solidFill>
              </a:defRPr>
            </a:lvl2pPr>
            <a:lvl3pPr marL="648000" indent="-324000">
              <a:buSzPct val="100000"/>
              <a:buFont typeface="Arial" panose="020B0604020202020204" pitchFamily="34" charset="0"/>
              <a:buChar char="•"/>
              <a:tabLst/>
              <a:defRPr sz="1800">
                <a:solidFill>
                  <a:schemeClr val="bg1"/>
                </a:solidFill>
              </a:defRPr>
            </a:lvl3pPr>
            <a:lvl4pPr marL="972000" indent="-324000">
              <a:buSzPct val="100000"/>
              <a:buFont typeface="Arial" charset="0"/>
              <a:buChar char="•"/>
              <a:tabLst/>
              <a:defRPr>
                <a:solidFill>
                  <a:schemeClr val="bg1"/>
                </a:solidFill>
              </a:defRPr>
            </a:lvl4pPr>
            <a:lvl5pPr marL="2057400" indent="-228600">
              <a:buSzPct val="100000"/>
              <a:buFont typeface="Arial" charset="0"/>
              <a:buChar char="•"/>
              <a:defRPr>
                <a:solidFill>
                  <a:schemeClr val="tx2">
                    <a:lumMod val="50000"/>
                  </a:schemeClr>
                </a:solidFill>
              </a:defRPr>
            </a:lvl5pPr>
          </a:lstStyle>
          <a:p>
            <a:pPr lvl="0"/>
            <a:r>
              <a:rPr lang="fr-FR"/>
              <a:t>Modifier les styles du texte du masque
Deuxième niveau
Troisième niveau
Quatrième niveau
Cinquième niveau</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CMS</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390298808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2 Conten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a:p>
        </p:txBody>
      </p:sp>
      <p:sp>
        <p:nvSpPr>
          <p:cNvPr id="3" name="Content Placeholder 2"/>
          <p:cNvSpPr>
            <a:spLocks noGrp="1"/>
          </p:cNvSpPr>
          <p:nvPr>
            <p:ph sz="half" idx="1"/>
          </p:nvPr>
        </p:nvSpPr>
        <p:spPr>
          <a:xfrm>
            <a:off x="407987" y="1592264"/>
            <a:ext cx="5616575" cy="4608512"/>
          </a:xfrm>
        </p:spPr>
        <p:txBody>
          <a:bodyPr/>
          <a:lstStyle/>
          <a:p>
            <a:pPr lvl="0"/>
            <a:r>
              <a:rPr lang="fr-FR"/>
              <a:t>Modifier les styles du texte du masque
Deuxième niveau
Troisième niveau
Quatrième niveau
Cinquième niveau</a:t>
            </a:r>
            <a:endParaRPr lang="en-US"/>
          </a:p>
        </p:txBody>
      </p:sp>
      <p:sp>
        <p:nvSpPr>
          <p:cNvPr id="4" name="Content Placeholder 3"/>
          <p:cNvSpPr>
            <a:spLocks noGrp="1"/>
          </p:cNvSpPr>
          <p:nvPr>
            <p:ph sz="half" idx="2"/>
          </p:nvPr>
        </p:nvSpPr>
        <p:spPr>
          <a:xfrm>
            <a:off x="6172199" y="1592264"/>
            <a:ext cx="5611813" cy="4608511"/>
          </a:xfrm>
        </p:spPr>
        <p:txBody>
          <a:bodyPr/>
          <a:lstStyle/>
          <a:p>
            <a:pPr lvl="0"/>
            <a:r>
              <a:rPr lang="fr-FR"/>
              <a:t>Modifier les styles du texte du masque
Deuxième niveau
Troisième niveau
Quatrième niveau
Cinquième niveau</a:t>
            </a:r>
            <a:endParaRPr lang="en-US"/>
          </a:p>
        </p:txBody>
      </p:sp>
      <p:sp>
        <p:nvSpPr>
          <p:cNvPr id="8" name="Date Placeholder 7">
            <a:extLst>
              <a:ext uri="{FF2B5EF4-FFF2-40B4-BE49-F238E27FC236}">
                <a16:creationId xmlns:a16="http://schemas.microsoft.com/office/drawing/2014/main" id="{E3A8A69A-7619-C44B-A930-6AC38A3F8BC7}"/>
              </a:ext>
            </a:extLst>
          </p:cNvPr>
          <p:cNvSpPr>
            <a:spLocks noGrp="1"/>
          </p:cNvSpPr>
          <p:nvPr>
            <p:ph type="dt" sz="half" idx="10"/>
          </p:nvPr>
        </p:nvSpPr>
        <p:spPr/>
        <p:txBody>
          <a:bodyPr/>
          <a:lstStyle/>
          <a:p>
            <a:endParaRPr lang="en-US" dirty="0"/>
          </a:p>
        </p:txBody>
      </p:sp>
      <p:sp>
        <p:nvSpPr>
          <p:cNvPr id="9" name="Footer Placeholder 8">
            <a:extLst>
              <a:ext uri="{FF2B5EF4-FFF2-40B4-BE49-F238E27FC236}">
                <a16:creationId xmlns:a16="http://schemas.microsoft.com/office/drawing/2014/main" id="{9B55D6E3-4871-704B-B795-99BD30EABFEE}"/>
              </a:ext>
            </a:extLst>
          </p:cNvPr>
          <p:cNvSpPr>
            <a:spLocks noGrp="1"/>
          </p:cNvSpPr>
          <p:nvPr>
            <p:ph type="ftr" sz="quarter" idx="11"/>
          </p:nvPr>
        </p:nvSpPr>
        <p:spPr/>
        <p:txBody>
          <a:bodyPr/>
          <a:lstStyle/>
          <a:p>
            <a:r>
              <a:rPr lang="en-US"/>
              <a:t>CMS</a:t>
            </a:r>
            <a:endParaRPr lang="en-US" dirty="0"/>
          </a:p>
        </p:txBody>
      </p:sp>
      <p:sp>
        <p:nvSpPr>
          <p:cNvPr id="10" name="Slide Number Placeholder 9">
            <a:extLst>
              <a:ext uri="{FF2B5EF4-FFF2-40B4-BE49-F238E27FC236}">
                <a16:creationId xmlns:a16="http://schemas.microsoft.com/office/drawing/2014/main" id="{BEE4B464-E744-A34F-B223-6B554979B8EC}"/>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95075580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Subtitle and Comparison">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fr-FR"/>
              <a:t>Modifiez le style du titre</a:t>
            </a:r>
            <a:endParaRPr lang="en-US" dirty="0"/>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
Deuxième niveau
Troisième niveau
Quatrième niveau
Cinquième niveau</a:t>
            </a:r>
            <a:endParaRPr lang="en-US"/>
          </a:p>
        </p:txBody>
      </p:sp>
      <p:sp>
        <p:nvSpPr>
          <p:cNvPr id="4" name="Content Placeholder 3"/>
          <p:cNvSpPr>
            <a:spLocks noGrp="1"/>
          </p:cNvSpPr>
          <p:nvPr>
            <p:ph sz="half" idx="2"/>
          </p:nvPr>
        </p:nvSpPr>
        <p:spPr>
          <a:xfrm>
            <a:off x="407987" y="2427287"/>
            <a:ext cx="5616575" cy="3773488"/>
          </a:xfrm>
        </p:spPr>
        <p:txBody>
          <a:bodyPr/>
          <a:lstStyle>
            <a:lvl1pPr marL="324000" indent="-324000">
              <a:buFont typeface="Arial" panose="020B0604020202020204" pitchFamily="34" charset="0"/>
              <a:buChar char="•"/>
              <a:defRPr/>
            </a:lvl1pPr>
          </a:lstStyle>
          <a:p>
            <a:pPr lvl="0"/>
            <a:r>
              <a:rPr lang="fr-FR"/>
              <a:t>Modifier les styles du texte du masque
Deuxième niveau
Troisième niveau
Quatrième niveau
Cinquième niveau</a:t>
            </a:r>
            <a:endParaRPr lang="en-US"/>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
Deuxième niveau
Troisième niveau
Quatrième niveau
Cinquième niveau</a:t>
            </a:r>
            <a:endParaRPr lang="en-US"/>
          </a:p>
        </p:txBody>
      </p:sp>
      <p:sp>
        <p:nvSpPr>
          <p:cNvPr id="6" name="Content Placeholder 5"/>
          <p:cNvSpPr>
            <a:spLocks noGrp="1"/>
          </p:cNvSpPr>
          <p:nvPr>
            <p:ph sz="quarter" idx="4"/>
          </p:nvPr>
        </p:nvSpPr>
        <p:spPr>
          <a:xfrm>
            <a:off x="6172200" y="2427287"/>
            <a:ext cx="5611813" cy="3773488"/>
          </a:xfrm>
        </p:spPr>
        <p:txBody>
          <a:bodyPr/>
          <a:lstStyle>
            <a:lvl1pPr marL="324000" indent="-324000">
              <a:buFont typeface="Arial" panose="020B0604020202020204" pitchFamily="34" charset="0"/>
              <a:buChar char="•"/>
              <a:defRPr/>
            </a:lvl1pPr>
          </a:lstStyle>
          <a:p>
            <a:pPr lvl="0"/>
            <a:r>
              <a:rPr lang="fr-FR"/>
              <a:t>Modifier les styles du texte du masque
Deuxième niveau
Troisième niveau
Quatrième niveau
Cinquième niveau</a:t>
            </a:r>
            <a:endParaRPr lang="en-US"/>
          </a:p>
        </p:txBody>
      </p:sp>
      <p:sp>
        <p:nvSpPr>
          <p:cNvPr id="10" name="Date Placeholder 9">
            <a:extLst>
              <a:ext uri="{FF2B5EF4-FFF2-40B4-BE49-F238E27FC236}">
                <a16:creationId xmlns:a16="http://schemas.microsoft.com/office/drawing/2014/main" id="{0B511762-E0C9-6C4A-9015-D9D3D4FF97C2}"/>
              </a:ext>
            </a:extLst>
          </p:cNvPr>
          <p:cNvSpPr>
            <a:spLocks noGrp="1"/>
          </p:cNvSpPr>
          <p:nvPr>
            <p:ph type="dt" sz="half" idx="10"/>
          </p:nvPr>
        </p:nvSpPr>
        <p:spPr/>
        <p:txBody>
          <a:bodyPr/>
          <a:lstStyle/>
          <a:p>
            <a:endParaRPr lang="en-US" dirty="0"/>
          </a:p>
        </p:txBody>
      </p:sp>
      <p:sp>
        <p:nvSpPr>
          <p:cNvPr id="11" name="Footer Placeholder 10">
            <a:extLst>
              <a:ext uri="{FF2B5EF4-FFF2-40B4-BE49-F238E27FC236}">
                <a16:creationId xmlns:a16="http://schemas.microsoft.com/office/drawing/2014/main" id="{E2689900-D127-9840-8E06-B694B9FE1267}"/>
              </a:ext>
            </a:extLst>
          </p:cNvPr>
          <p:cNvSpPr>
            <a:spLocks noGrp="1"/>
          </p:cNvSpPr>
          <p:nvPr>
            <p:ph type="ftr" sz="quarter" idx="11"/>
          </p:nvPr>
        </p:nvSpPr>
        <p:spPr/>
        <p:txBody>
          <a:bodyPr/>
          <a:lstStyle/>
          <a:p>
            <a:r>
              <a:rPr lang="en-US"/>
              <a:t>CMS</a:t>
            </a:r>
            <a:endParaRPr lang="en-US" dirty="0"/>
          </a:p>
        </p:txBody>
      </p:sp>
      <p:sp>
        <p:nvSpPr>
          <p:cNvPr id="12" name="Slide Number Placeholder 11">
            <a:extLst>
              <a:ext uri="{FF2B5EF4-FFF2-40B4-BE49-F238E27FC236}">
                <a16:creationId xmlns:a16="http://schemas.microsoft.com/office/drawing/2014/main" id="{7B398DFD-572D-D549-8BBF-A86A1DFF026F}"/>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725517544"/>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image" Target="../media/image1.emf"/><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07988" y="373593"/>
            <a:ext cx="11376025" cy="1065742"/>
          </a:xfrm>
          <a:prstGeom prst="rect">
            <a:avLst/>
          </a:prstGeom>
        </p:spPr>
        <p:txBody>
          <a:bodyPr vert="horz" lIns="0" tIns="0" rIns="0" bIns="0" rtlCol="0" anchor="t" anchorCtr="0">
            <a:noAutofit/>
          </a:bodyPr>
          <a:lstStyle/>
          <a:p>
            <a:r>
              <a:rPr lang="fr-FR"/>
              <a:t>Modifiez le style du titre</a:t>
            </a:r>
            <a:endParaRPr lang="en-US" dirty="0"/>
          </a:p>
        </p:txBody>
      </p:sp>
      <p:sp>
        <p:nvSpPr>
          <p:cNvPr id="3" name="Text Placeholder 2"/>
          <p:cNvSpPr>
            <a:spLocks noGrp="1"/>
          </p:cNvSpPr>
          <p:nvPr>
            <p:ph type="body" idx="1"/>
          </p:nvPr>
        </p:nvSpPr>
        <p:spPr>
          <a:xfrm>
            <a:off x="407989" y="1592263"/>
            <a:ext cx="11376024" cy="4608512"/>
          </a:xfrm>
          <a:prstGeom prst="rect">
            <a:avLst/>
          </a:prstGeom>
        </p:spPr>
        <p:txBody>
          <a:bodyPr vert="horz" lIns="0" tIns="0" rIns="0" bIns="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4" name="Date Placeholder 3"/>
          <p:cNvSpPr>
            <a:spLocks noGrp="1"/>
          </p:cNvSpPr>
          <p:nvPr>
            <p:ph type="dt" sz="half" idx="2"/>
          </p:nvPr>
        </p:nvSpPr>
        <p:spPr>
          <a:xfrm>
            <a:off x="3485228" y="6378349"/>
            <a:ext cx="631160" cy="365125"/>
          </a:xfrm>
          <a:prstGeom prst="rect">
            <a:avLst/>
          </a:prstGeom>
        </p:spPr>
        <p:txBody>
          <a:bodyPr vert="horz" lIns="0" tIns="0" rIns="0" bIns="0" rtlCol="0" anchor="ctr"/>
          <a:lstStyle>
            <a:lvl1pPr algn="r">
              <a:defRPr sz="1000">
                <a:solidFill>
                  <a:schemeClr val="tx1"/>
                </a:solidFill>
              </a:defRPr>
            </a:lvl1pPr>
          </a:lstStyle>
          <a:p>
            <a:endParaRPr lang="en-US" dirty="0"/>
          </a:p>
        </p:txBody>
      </p:sp>
      <p:sp>
        <p:nvSpPr>
          <p:cNvPr id="6" name="Slide Number Placeholder 5"/>
          <p:cNvSpPr>
            <a:spLocks noGrp="1"/>
          </p:cNvSpPr>
          <p:nvPr>
            <p:ph type="sldNum" sz="quarter" idx="4"/>
          </p:nvPr>
        </p:nvSpPr>
        <p:spPr>
          <a:xfrm>
            <a:off x="11107546" y="6383848"/>
            <a:ext cx="681254" cy="365125"/>
          </a:xfrm>
          <a:prstGeom prst="rect">
            <a:avLst/>
          </a:prstGeom>
        </p:spPr>
        <p:txBody>
          <a:bodyPr vert="horz" lIns="0" tIns="0" rIns="0" bIns="0" rtlCol="0" anchor="ctr"/>
          <a:lstStyle>
            <a:lvl1pPr algn="r">
              <a:defRPr sz="1000">
                <a:solidFill>
                  <a:schemeClr val="tx1"/>
                </a:solidFill>
              </a:defRPr>
            </a:lvl1pPr>
          </a:lstStyle>
          <a:p>
            <a:fld id="{36B5EA5A-BC32-A742-B11B-8E7414D5B535}" type="slidenum">
              <a:rPr lang="en-US" smtClean="0"/>
              <a:pPr/>
              <a:t>‹#›</a:t>
            </a:fld>
            <a:endParaRPr lang="en-US" dirty="0"/>
          </a:p>
        </p:txBody>
      </p:sp>
      <p:sp>
        <p:nvSpPr>
          <p:cNvPr id="7" name="Footer Placeholder 6">
            <a:extLst>
              <a:ext uri="{FF2B5EF4-FFF2-40B4-BE49-F238E27FC236}">
                <a16:creationId xmlns:a16="http://schemas.microsoft.com/office/drawing/2014/main" id="{7AB22024-69B4-1F4F-8860-CB954517F654}"/>
              </a:ext>
            </a:extLst>
          </p:cNvPr>
          <p:cNvSpPr>
            <a:spLocks noGrp="1"/>
          </p:cNvSpPr>
          <p:nvPr>
            <p:ph type="ftr" sz="quarter" idx="3"/>
          </p:nvPr>
        </p:nvSpPr>
        <p:spPr>
          <a:xfrm>
            <a:off x="4259262" y="6383848"/>
            <a:ext cx="6572221" cy="365125"/>
          </a:xfrm>
          <a:prstGeom prst="rect">
            <a:avLst/>
          </a:prstGeom>
        </p:spPr>
        <p:txBody>
          <a:bodyPr vert="horz" lIns="91440" tIns="45720" rIns="91440" bIns="45720" rtlCol="0" anchor="ctr"/>
          <a:lstStyle>
            <a:lvl1pPr algn="ctr">
              <a:defRPr sz="1200">
                <a:solidFill>
                  <a:schemeClr val="tx1"/>
                </a:solidFill>
              </a:defRPr>
            </a:lvl1pPr>
          </a:lstStyle>
          <a:p>
            <a:r>
              <a:rPr lang="en-US"/>
              <a:t>CMS</a:t>
            </a:r>
            <a:endParaRPr lang="en-US" dirty="0"/>
          </a:p>
        </p:txBody>
      </p:sp>
      <p:cxnSp>
        <p:nvCxnSpPr>
          <p:cNvPr id="14" name="Straight Connector 13">
            <a:extLst>
              <a:ext uri="{FF2B5EF4-FFF2-40B4-BE49-F238E27FC236}">
                <a16:creationId xmlns:a16="http://schemas.microsoft.com/office/drawing/2014/main" id="{BD9C6532-AEDE-354E-83AD-7F67D706DF38}"/>
              </a:ext>
            </a:extLst>
          </p:cNvPr>
          <p:cNvCxnSpPr/>
          <p:nvPr userDrawn="1"/>
        </p:nvCxnSpPr>
        <p:spPr>
          <a:xfrm>
            <a:off x="407987" y="6266608"/>
            <a:ext cx="11376025" cy="0"/>
          </a:xfrm>
          <a:prstGeom prst="line">
            <a:avLst/>
          </a:prstGeom>
          <a:ln w="9525"/>
        </p:spPr>
        <p:style>
          <a:lnRef idx="1">
            <a:schemeClr val="accent1"/>
          </a:lnRef>
          <a:fillRef idx="0">
            <a:schemeClr val="accent1"/>
          </a:fillRef>
          <a:effectRef idx="0">
            <a:schemeClr val="accent1"/>
          </a:effectRef>
          <a:fontRef idx="minor">
            <a:schemeClr val="tx1"/>
          </a:fontRef>
        </p:style>
      </p:cxnSp>
      <p:pic>
        <p:nvPicPr>
          <p:cNvPr id="18" name="Picture 17">
            <a:extLst>
              <a:ext uri="{FF2B5EF4-FFF2-40B4-BE49-F238E27FC236}">
                <a16:creationId xmlns:a16="http://schemas.microsoft.com/office/drawing/2014/main" id="{426E9AC2-DB3F-3043-BAF1-FDB172EA2CD8}"/>
              </a:ext>
            </a:extLst>
          </p:cNvPr>
          <p:cNvPicPr>
            <a:picLocks noChangeAspect="1"/>
          </p:cNvPicPr>
          <p:nvPr userDrawn="1"/>
        </p:nvPicPr>
        <p:blipFill>
          <a:blip r:embed="rId24"/>
          <a:stretch>
            <a:fillRect/>
          </a:stretch>
        </p:blipFill>
        <p:spPr>
          <a:xfrm>
            <a:off x="407988" y="6364599"/>
            <a:ext cx="495300" cy="393700"/>
          </a:xfrm>
          <a:prstGeom prst="rect">
            <a:avLst/>
          </a:prstGeom>
        </p:spPr>
      </p:pic>
    </p:spTree>
    <p:extLst>
      <p:ext uri="{BB962C8B-B14F-4D97-AF65-F5344CB8AC3E}">
        <p14:creationId xmlns:p14="http://schemas.microsoft.com/office/powerpoint/2010/main" val="294632747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 id="2147483678" r:id="rId18"/>
    <p:sldLayoutId id="2147483679" r:id="rId19"/>
    <p:sldLayoutId id="2147483680" r:id="rId20"/>
    <p:sldLayoutId id="2147483681" r:id="rId21"/>
    <p:sldLayoutId id="2147483682" r:id="rId22"/>
  </p:sldLayoutIdLst>
  <p:hf sldNum="0" hdr="0" dt="0"/>
  <p:txStyles>
    <p:title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p:titleStyle>
    <p:body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32">
          <p15:clr>
            <a:srgbClr val="F26B43"/>
          </p15:clr>
        </p15:guide>
        <p15:guide id="2" pos="3840">
          <p15:clr>
            <a:srgbClr val="F26B43"/>
          </p15:clr>
        </p15:guide>
        <p15:guide id="3" pos="7423">
          <p15:clr>
            <a:srgbClr val="F26B43"/>
          </p15:clr>
        </p15:guide>
        <p15:guide id="4" pos="257">
          <p15:clr>
            <a:srgbClr val="F26B43"/>
          </p15:clr>
        </p15:guide>
        <p15:guide id="6" pos="3795">
          <p15:clr>
            <a:srgbClr val="F26B43"/>
          </p15:clr>
        </p15:guide>
        <p15:guide id="7" pos="3885">
          <p15:clr>
            <a:srgbClr val="F26B43"/>
          </p15:clr>
        </p15:guide>
        <p15:guide id="8" pos="5087">
          <p15:clr>
            <a:srgbClr val="F26B43"/>
          </p15:clr>
        </p15:guide>
        <p15:guide id="9" pos="4997">
          <p15:clr>
            <a:srgbClr val="F26B43"/>
          </p15:clr>
        </p15:guide>
        <p15:guide id="10" pos="2683">
          <p15:clr>
            <a:srgbClr val="F26B43"/>
          </p15:clr>
        </p15:guide>
        <p15:guide id="11" pos="2593">
          <p15:clr>
            <a:srgbClr val="F26B43"/>
          </p15:clr>
        </p15:guide>
        <p15:guide id="12" orient="horz" pos="3906">
          <p15:clr>
            <a:srgbClr val="F26B43"/>
          </p15:clr>
        </p15:guide>
        <p15:guide id="13" orient="horz" pos="2409">
          <p15:clr>
            <a:srgbClr val="F26B43"/>
          </p15:clr>
        </p15:guide>
        <p15:guide id="14" orient="horz" pos="913">
          <p15:clr>
            <a:srgbClr val="F26B43"/>
          </p15:clr>
        </p15:guide>
        <p15:guide id="15" orient="horz" pos="1003">
          <p15:clr>
            <a:srgbClr val="F26B43"/>
          </p15:clr>
        </p15:guide>
        <p15:guide id="16" orient="horz" pos="2500">
          <p15:clr>
            <a:srgbClr val="F26B43"/>
          </p15:clr>
        </p15:guide>
        <p15:guide id="17" pos="6312">
          <p15:clr>
            <a:srgbClr val="F26B43"/>
          </p15:clr>
        </p15:guide>
        <p15:guide id="18" pos="622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g"/><Relationship Id="rId1" Type="http://schemas.openxmlformats.org/officeDocument/2006/relationships/slideLayout" Target="../slideLayouts/slideLayout2.xml"/><Relationship Id="rId5" Type="http://schemas.openxmlformats.org/officeDocument/2006/relationships/image" Target="../media/image7.png"/><Relationship Id="rId4" Type="http://schemas.openxmlformats.org/officeDocument/2006/relationships/image" Target="../media/image6.png"/></Relationships>
</file>

<file path=ppt/slides/_rels/slide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Layout" Target="../slideLayouts/slideLayout22.xml"/><Relationship Id="rId4" Type="http://schemas.openxmlformats.org/officeDocument/2006/relationships/image" Target="../media/image7.png"/></Relationships>
</file>

<file path=ppt/slides/_rels/slide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2.xml"/></Relationships>
</file>

<file path=ppt/slides/_rels/slide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2.xml"/></Relationships>
</file>

<file path=ppt/slides/_rels/slide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2.xml"/><Relationship Id="rId5" Type="http://schemas.openxmlformats.org/officeDocument/2006/relationships/image" Target="../media/image13.jpeg"/><Relationship Id="rId4" Type="http://schemas.openxmlformats.org/officeDocument/2006/relationships/image" Target="../media/image12.png"/></Relationships>
</file>

<file path=ppt/slides/_rels/slide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22.xml"/><Relationship Id="rId4" Type="http://schemas.openxmlformats.org/officeDocument/2006/relationships/image" Target="../media/image16.png"/></Relationships>
</file>

<file path=ppt/slides/_rels/slide6.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22.xml"/><Relationship Id="rId4" Type="http://schemas.openxmlformats.org/officeDocument/2006/relationships/image" Target="../media/image19.png"/></Relationships>
</file>

<file path=ppt/slides/_rels/slide7.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22.xml"/></Relationships>
</file>

<file path=ppt/slides/_rels/slide8.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2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descr="A picture containing wooden, old, wood&#10;&#10;Description automatically generated">
            <a:extLst>
              <a:ext uri="{FF2B5EF4-FFF2-40B4-BE49-F238E27FC236}">
                <a16:creationId xmlns:a16="http://schemas.microsoft.com/office/drawing/2014/main" id="{480555A3-98F6-47F7-925B-CA28E63E03EA}"/>
              </a:ext>
            </a:extLst>
          </p:cNvPr>
          <p:cNvPicPr>
            <a:picLocks noChangeAspect="1"/>
          </p:cNvPicPr>
          <p:nvPr/>
        </p:nvPicPr>
        <p:blipFill rotWithShape="1">
          <a:blip r:embed="rId2">
            <a:alphaModFix amt="20000"/>
          </a:blip>
          <a:srcRect l="33" t="28397" r="-33" b="11682"/>
          <a:stretch/>
        </p:blipFill>
        <p:spPr>
          <a:xfrm>
            <a:off x="4073" y="1"/>
            <a:ext cx="12192000" cy="6858000"/>
          </a:xfrm>
          <a:prstGeom prst="rect">
            <a:avLst/>
          </a:prstGeom>
        </p:spPr>
      </p:pic>
      <p:sp>
        <p:nvSpPr>
          <p:cNvPr id="2" name="Title 1"/>
          <p:cNvSpPr>
            <a:spLocks noGrp="1"/>
          </p:cNvSpPr>
          <p:nvPr>
            <p:ph type="ctrTitle"/>
          </p:nvPr>
        </p:nvSpPr>
        <p:spPr>
          <a:xfrm>
            <a:off x="1039249" y="2201333"/>
            <a:ext cx="10104417" cy="2455333"/>
          </a:xfrm>
        </p:spPr>
        <p:txBody>
          <a:bodyPr/>
          <a:lstStyle/>
          <a:p>
            <a:r>
              <a:rPr lang="en-GB" sz="4400" b="1" i="0" dirty="0">
                <a:solidFill>
                  <a:schemeClr val="accent1"/>
                </a:solidFill>
                <a:effectLst/>
                <a:latin typeface="Roboto" panose="02000000000000000000" pitchFamily="2" charset="0"/>
              </a:rPr>
              <a:t>Engineering and design of interface systems to integrate the new 250-tonne high-granularity calorimeter into the CMS detector</a:t>
            </a:r>
            <a:endParaRPr lang="en-GB" sz="4400" dirty="0">
              <a:solidFill>
                <a:schemeClr val="accent1"/>
              </a:solidFill>
            </a:endParaRPr>
          </a:p>
        </p:txBody>
      </p:sp>
      <p:sp>
        <p:nvSpPr>
          <p:cNvPr id="9" name="Title 1">
            <a:extLst>
              <a:ext uri="{FF2B5EF4-FFF2-40B4-BE49-F238E27FC236}">
                <a16:creationId xmlns:a16="http://schemas.microsoft.com/office/drawing/2014/main" id="{12567B8F-88CF-4D0D-AB14-DAE8F8CA0E1E}"/>
              </a:ext>
            </a:extLst>
          </p:cNvPr>
          <p:cNvSpPr txBox="1">
            <a:spLocks/>
          </p:cNvSpPr>
          <p:nvPr/>
        </p:nvSpPr>
        <p:spPr>
          <a:xfrm>
            <a:off x="3169067" y="5303665"/>
            <a:ext cx="5853860" cy="954774"/>
          </a:xfrm>
          <a:prstGeom prst="rect">
            <a:avLst/>
          </a:prstGeom>
        </p:spPr>
        <p:txBody>
          <a:bodyPr vert="horz" lIns="91440" tIns="45720" rIns="91440" bIns="45720" rtlCol="0" anchor="t">
            <a:normAutofit/>
          </a:bodyPr>
          <a:lstStyle>
            <a:lvl1pPr indent="0" algn="r">
              <a:spcBef>
                <a:spcPts val="1000"/>
              </a:spcBef>
              <a:spcAft>
                <a:spcPts val="0"/>
              </a:spcAft>
              <a:buClr>
                <a:schemeClr val="accent1"/>
              </a:buClr>
              <a:buSzPct val="80000"/>
              <a:buFont typeface="Wingdings 3" charset="2"/>
              <a:buNone/>
              <a:defRPr sz="2400">
                <a:solidFill>
                  <a:schemeClr val="tx1">
                    <a:lumMod val="50000"/>
                    <a:lumOff val="50000"/>
                  </a:schemeClr>
                </a:solidFill>
              </a:defRPr>
            </a:lvl1pPr>
            <a:lvl2pPr indent="0" algn="ctr">
              <a:spcBef>
                <a:spcPts val="1000"/>
              </a:spcBef>
              <a:spcAft>
                <a:spcPts val="0"/>
              </a:spcAft>
              <a:buClr>
                <a:schemeClr val="accent1"/>
              </a:buClr>
              <a:buSzPct val="80000"/>
              <a:buFont typeface="Wingdings 3" charset="2"/>
              <a:buNone/>
              <a:defRPr sz="1600">
                <a:solidFill>
                  <a:schemeClr val="tx1">
                    <a:tint val="75000"/>
                  </a:schemeClr>
                </a:solidFill>
              </a:defRPr>
            </a:lvl2pPr>
            <a:lvl3pPr indent="0" algn="ctr">
              <a:spcBef>
                <a:spcPts val="1000"/>
              </a:spcBef>
              <a:spcAft>
                <a:spcPts val="0"/>
              </a:spcAft>
              <a:buClr>
                <a:schemeClr val="accent1"/>
              </a:buClr>
              <a:buSzPct val="80000"/>
              <a:buFont typeface="Wingdings 3" charset="2"/>
              <a:buNone/>
              <a:defRPr sz="1400">
                <a:solidFill>
                  <a:schemeClr val="tx1">
                    <a:tint val="75000"/>
                  </a:schemeClr>
                </a:solidFill>
              </a:defRPr>
            </a:lvl3pPr>
            <a:lvl4pPr indent="0" algn="ctr">
              <a:spcBef>
                <a:spcPts val="1000"/>
              </a:spcBef>
              <a:spcAft>
                <a:spcPts val="0"/>
              </a:spcAft>
              <a:buClr>
                <a:schemeClr val="accent1"/>
              </a:buClr>
              <a:buSzPct val="80000"/>
              <a:buFont typeface="Wingdings 3" charset="2"/>
              <a:buNone/>
              <a:defRPr sz="1200">
                <a:solidFill>
                  <a:schemeClr val="tx1">
                    <a:tint val="75000"/>
                  </a:schemeClr>
                </a:solidFill>
              </a:defRPr>
            </a:lvl4pPr>
            <a:lvl5pPr indent="0" algn="ctr">
              <a:spcBef>
                <a:spcPts val="1000"/>
              </a:spcBef>
              <a:spcAft>
                <a:spcPts val="0"/>
              </a:spcAft>
              <a:buClr>
                <a:schemeClr val="accent1"/>
              </a:buClr>
              <a:buSzPct val="80000"/>
              <a:buFont typeface="Wingdings 3" charset="2"/>
              <a:buNone/>
              <a:defRPr sz="1200">
                <a:solidFill>
                  <a:schemeClr val="tx1">
                    <a:tint val="75000"/>
                  </a:schemeClr>
                </a:solidFill>
              </a:defRPr>
            </a:lvl5pPr>
            <a:lvl6pPr indent="0" algn="ctr">
              <a:spcBef>
                <a:spcPts val="1000"/>
              </a:spcBef>
              <a:spcAft>
                <a:spcPts val="0"/>
              </a:spcAft>
              <a:buClr>
                <a:schemeClr val="accent1"/>
              </a:buClr>
              <a:buSzPct val="80000"/>
              <a:buFont typeface="Wingdings 3" charset="2"/>
              <a:buNone/>
              <a:defRPr sz="1200">
                <a:solidFill>
                  <a:schemeClr val="tx1">
                    <a:tint val="75000"/>
                  </a:schemeClr>
                </a:solidFill>
              </a:defRPr>
            </a:lvl6pPr>
            <a:lvl7pPr indent="0" algn="ctr">
              <a:spcBef>
                <a:spcPts val="1000"/>
              </a:spcBef>
              <a:spcAft>
                <a:spcPts val="0"/>
              </a:spcAft>
              <a:buClr>
                <a:schemeClr val="accent1"/>
              </a:buClr>
              <a:buSzPct val="80000"/>
              <a:buFont typeface="Wingdings 3" charset="2"/>
              <a:buNone/>
              <a:defRPr sz="1200">
                <a:solidFill>
                  <a:schemeClr val="tx1">
                    <a:tint val="75000"/>
                  </a:schemeClr>
                </a:solidFill>
              </a:defRPr>
            </a:lvl7pPr>
            <a:lvl8pPr indent="0" algn="ctr">
              <a:spcBef>
                <a:spcPts val="1000"/>
              </a:spcBef>
              <a:spcAft>
                <a:spcPts val="0"/>
              </a:spcAft>
              <a:buClr>
                <a:schemeClr val="accent1"/>
              </a:buClr>
              <a:buSzPct val="80000"/>
              <a:buFont typeface="Wingdings 3" charset="2"/>
              <a:buNone/>
              <a:defRPr sz="1200">
                <a:solidFill>
                  <a:schemeClr val="tx1">
                    <a:tint val="75000"/>
                  </a:schemeClr>
                </a:solidFill>
              </a:defRPr>
            </a:lvl8pPr>
            <a:lvl9pPr indent="0" algn="ctr">
              <a:spcBef>
                <a:spcPts val="1000"/>
              </a:spcBef>
              <a:spcAft>
                <a:spcPts val="0"/>
              </a:spcAft>
              <a:buClr>
                <a:schemeClr val="accent1"/>
              </a:buClr>
              <a:buSzPct val="80000"/>
              <a:buFont typeface="Wingdings 3" charset="2"/>
              <a:buNone/>
              <a:defRPr sz="1200">
                <a:solidFill>
                  <a:schemeClr val="tx1">
                    <a:tint val="75000"/>
                  </a:schemeClr>
                </a:solidFill>
              </a:defRPr>
            </a:lvl9pPr>
          </a:lstStyle>
          <a:p>
            <a:pPr algn="ctr"/>
            <a:r>
              <a:rPr lang="en-US" sz="2000" b="1" i="1" dirty="0">
                <a:solidFill>
                  <a:schemeClr val="tx1"/>
                </a:solidFill>
              </a:rPr>
              <a:t>Speaker:</a:t>
            </a:r>
            <a:r>
              <a:rPr lang="en-US" sz="2000" dirty="0">
                <a:solidFill>
                  <a:schemeClr val="tx1"/>
                </a:solidFill>
              </a:rPr>
              <a:t> Diego Garc</a:t>
            </a:r>
            <a:r>
              <a:rPr lang="es-ES" sz="2000" dirty="0">
                <a:solidFill>
                  <a:schemeClr val="tx1"/>
                </a:solidFill>
              </a:rPr>
              <a:t>í</a:t>
            </a:r>
            <a:r>
              <a:rPr lang="en-US" sz="2000" dirty="0">
                <a:solidFill>
                  <a:schemeClr val="tx1"/>
                </a:solidFill>
              </a:rPr>
              <a:t>a Robles (EP-CMX-SCI)</a:t>
            </a:r>
          </a:p>
          <a:p>
            <a:pPr algn="ctr"/>
            <a:r>
              <a:rPr lang="en-US" sz="2000" b="1" i="1" dirty="0">
                <a:solidFill>
                  <a:schemeClr val="tx1"/>
                </a:solidFill>
              </a:rPr>
              <a:t>Supervisor:</a:t>
            </a:r>
            <a:r>
              <a:rPr lang="en-US" sz="2000" dirty="0">
                <a:solidFill>
                  <a:schemeClr val="tx1"/>
                </a:solidFill>
              </a:rPr>
              <a:t> Tristan Loiseau (EP-CMX-SCI)</a:t>
            </a:r>
          </a:p>
        </p:txBody>
      </p:sp>
      <p:sp>
        <p:nvSpPr>
          <p:cNvPr id="12" name="Title 1">
            <a:extLst>
              <a:ext uri="{FF2B5EF4-FFF2-40B4-BE49-F238E27FC236}">
                <a16:creationId xmlns:a16="http://schemas.microsoft.com/office/drawing/2014/main" id="{8FA96A80-C283-4465-81F4-878BA2D4B5CC}"/>
              </a:ext>
            </a:extLst>
          </p:cNvPr>
          <p:cNvSpPr txBox="1">
            <a:spLocks/>
          </p:cNvSpPr>
          <p:nvPr/>
        </p:nvSpPr>
        <p:spPr>
          <a:xfrm>
            <a:off x="-41492" y="318789"/>
            <a:ext cx="4914004" cy="1122385"/>
          </a:xfrm>
          <a:prstGeom prst="rect">
            <a:avLst/>
          </a:prstGeom>
        </p:spPr>
        <p:txBody>
          <a:bodyPr vert="horz" lIns="91440" tIns="45720" rIns="91440" bIns="45720" rtlCol="0" anchor="t">
            <a:normAutofit/>
          </a:bodyPr>
          <a:lstStyle>
            <a:lvl1pPr indent="0" algn="r">
              <a:spcBef>
                <a:spcPts val="1000"/>
              </a:spcBef>
              <a:spcAft>
                <a:spcPts val="0"/>
              </a:spcAft>
              <a:buClr>
                <a:schemeClr val="accent1"/>
              </a:buClr>
              <a:buSzPct val="80000"/>
              <a:buFont typeface="Wingdings 3" charset="2"/>
              <a:buNone/>
              <a:defRPr sz="2400">
                <a:solidFill>
                  <a:schemeClr val="tx1">
                    <a:lumMod val="50000"/>
                    <a:lumOff val="50000"/>
                  </a:schemeClr>
                </a:solidFill>
              </a:defRPr>
            </a:lvl1pPr>
            <a:lvl2pPr indent="0" algn="ctr">
              <a:spcBef>
                <a:spcPts val="1000"/>
              </a:spcBef>
              <a:spcAft>
                <a:spcPts val="0"/>
              </a:spcAft>
              <a:buClr>
                <a:schemeClr val="accent1"/>
              </a:buClr>
              <a:buSzPct val="80000"/>
              <a:buFont typeface="Wingdings 3" charset="2"/>
              <a:buNone/>
              <a:defRPr sz="1600">
                <a:solidFill>
                  <a:schemeClr val="tx1">
                    <a:tint val="75000"/>
                  </a:schemeClr>
                </a:solidFill>
              </a:defRPr>
            </a:lvl2pPr>
            <a:lvl3pPr indent="0" algn="ctr">
              <a:spcBef>
                <a:spcPts val="1000"/>
              </a:spcBef>
              <a:spcAft>
                <a:spcPts val="0"/>
              </a:spcAft>
              <a:buClr>
                <a:schemeClr val="accent1"/>
              </a:buClr>
              <a:buSzPct val="80000"/>
              <a:buFont typeface="Wingdings 3" charset="2"/>
              <a:buNone/>
              <a:defRPr sz="1400">
                <a:solidFill>
                  <a:schemeClr val="tx1">
                    <a:tint val="75000"/>
                  </a:schemeClr>
                </a:solidFill>
              </a:defRPr>
            </a:lvl3pPr>
            <a:lvl4pPr indent="0" algn="ctr">
              <a:spcBef>
                <a:spcPts val="1000"/>
              </a:spcBef>
              <a:spcAft>
                <a:spcPts val="0"/>
              </a:spcAft>
              <a:buClr>
                <a:schemeClr val="accent1"/>
              </a:buClr>
              <a:buSzPct val="80000"/>
              <a:buFont typeface="Wingdings 3" charset="2"/>
              <a:buNone/>
              <a:defRPr sz="1200">
                <a:solidFill>
                  <a:schemeClr val="tx1">
                    <a:tint val="75000"/>
                  </a:schemeClr>
                </a:solidFill>
              </a:defRPr>
            </a:lvl4pPr>
            <a:lvl5pPr indent="0" algn="ctr">
              <a:spcBef>
                <a:spcPts val="1000"/>
              </a:spcBef>
              <a:spcAft>
                <a:spcPts val="0"/>
              </a:spcAft>
              <a:buClr>
                <a:schemeClr val="accent1"/>
              </a:buClr>
              <a:buSzPct val="80000"/>
              <a:buFont typeface="Wingdings 3" charset="2"/>
              <a:buNone/>
              <a:defRPr sz="1200">
                <a:solidFill>
                  <a:schemeClr val="tx1">
                    <a:tint val="75000"/>
                  </a:schemeClr>
                </a:solidFill>
              </a:defRPr>
            </a:lvl5pPr>
            <a:lvl6pPr indent="0" algn="ctr">
              <a:spcBef>
                <a:spcPts val="1000"/>
              </a:spcBef>
              <a:spcAft>
                <a:spcPts val="0"/>
              </a:spcAft>
              <a:buClr>
                <a:schemeClr val="accent1"/>
              </a:buClr>
              <a:buSzPct val="80000"/>
              <a:buFont typeface="Wingdings 3" charset="2"/>
              <a:buNone/>
              <a:defRPr sz="1200">
                <a:solidFill>
                  <a:schemeClr val="tx1">
                    <a:tint val="75000"/>
                  </a:schemeClr>
                </a:solidFill>
              </a:defRPr>
            </a:lvl6pPr>
            <a:lvl7pPr indent="0" algn="ctr">
              <a:spcBef>
                <a:spcPts val="1000"/>
              </a:spcBef>
              <a:spcAft>
                <a:spcPts val="0"/>
              </a:spcAft>
              <a:buClr>
                <a:schemeClr val="accent1"/>
              </a:buClr>
              <a:buSzPct val="80000"/>
              <a:buFont typeface="Wingdings 3" charset="2"/>
              <a:buNone/>
              <a:defRPr sz="1200">
                <a:solidFill>
                  <a:schemeClr val="tx1">
                    <a:tint val="75000"/>
                  </a:schemeClr>
                </a:solidFill>
              </a:defRPr>
            </a:lvl7pPr>
            <a:lvl8pPr indent="0" algn="ctr">
              <a:spcBef>
                <a:spcPts val="1000"/>
              </a:spcBef>
              <a:spcAft>
                <a:spcPts val="0"/>
              </a:spcAft>
              <a:buClr>
                <a:schemeClr val="accent1"/>
              </a:buClr>
              <a:buSzPct val="80000"/>
              <a:buFont typeface="Wingdings 3" charset="2"/>
              <a:buNone/>
              <a:defRPr sz="1200">
                <a:solidFill>
                  <a:schemeClr val="tx1">
                    <a:tint val="75000"/>
                  </a:schemeClr>
                </a:solidFill>
              </a:defRPr>
            </a:lvl8pPr>
            <a:lvl9pPr indent="0" algn="ctr">
              <a:spcBef>
                <a:spcPts val="1000"/>
              </a:spcBef>
              <a:spcAft>
                <a:spcPts val="0"/>
              </a:spcAft>
              <a:buClr>
                <a:schemeClr val="accent1"/>
              </a:buClr>
              <a:buSzPct val="80000"/>
              <a:buFont typeface="Wingdings 3" charset="2"/>
              <a:buNone/>
              <a:defRPr sz="1200">
                <a:solidFill>
                  <a:schemeClr val="tx1">
                    <a:tint val="75000"/>
                  </a:schemeClr>
                </a:solidFill>
              </a:defRPr>
            </a:lvl9pPr>
          </a:lstStyle>
          <a:p>
            <a:pPr algn="ctr"/>
            <a:r>
              <a:rPr lang="en-US" b="1" dirty="0">
                <a:solidFill>
                  <a:schemeClr val="tx1"/>
                </a:solidFill>
              </a:rPr>
              <a:t>FTEC-2021-09</a:t>
            </a:r>
          </a:p>
          <a:p>
            <a:pPr algn="ctr"/>
            <a:r>
              <a:rPr lang="en-US" b="1" dirty="0">
                <a:solidFill>
                  <a:schemeClr val="tx1"/>
                </a:solidFill>
              </a:rPr>
              <a:t>Workshop 22/06/2022</a:t>
            </a:r>
          </a:p>
        </p:txBody>
      </p:sp>
      <p:grpSp>
        <p:nvGrpSpPr>
          <p:cNvPr id="10" name="Group 9">
            <a:extLst>
              <a:ext uri="{FF2B5EF4-FFF2-40B4-BE49-F238E27FC236}">
                <a16:creationId xmlns:a16="http://schemas.microsoft.com/office/drawing/2014/main" id="{620628FD-E12B-4BE8-B34B-358FC0B29356}"/>
              </a:ext>
            </a:extLst>
          </p:cNvPr>
          <p:cNvGrpSpPr/>
          <p:nvPr/>
        </p:nvGrpSpPr>
        <p:grpSpPr>
          <a:xfrm>
            <a:off x="4872512" y="111930"/>
            <a:ext cx="7172655" cy="900000"/>
            <a:chOff x="4435190" y="104005"/>
            <a:chExt cx="7172655" cy="900000"/>
          </a:xfrm>
        </p:grpSpPr>
        <p:pic>
          <p:nvPicPr>
            <p:cNvPr id="5122" name="Picture 2" descr="Fichier:Logo CERN.jpg — Wikipédia"/>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706344" y="104005"/>
              <a:ext cx="901501" cy="900000"/>
            </a:xfrm>
            <a:prstGeom prst="rect">
              <a:avLst/>
            </a:prstGeom>
            <a:noFill/>
            <a:extLst>
              <a:ext uri="{909E8E84-426E-40DD-AFC4-6F175D3DCCD1}">
                <a14:hiddenFill xmlns:a14="http://schemas.microsoft.com/office/drawing/2010/main">
                  <a:solidFill>
                    <a:srgbClr val="FFFFFF"/>
                  </a:solidFill>
                </a14:hiddenFill>
              </a:ext>
            </a:extLst>
          </p:spPr>
        </p:pic>
        <p:pic>
          <p:nvPicPr>
            <p:cNvPr id="5124" name="Picture 4" descr="CMS-doc-3045-v3: CMS Logo"/>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9806344" y="104005"/>
              <a:ext cx="900000" cy="900000"/>
            </a:xfrm>
            <a:prstGeom prst="rect">
              <a:avLst/>
            </a:prstGeom>
            <a:noFill/>
            <a:ln>
              <a:noFill/>
            </a:ln>
            <a:extLst>
              <a:ext uri="{909E8E84-426E-40DD-AFC4-6F175D3DCCD1}">
                <a14:hiddenFill xmlns:a14="http://schemas.microsoft.com/office/drawing/2010/main">
                  <a:solidFill>
                    <a:srgbClr val="FFFFFF"/>
                  </a:solidFill>
                </a14:hiddenFill>
              </a:ext>
            </a:extLst>
          </p:spPr>
        </p:pic>
        <p:pic>
          <p:nvPicPr>
            <p:cNvPr id="13" name="Picture 12">
              <a:extLst>
                <a:ext uri="{FF2B5EF4-FFF2-40B4-BE49-F238E27FC236}">
                  <a16:creationId xmlns:a16="http://schemas.microsoft.com/office/drawing/2014/main" id="{A4922067-C952-46A4-AD50-0F7C4C24DF15}"/>
                </a:ext>
              </a:extLst>
            </p:cNvPr>
            <p:cNvPicPr>
              <a:picLocks noChangeAspect="1"/>
            </p:cNvPicPr>
            <p:nvPr/>
          </p:nvPicPr>
          <p:blipFill rotWithShape="1">
            <a:blip r:embed="rId5"/>
            <a:srcRect l="1739" t="11461" r="3029" b="17790"/>
            <a:stretch/>
          </p:blipFill>
          <p:spPr>
            <a:xfrm>
              <a:off x="4435190" y="104005"/>
              <a:ext cx="5371154" cy="900000"/>
            </a:xfrm>
            <a:prstGeom prst="rect">
              <a:avLst/>
            </a:prstGeom>
            <a:ln>
              <a:noFill/>
            </a:ln>
          </p:spPr>
        </p:pic>
      </p:grpSp>
    </p:spTree>
    <p:extLst>
      <p:ext uri="{BB962C8B-B14F-4D97-AF65-F5344CB8AC3E}">
        <p14:creationId xmlns:p14="http://schemas.microsoft.com/office/powerpoint/2010/main" val="180316477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p:cNvSpPr txBox="1"/>
          <p:nvPr/>
        </p:nvSpPr>
        <p:spPr>
          <a:xfrm>
            <a:off x="3043245" y="2650067"/>
            <a:ext cx="6105509" cy="1569660"/>
          </a:xfrm>
          <a:prstGeom prst="rect">
            <a:avLst/>
          </a:prstGeom>
          <a:noFill/>
        </p:spPr>
        <p:txBody>
          <a:bodyPr wrap="square" rtlCol="0">
            <a:spAutoFit/>
          </a:bodyPr>
          <a:lstStyle/>
          <a:p>
            <a:pPr algn="ctr"/>
            <a:r>
              <a:rPr lang="en-US" sz="4800" b="1" dirty="0"/>
              <a:t>Thank you</a:t>
            </a:r>
          </a:p>
          <a:p>
            <a:pPr algn="ctr"/>
            <a:r>
              <a:rPr lang="en-US" sz="4800" b="1" dirty="0"/>
              <a:t>for your attention</a:t>
            </a:r>
          </a:p>
        </p:txBody>
      </p:sp>
      <p:sp>
        <p:nvSpPr>
          <p:cNvPr id="7" name="Slide Number Placeholder 5"/>
          <p:cNvSpPr>
            <a:spLocks noGrp="1"/>
          </p:cNvSpPr>
          <p:nvPr>
            <p:ph type="sldNum" sz="quarter" idx="12"/>
          </p:nvPr>
        </p:nvSpPr>
        <p:spPr>
          <a:xfrm>
            <a:off x="11244211" y="6416850"/>
            <a:ext cx="683339" cy="365125"/>
          </a:xfrm>
        </p:spPr>
        <p:txBody>
          <a:bodyPr/>
          <a:lstStyle/>
          <a:p>
            <a:fld id="{9EEB35FB-6700-46EE-9162-8703BE91F31B}" type="slidenum">
              <a:rPr lang="en-GB" sz="1800" smtClean="0"/>
              <a:t>10</a:t>
            </a:fld>
            <a:endParaRPr lang="en-GB" sz="1800" dirty="0"/>
          </a:p>
        </p:txBody>
      </p:sp>
      <p:sp>
        <p:nvSpPr>
          <p:cNvPr id="6" name="Title 1">
            <a:extLst>
              <a:ext uri="{FF2B5EF4-FFF2-40B4-BE49-F238E27FC236}">
                <a16:creationId xmlns:a16="http://schemas.microsoft.com/office/drawing/2014/main" id="{A936C2E5-2717-4005-B7E1-80189CCF606F}"/>
              </a:ext>
            </a:extLst>
          </p:cNvPr>
          <p:cNvSpPr txBox="1">
            <a:spLocks/>
          </p:cNvSpPr>
          <p:nvPr/>
        </p:nvSpPr>
        <p:spPr>
          <a:xfrm>
            <a:off x="9213584" y="6342946"/>
            <a:ext cx="1894114" cy="439029"/>
          </a:xfrm>
          <a:prstGeom prst="rect">
            <a:avLst/>
          </a:prstGeom>
        </p:spPr>
        <p:txBody>
          <a:bodyPr vert="horz" lIns="91440" tIns="45720" rIns="91440" bIns="45720" rtlCol="0" anchor="b">
            <a:normAutofit/>
          </a:bodyPr>
          <a:lstStyle>
            <a:lvl1pPr algn="r" defTabSz="457200" rtl="0" eaLnBrk="1" latinLnBrk="0" hangingPunct="1">
              <a:spcBef>
                <a:spcPct val="0"/>
              </a:spcBef>
              <a:buNone/>
              <a:defRPr sz="54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1600" dirty="0">
                <a:solidFill>
                  <a:schemeClr val="tx1"/>
                </a:solidFill>
              </a:rPr>
              <a:t>Diego G. Robles</a:t>
            </a:r>
            <a:endParaRPr lang="en-GB" sz="1600" dirty="0">
              <a:solidFill>
                <a:schemeClr val="tx1"/>
              </a:solidFill>
            </a:endParaRPr>
          </a:p>
        </p:txBody>
      </p:sp>
      <p:grpSp>
        <p:nvGrpSpPr>
          <p:cNvPr id="8" name="Group 7">
            <a:extLst>
              <a:ext uri="{FF2B5EF4-FFF2-40B4-BE49-F238E27FC236}">
                <a16:creationId xmlns:a16="http://schemas.microsoft.com/office/drawing/2014/main" id="{FD786EA0-BD98-413D-B1A9-E02FAE8FECBD}"/>
              </a:ext>
            </a:extLst>
          </p:cNvPr>
          <p:cNvGrpSpPr/>
          <p:nvPr/>
        </p:nvGrpSpPr>
        <p:grpSpPr>
          <a:xfrm>
            <a:off x="4872512" y="111930"/>
            <a:ext cx="7172655" cy="900000"/>
            <a:chOff x="4435190" y="104005"/>
            <a:chExt cx="7172655" cy="900000"/>
          </a:xfrm>
        </p:grpSpPr>
        <p:pic>
          <p:nvPicPr>
            <p:cNvPr id="11" name="Picture 2" descr="Fichier:Logo CERN.jpg — Wikipédia">
              <a:extLst>
                <a:ext uri="{FF2B5EF4-FFF2-40B4-BE49-F238E27FC236}">
                  <a16:creationId xmlns:a16="http://schemas.microsoft.com/office/drawing/2014/main" id="{9D7E24D4-A948-4161-AAFF-C3504D6E2D04}"/>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706344" y="104005"/>
              <a:ext cx="901501" cy="900000"/>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4" descr="CMS-doc-3045-v3: CMS Logo">
              <a:extLst>
                <a:ext uri="{FF2B5EF4-FFF2-40B4-BE49-F238E27FC236}">
                  <a16:creationId xmlns:a16="http://schemas.microsoft.com/office/drawing/2014/main" id="{456BB1AD-640A-4348-B806-F07FB7206BF0}"/>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806344" y="104005"/>
              <a:ext cx="900000" cy="900000"/>
            </a:xfrm>
            <a:prstGeom prst="rect">
              <a:avLst/>
            </a:prstGeom>
            <a:noFill/>
            <a:ln>
              <a:noFill/>
            </a:ln>
            <a:extLst>
              <a:ext uri="{909E8E84-426E-40DD-AFC4-6F175D3DCCD1}">
                <a14:hiddenFill xmlns:a14="http://schemas.microsoft.com/office/drawing/2010/main">
                  <a:solidFill>
                    <a:srgbClr val="FFFFFF"/>
                  </a:solidFill>
                </a14:hiddenFill>
              </a:ext>
            </a:extLst>
          </p:spPr>
        </p:pic>
        <p:pic>
          <p:nvPicPr>
            <p:cNvPr id="13" name="Picture 12">
              <a:extLst>
                <a:ext uri="{FF2B5EF4-FFF2-40B4-BE49-F238E27FC236}">
                  <a16:creationId xmlns:a16="http://schemas.microsoft.com/office/drawing/2014/main" id="{91EF7E0B-52CB-4A74-8ACD-34F2BE0512DD}"/>
                </a:ext>
              </a:extLst>
            </p:cNvPr>
            <p:cNvPicPr>
              <a:picLocks noChangeAspect="1"/>
            </p:cNvPicPr>
            <p:nvPr/>
          </p:nvPicPr>
          <p:blipFill rotWithShape="1">
            <a:blip r:embed="rId4"/>
            <a:srcRect l="1739" t="11461" r="3029" b="17790"/>
            <a:stretch/>
          </p:blipFill>
          <p:spPr>
            <a:xfrm>
              <a:off x="4435190" y="104005"/>
              <a:ext cx="5371154" cy="900000"/>
            </a:xfrm>
            <a:prstGeom prst="rect">
              <a:avLst/>
            </a:prstGeom>
            <a:ln>
              <a:noFill/>
            </a:ln>
          </p:spPr>
        </p:pic>
      </p:grpSp>
    </p:spTree>
    <p:extLst>
      <p:ext uri="{BB962C8B-B14F-4D97-AF65-F5344CB8AC3E}">
        <p14:creationId xmlns:p14="http://schemas.microsoft.com/office/powerpoint/2010/main" val="97086993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a:xfrm>
            <a:off x="524934" y="619125"/>
            <a:ext cx="8596668" cy="1320800"/>
          </a:xfrm>
        </p:spPr>
        <p:txBody>
          <a:bodyPr>
            <a:normAutofit/>
          </a:bodyPr>
          <a:lstStyle/>
          <a:p>
            <a:r>
              <a:rPr lang="en-US" sz="3200" dirty="0"/>
              <a:t>Introduction</a:t>
            </a:r>
            <a:endParaRPr lang="en-GB" sz="3200" dirty="0"/>
          </a:p>
        </p:txBody>
      </p:sp>
      <p:sp>
        <p:nvSpPr>
          <p:cNvPr id="10" name="Slide Number Placeholder 5"/>
          <p:cNvSpPr>
            <a:spLocks noGrp="1"/>
          </p:cNvSpPr>
          <p:nvPr>
            <p:ph type="sldNum" sz="quarter" idx="12"/>
          </p:nvPr>
        </p:nvSpPr>
        <p:spPr>
          <a:xfrm>
            <a:off x="11244211" y="6416850"/>
            <a:ext cx="683339" cy="365125"/>
          </a:xfrm>
        </p:spPr>
        <p:txBody>
          <a:bodyPr/>
          <a:lstStyle/>
          <a:p>
            <a:fld id="{9EEB35FB-6700-46EE-9162-8703BE91F31B}" type="slidenum">
              <a:rPr lang="en-GB" sz="1800" smtClean="0"/>
              <a:t>2</a:t>
            </a:fld>
            <a:endParaRPr lang="en-GB" sz="1800" dirty="0"/>
          </a:p>
        </p:txBody>
      </p:sp>
      <p:sp>
        <p:nvSpPr>
          <p:cNvPr id="11" name="Title 1">
            <a:extLst>
              <a:ext uri="{FF2B5EF4-FFF2-40B4-BE49-F238E27FC236}">
                <a16:creationId xmlns:a16="http://schemas.microsoft.com/office/drawing/2014/main" id="{EB7FB9FC-1351-457A-84C2-2E006176B207}"/>
              </a:ext>
            </a:extLst>
          </p:cNvPr>
          <p:cNvSpPr txBox="1">
            <a:spLocks/>
          </p:cNvSpPr>
          <p:nvPr/>
        </p:nvSpPr>
        <p:spPr>
          <a:xfrm>
            <a:off x="9213584" y="6342946"/>
            <a:ext cx="1894114" cy="439029"/>
          </a:xfrm>
          <a:prstGeom prst="rect">
            <a:avLst/>
          </a:prstGeom>
        </p:spPr>
        <p:txBody>
          <a:bodyPr vert="horz" lIns="91440" tIns="45720" rIns="91440" bIns="45720" rtlCol="0" anchor="b">
            <a:normAutofit/>
          </a:bodyPr>
          <a:lstStyle>
            <a:lvl1pPr algn="r" defTabSz="457200" rtl="0" eaLnBrk="1" latinLnBrk="0" hangingPunct="1">
              <a:spcBef>
                <a:spcPct val="0"/>
              </a:spcBef>
              <a:buNone/>
              <a:defRPr sz="54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1600" dirty="0">
                <a:solidFill>
                  <a:schemeClr val="tx1"/>
                </a:solidFill>
              </a:rPr>
              <a:t>Diego G. Robles</a:t>
            </a:r>
            <a:endParaRPr lang="en-GB" sz="1600" dirty="0">
              <a:solidFill>
                <a:schemeClr val="tx1"/>
              </a:solidFill>
            </a:endParaRPr>
          </a:p>
        </p:txBody>
      </p:sp>
      <p:pic>
        <p:nvPicPr>
          <p:cNvPr id="5" name="Picture 4" descr="Diagram&#10;&#10;Description automatically generated">
            <a:extLst>
              <a:ext uri="{FF2B5EF4-FFF2-40B4-BE49-F238E27FC236}">
                <a16:creationId xmlns:a16="http://schemas.microsoft.com/office/drawing/2014/main" id="{0610C8EB-923A-4F3F-899E-82416EE8440B}"/>
              </a:ext>
            </a:extLst>
          </p:cNvPr>
          <p:cNvPicPr>
            <a:picLocks noChangeAspect="1"/>
          </p:cNvPicPr>
          <p:nvPr/>
        </p:nvPicPr>
        <p:blipFill rotWithShape="1">
          <a:blip r:embed="rId2"/>
          <a:srcRect t="8107" r="54570" b="13300"/>
          <a:stretch/>
        </p:blipFill>
        <p:spPr>
          <a:xfrm>
            <a:off x="1068953" y="2171694"/>
            <a:ext cx="2859322" cy="3206016"/>
          </a:xfrm>
          <a:prstGeom prst="rect">
            <a:avLst/>
          </a:prstGeom>
        </p:spPr>
      </p:pic>
      <p:sp>
        <p:nvSpPr>
          <p:cNvPr id="9" name="TextBox 8">
            <a:extLst>
              <a:ext uri="{FF2B5EF4-FFF2-40B4-BE49-F238E27FC236}">
                <a16:creationId xmlns:a16="http://schemas.microsoft.com/office/drawing/2014/main" id="{27469127-F594-44E9-A88A-BD2F13EB4EDE}"/>
              </a:ext>
            </a:extLst>
          </p:cNvPr>
          <p:cNvSpPr txBox="1"/>
          <p:nvPr/>
        </p:nvSpPr>
        <p:spPr>
          <a:xfrm>
            <a:off x="330587" y="1641674"/>
            <a:ext cx="4018450" cy="369332"/>
          </a:xfrm>
          <a:prstGeom prst="rect">
            <a:avLst/>
          </a:prstGeom>
          <a:noFill/>
        </p:spPr>
        <p:txBody>
          <a:bodyPr wrap="square" lIns="0" tIns="0" rIns="0" bIns="0" rtlCol="0">
            <a:spAutoFit/>
          </a:bodyPr>
          <a:lstStyle/>
          <a:p>
            <a:pPr algn="ctr"/>
            <a:r>
              <a:rPr lang="en-US" sz="2400" dirty="0"/>
              <a:t>Present endcap calorimeter</a:t>
            </a:r>
            <a:endParaRPr lang="en-GB" sz="2400" dirty="0"/>
          </a:p>
        </p:txBody>
      </p:sp>
      <p:pic>
        <p:nvPicPr>
          <p:cNvPr id="13" name="Picture 12" descr="Diagram&#10;&#10;Description automatically generated">
            <a:extLst>
              <a:ext uri="{FF2B5EF4-FFF2-40B4-BE49-F238E27FC236}">
                <a16:creationId xmlns:a16="http://schemas.microsoft.com/office/drawing/2014/main" id="{433F15B4-9E63-4775-9371-8FF2B4820CA7}"/>
              </a:ext>
            </a:extLst>
          </p:cNvPr>
          <p:cNvPicPr>
            <a:picLocks noChangeAspect="1"/>
          </p:cNvPicPr>
          <p:nvPr/>
        </p:nvPicPr>
        <p:blipFill rotWithShape="1">
          <a:blip r:embed="rId2"/>
          <a:srcRect l="53624" t="9478" r="946" b="11929"/>
          <a:stretch/>
        </p:blipFill>
        <p:spPr>
          <a:xfrm>
            <a:off x="4753821" y="2177640"/>
            <a:ext cx="2859322" cy="3206016"/>
          </a:xfrm>
          <a:prstGeom prst="rect">
            <a:avLst/>
          </a:prstGeom>
        </p:spPr>
      </p:pic>
      <p:sp>
        <p:nvSpPr>
          <p:cNvPr id="16" name="TextBox 15">
            <a:extLst>
              <a:ext uri="{FF2B5EF4-FFF2-40B4-BE49-F238E27FC236}">
                <a16:creationId xmlns:a16="http://schemas.microsoft.com/office/drawing/2014/main" id="{21827DFE-6553-768C-E0C2-86AE62E0C266}"/>
              </a:ext>
            </a:extLst>
          </p:cNvPr>
          <p:cNvSpPr txBox="1"/>
          <p:nvPr/>
        </p:nvSpPr>
        <p:spPr>
          <a:xfrm>
            <a:off x="4943115" y="1595507"/>
            <a:ext cx="2480733" cy="461665"/>
          </a:xfrm>
          <a:prstGeom prst="rect">
            <a:avLst/>
          </a:prstGeom>
          <a:noFill/>
        </p:spPr>
        <p:txBody>
          <a:bodyPr wrap="square">
            <a:spAutoFit/>
          </a:bodyPr>
          <a:lstStyle/>
          <a:p>
            <a:pPr algn="ctr"/>
            <a:r>
              <a:rPr lang="en-US" sz="2400" dirty="0"/>
              <a:t>HGCAL design</a:t>
            </a:r>
            <a:endParaRPr lang="en-GB" sz="2400" dirty="0"/>
          </a:p>
        </p:txBody>
      </p:sp>
      <p:sp>
        <p:nvSpPr>
          <p:cNvPr id="17" name="TextBox 16">
            <a:extLst>
              <a:ext uri="{FF2B5EF4-FFF2-40B4-BE49-F238E27FC236}">
                <a16:creationId xmlns:a16="http://schemas.microsoft.com/office/drawing/2014/main" id="{BDD8AC50-DAD8-2DA8-C62D-D05C7C7E8BB3}"/>
              </a:ext>
            </a:extLst>
          </p:cNvPr>
          <p:cNvSpPr txBox="1"/>
          <p:nvPr/>
        </p:nvSpPr>
        <p:spPr>
          <a:xfrm>
            <a:off x="8609537" y="1595507"/>
            <a:ext cx="3102208" cy="1569660"/>
          </a:xfrm>
          <a:prstGeom prst="rect">
            <a:avLst/>
          </a:prstGeom>
          <a:noFill/>
        </p:spPr>
        <p:txBody>
          <a:bodyPr wrap="square">
            <a:spAutoFit/>
          </a:bodyPr>
          <a:lstStyle/>
          <a:p>
            <a:pPr algn="ctr"/>
            <a:r>
              <a:rPr lang="en-US" sz="2400" dirty="0"/>
              <a:t>Integrate a brand-new calorimeter in an existing 20-year-old structure</a:t>
            </a:r>
            <a:endParaRPr lang="en-GB" sz="2400" dirty="0"/>
          </a:p>
        </p:txBody>
      </p:sp>
      <p:sp>
        <p:nvSpPr>
          <p:cNvPr id="18" name="TextBox 17">
            <a:extLst>
              <a:ext uri="{FF2B5EF4-FFF2-40B4-BE49-F238E27FC236}">
                <a16:creationId xmlns:a16="http://schemas.microsoft.com/office/drawing/2014/main" id="{6724E786-1E70-73F8-9572-50B08A7EEF59}"/>
              </a:ext>
            </a:extLst>
          </p:cNvPr>
          <p:cNvSpPr txBox="1"/>
          <p:nvPr/>
        </p:nvSpPr>
        <p:spPr>
          <a:xfrm>
            <a:off x="8459868" y="4183327"/>
            <a:ext cx="3401545" cy="1200329"/>
          </a:xfrm>
          <a:prstGeom prst="rect">
            <a:avLst/>
          </a:prstGeom>
          <a:noFill/>
        </p:spPr>
        <p:txBody>
          <a:bodyPr wrap="square">
            <a:spAutoFit/>
          </a:bodyPr>
          <a:lstStyle/>
          <a:p>
            <a:pPr algn="ctr"/>
            <a:r>
              <a:rPr lang="en-US" sz="2400" dirty="0"/>
              <a:t>Need to design interface systems and components.</a:t>
            </a:r>
            <a:endParaRPr lang="en-GB" sz="2400" dirty="0"/>
          </a:p>
        </p:txBody>
      </p:sp>
      <p:sp>
        <p:nvSpPr>
          <p:cNvPr id="6" name="Arrow: Down 5">
            <a:extLst>
              <a:ext uri="{FF2B5EF4-FFF2-40B4-BE49-F238E27FC236}">
                <a16:creationId xmlns:a16="http://schemas.microsoft.com/office/drawing/2014/main" id="{4F4DFA8F-1330-7B64-C4D4-0FB054439263}"/>
              </a:ext>
            </a:extLst>
          </p:cNvPr>
          <p:cNvSpPr/>
          <p:nvPr/>
        </p:nvSpPr>
        <p:spPr>
          <a:xfrm>
            <a:off x="9970140" y="3293247"/>
            <a:ext cx="381000" cy="8565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06268496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Diagram&#10;&#10;Description automatically generated">
            <a:extLst>
              <a:ext uri="{FF2B5EF4-FFF2-40B4-BE49-F238E27FC236}">
                <a16:creationId xmlns:a16="http://schemas.microsoft.com/office/drawing/2014/main" id="{960B20D8-90AB-463E-89CE-2F8CF6603893}"/>
              </a:ext>
            </a:extLst>
          </p:cNvPr>
          <p:cNvPicPr>
            <a:picLocks noChangeAspect="1"/>
          </p:cNvPicPr>
          <p:nvPr/>
        </p:nvPicPr>
        <p:blipFill>
          <a:blip r:embed="rId2"/>
          <a:stretch>
            <a:fillRect/>
          </a:stretch>
        </p:blipFill>
        <p:spPr>
          <a:xfrm>
            <a:off x="4588665" y="954157"/>
            <a:ext cx="7603335" cy="5284718"/>
          </a:xfrm>
          <a:prstGeom prst="rect">
            <a:avLst/>
          </a:prstGeom>
        </p:spPr>
      </p:pic>
      <p:sp>
        <p:nvSpPr>
          <p:cNvPr id="7" name="Title 1"/>
          <p:cNvSpPr>
            <a:spLocks noGrp="1"/>
          </p:cNvSpPr>
          <p:nvPr>
            <p:ph type="title"/>
          </p:nvPr>
        </p:nvSpPr>
        <p:spPr>
          <a:xfrm>
            <a:off x="524934" y="592667"/>
            <a:ext cx="8596668" cy="482425"/>
          </a:xfrm>
        </p:spPr>
        <p:txBody>
          <a:bodyPr>
            <a:normAutofit/>
          </a:bodyPr>
          <a:lstStyle/>
          <a:p>
            <a:r>
              <a:rPr lang="en-US" sz="3200" dirty="0"/>
              <a:t>Back flange. Introduction</a:t>
            </a:r>
            <a:endParaRPr lang="en-GB" sz="3200" dirty="0"/>
          </a:p>
        </p:txBody>
      </p:sp>
      <p:sp>
        <p:nvSpPr>
          <p:cNvPr id="10" name="Slide Number Placeholder 5"/>
          <p:cNvSpPr>
            <a:spLocks noGrp="1"/>
          </p:cNvSpPr>
          <p:nvPr>
            <p:ph type="sldNum" sz="quarter" idx="12"/>
          </p:nvPr>
        </p:nvSpPr>
        <p:spPr>
          <a:xfrm>
            <a:off x="11244211" y="6416850"/>
            <a:ext cx="683339" cy="365125"/>
          </a:xfrm>
        </p:spPr>
        <p:txBody>
          <a:bodyPr/>
          <a:lstStyle/>
          <a:p>
            <a:fld id="{9EEB35FB-6700-46EE-9162-8703BE91F31B}" type="slidenum">
              <a:rPr lang="en-GB" sz="1800" smtClean="0"/>
              <a:t>3</a:t>
            </a:fld>
            <a:endParaRPr lang="en-GB" sz="1800" dirty="0"/>
          </a:p>
        </p:txBody>
      </p:sp>
      <p:sp>
        <p:nvSpPr>
          <p:cNvPr id="11" name="Title 1">
            <a:extLst>
              <a:ext uri="{FF2B5EF4-FFF2-40B4-BE49-F238E27FC236}">
                <a16:creationId xmlns:a16="http://schemas.microsoft.com/office/drawing/2014/main" id="{EB7FB9FC-1351-457A-84C2-2E006176B207}"/>
              </a:ext>
            </a:extLst>
          </p:cNvPr>
          <p:cNvSpPr txBox="1">
            <a:spLocks/>
          </p:cNvSpPr>
          <p:nvPr/>
        </p:nvSpPr>
        <p:spPr>
          <a:xfrm>
            <a:off x="9213584" y="6342946"/>
            <a:ext cx="1894114" cy="439029"/>
          </a:xfrm>
          <a:prstGeom prst="rect">
            <a:avLst/>
          </a:prstGeom>
        </p:spPr>
        <p:txBody>
          <a:bodyPr vert="horz" lIns="91440" tIns="45720" rIns="91440" bIns="45720" rtlCol="0" anchor="b">
            <a:normAutofit/>
          </a:bodyPr>
          <a:lstStyle>
            <a:lvl1pPr algn="r" defTabSz="457200" rtl="0" eaLnBrk="1" latinLnBrk="0" hangingPunct="1">
              <a:spcBef>
                <a:spcPct val="0"/>
              </a:spcBef>
              <a:buNone/>
              <a:defRPr sz="54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1600" dirty="0">
                <a:solidFill>
                  <a:schemeClr val="tx1"/>
                </a:solidFill>
              </a:rPr>
              <a:t>Diego G. Robles</a:t>
            </a:r>
            <a:endParaRPr lang="en-GB" sz="1600" dirty="0">
              <a:solidFill>
                <a:schemeClr val="tx1"/>
              </a:solidFill>
            </a:endParaRPr>
          </a:p>
        </p:txBody>
      </p:sp>
      <p:sp>
        <p:nvSpPr>
          <p:cNvPr id="4" name="Oval 3">
            <a:extLst>
              <a:ext uri="{FF2B5EF4-FFF2-40B4-BE49-F238E27FC236}">
                <a16:creationId xmlns:a16="http://schemas.microsoft.com/office/drawing/2014/main" id="{9D3CD144-9F26-490E-BE7F-4DA41805C3CE}"/>
              </a:ext>
            </a:extLst>
          </p:cNvPr>
          <p:cNvSpPr/>
          <p:nvPr/>
        </p:nvSpPr>
        <p:spPr>
          <a:xfrm>
            <a:off x="7188200" y="1253067"/>
            <a:ext cx="897467" cy="287866"/>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TextBox 4">
            <a:extLst>
              <a:ext uri="{FF2B5EF4-FFF2-40B4-BE49-F238E27FC236}">
                <a16:creationId xmlns:a16="http://schemas.microsoft.com/office/drawing/2014/main" id="{F4376A9F-CC22-422C-A2EE-A7DBD8ED392A}"/>
              </a:ext>
            </a:extLst>
          </p:cNvPr>
          <p:cNvSpPr txBox="1"/>
          <p:nvPr/>
        </p:nvSpPr>
        <p:spPr>
          <a:xfrm>
            <a:off x="524934" y="2211521"/>
            <a:ext cx="3985090" cy="2769989"/>
          </a:xfrm>
          <a:prstGeom prst="rect">
            <a:avLst/>
          </a:prstGeom>
          <a:noFill/>
        </p:spPr>
        <p:txBody>
          <a:bodyPr wrap="square" lIns="0" tIns="0" rIns="0" bIns="0" rtlCol="0">
            <a:spAutoFit/>
          </a:bodyPr>
          <a:lstStyle/>
          <a:p>
            <a:pPr algn="just"/>
            <a:r>
              <a:rPr lang="en-US" dirty="0"/>
              <a:t>The function of the back flange is to be the direct link between HGCAL and the detector’s structure.</a:t>
            </a:r>
          </a:p>
          <a:p>
            <a:pPr algn="just"/>
            <a:endParaRPr lang="en-US" dirty="0"/>
          </a:p>
          <a:p>
            <a:pPr algn="just"/>
            <a:r>
              <a:rPr lang="en-US" dirty="0"/>
              <a:t>The back flange is mounted on the support tube, which rests the whole weight of HGCAL (250 tons) and connected by 18 brackets all around to withstand the moment created by the cantilevered calorimeter.</a:t>
            </a:r>
            <a:endParaRPr lang="en-GB" dirty="0"/>
          </a:p>
        </p:txBody>
      </p:sp>
      <p:sp>
        <p:nvSpPr>
          <p:cNvPr id="2" name="Rectangle 1">
            <a:extLst>
              <a:ext uri="{FF2B5EF4-FFF2-40B4-BE49-F238E27FC236}">
                <a16:creationId xmlns:a16="http://schemas.microsoft.com/office/drawing/2014/main" id="{9D075969-ECC3-8E63-3B0B-A6C777EEF4E5}"/>
              </a:ext>
            </a:extLst>
          </p:cNvPr>
          <p:cNvSpPr/>
          <p:nvPr/>
        </p:nvSpPr>
        <p:spPr>
          <a:xfrm>
            <a:off x="4728451" y="1162878"/>
            <a:ext cx="3081865" cy="5075997"/>
          </a:xfrm>
          <a:prstGeom prst="rect">
            <a:avLst/>
          </a:prstGeom>
          <a:solidFill>
            <a:srgbClr val="FFFF00">
              <a:alpha val="1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9" name="Rectangle 8">
            <a:extLst>
              <a:ext uri="{FF2B5EF4-FFF2-40B4-BE49-F238E27FC236}">
                <a16:creationId xmlns:a16="http://schemas.microsoft.com/office/drawing/2014/main" id="{76547223-69FD-7684-5298-2C5F2C469409}"/>
              </a:ext>
            </a:extLst>
          </p:cNvPr>
          <p:cNvSpPr/>
          <p:nvPr/>
        </p:nvSpPr>
        <p:spPr>
          <a:xfrm>
            <a:off x="7851603" y="1162878"/>
            <a:ext cx="3081865" cy="5075997"/>
          </a:xfrm>
          <a:prstGeom prst="rect">
            <a:avLst/>
          </a:prstGeom>
          <a:solidFill>
            <a:schemeClr val="tx1">
              <a:lumMod val="60000"/>
              <a:lumOff val="40000"/>
              <a:alpha val="1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 name="TextBox 2">
            <a:extLst>
              <a:ext uri="{FF2B5EF4-FFF2-40B4-BE49-F238E27FC236}">
                <a16:creationId xmlns:a16="http://schemas.microsoft.com/office/drawing/2014/main" id="{7FA272EA-0191-24B6-4574-151A2AEAC5AE}"/>
              </a:ext>
            </a:extLst>
          </p:cNvPr>
          <p:cNvSpPr txBox="1"/>
          <p:nvPr/>
        </p:nvSpPr>
        <p:spPr>
          <a:xfrm>
            <a:off x="5235865" y="1194152"/>
            <a:ext cx="2158631" cy="276999"/>
          </a:xfrm>
          <a:prstGeom prst="rect">
            <a:avLst/>
          </a:prstGeom>
          <a:noFill/>
        </p:spPr>
        <p:txBody>
          <a:bodyPr wrap="square" lIns="0" tIns="0" rIns="0" bIns="0" rtlCol="0">
            <a:spAutoFit/>
          </a:bodyPr>
          <a:lstStyle/>
          <a:p>
            <a:pPr algn="ctr"/>
            <a:r>
              <a:rPr lang="en-GB" b="1" dirty="0">
                <a:highlight>
                  <a:srgbClr val="FFFF00"/>
                </a:highlight>
              </a:rPr>
              <a:t>New elements</a:t>
            </a:r>
          </a:p>
        </p:txBody>
      </p:sp>
      <p:sp>
        <p:nvSpPr>
          <p:cNvPr id="12" name="TextBox 11">
            <a:extLst>
              <a:ext uri="{FF2B5EF4-FFF2-40B4-BE49-F238E27FC236}">
                <a16:creationId xmlns:a16="http://schemas.microsoft.com/office/drawing/2014/main" id="{20F3896E-E625-F3BE-3B29-0BF41AFB10E0}"/>
              </a:ext>
            </a:extLst>
          </p:cNvPr>
          <p:cNvSpPr txBox="1"/>
          <p:nvPr/>
        </p:nvSpPr>
        <p:spPr>
          <a:xfrm>
            <a:off x="8289962" y="1194152"/>
            <a:ext cx="2158631" cy="276999"/>
          </a:xfrm>
          <a:prstGeom prst="rect">
            <a:avLst/>
          </a:prstGeom>
          <a:noFill/>
        </p:spPr>
        <p:txBody>
          <a:bodyPr wrap="square" lIns="0" tIns="0" rIns="0" bIns="0" rtlCol="0">
            <a:spAutoFit/>
          </a:bodyPr>
          <a:lstStyle/>
          <a:p>
            <a:pPr algn="ctr"/>
            <a:r>
              <a:rPr lang="en-GB" b="1" dirty="0">
                <a:highlight>
                  <a:srgbClr val="00FFFF"/>
                </a:highlight>
              </a:rPr>
              <a:t>Existing elements</a:t>
            </a:r>
          </a:p>
        </p:txBody>
      </p:sp>
    </p:spTree>
    <p:extLst>
      <p:ext uri="{BB962C8B-B14F-4D97-AF65-F5344CB8AC3E}">
        <p14:creationId xmlns:p14="http://schemas.microsoft.com/office/powerpoint/2010/main" val="178308800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a:xfrm>
            <a:off x="524934" y="619125"/>
            <a:ext cx="8596668" cy="1320800"/>
          </a:xfrm>
        </p:spPr>
        <p:txBody>
          <a:bodyPr>
            <a:normAutofit/>
          </a:bodyPr>
          <a:lstStyle/>
          <a:p>
            <a:r>
              <a:rPr lang="en-US" sz="3200" dirty="0"/>
              <a:t>Back flange. Design decision.</a:t>
            </a:r>
            <a:endParaRPr lang="en-GB" sz="3200" dirty="0"/>
          </a:p>
        </p:txBody>
      </p:sp>
      <p:sp>
        <p:nvSpPr>
          <p:cNvPr id="10" name="Slide Number Placeholder 5"/>
          <p:cNvSpPr>
            <a:spLocks noGrp="1"/>
          </p:cNvSpPr>
          <p:nvPr>
            <p:ph type="sldNum" sz="quarter" idx="12"/>
          </p:nvPr>
        </p:nvSpPr>
        <p:spPr>
          <a:xfrm>
            <a:off x="11244211" y="6416850"/>
            <a:ext cx="683339" cy="365125"/>
          </a:xfrm>
        </p:spPr>
        <p:txBody>
          <a:bodyPr/>
          <a:lstStyle/>
          <a:p>
            <a:fld id="{9EEB35FB-6700-46EE-9162-8703BE91F31B}" type="slidenum">
              <a:rPr lang="en-GB" sz="1800" smtClean="0"/>
              <a:t>4</a:t>
            </a:fld>
            <a:endParaRPr lang="en-GB" sz="1800" dirty="0"/>
          </a:p>
        </p:txBody>
      </p:sp>
      <p:sp>
        <p:nvSpPr>
          <p:cNvPr id="11" name="Title 1">
            <a:extLst>
              <a:ext uri="{FF2B5EF4-FFF2-40B4-BE49-F238E27FC236}">
                <a16:creationId xmlns:a16="http://schemas.microsoft.com/office/drawing/2014/main" id="{EB7FB9FC-1351-457A-84C2-2E006176B207}"/>
              </a:ext>
            </a:extLst>
          </p:cNvPr>
          <p:cNvSpPr txBox="1">
            <a:spLocks/>
          </p:cNvSpPr>
          <p:nvPr/>
        </p:nvSpPr>
        <p:spPr>
          <a:xfrm>
            <a:off x="9213584" y="6342946"/>
            <a:ext cx="1894114" cy="439029"/>
          </a:xfrm>
          <a:prstGeom prst="rect">
            <a:avLst/>
          </a:prstGeom>
        </p:spPr>
        <p:txBody>
          <a:bodyPr vert="horz" lIns="91440" tIns="45720" rIns="91440" bIns="45720" rtlCol="0" anchor="b">
            <a:normAutofit/>
          </a:bodyPr>
          <a:lstStyle>
            <a:lvl1pPr algn="r" defTabSz="457200" rtl="0" eaLnBrk="1" latinLnBrk="0" hangingPunct="1">
              <a:spcBef>
                <a:spcPct val="0"/>
              </a:spcBef>
              <a:buNone/>
              <a:defRPr sz="54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1600" dirty="0">
                <a:solidFill>
                  <a:schemeClr val="tx1"/>
                </a:solidFill>
              </a:rPr>
              <a:t>Diego G. Robles</a:t>
            </a:r>
            <a:endParaRPr lang="en-GB" sz="1600" dirty="0">
              <a:solidFill>
                <a:schemeClr val="tx1"/>
              </a:solidFill>
            </a:endParaRPr>
          </a:p>
        </p:txBody>
      </p:sp>
      <p:grpSp>
        <p:nvGrpSpPr>
          <p:cNvPr id="13" name="Group 12">
            <a:extLst>
              <a:ext uri="{FF2B5EF4-FFF2-40B4-BE49-F238E27FC236}">
                <a16:creationId xmlns:a16="http://schemas.microsoft.com/office/drawing/2014/main" id="{B1E46052-4E8E-4361-F6C8-ABFE46F97000}"/>
              </a:ext>
            </a:extLst>
          </p:cNvPr>
          <p:cNvGrpSpPr/>
          <p:nvPr/>
        </p:nvGrpSpPr>
        <p:grpSpPr>
          <a:xfrm>
            <a:off x="167730" y="2735479"/>
            <a:ext cx="5871845" cy="2879725"/>
            <a:chOff x="0" y="0"/>
            <a:chExt cx="5872306" cy="2879726"/>
          </a:xfrm>
        </p:grpSpPr>
        <p:pic>
          <p:nvPicPr>
            <p:cNvPr id="15" name="Picture 14" descr="Chart&#10;&#10;Description automatically generated">
              <a:extLst>
                <a:ext uri="{FF2B5EF4-FFF2-40B4-BE49-F238E27FC236}">
                  <a16:creationId xmlns:a16="http://schemas.microsoft.com/office/drawing/2014/main" id="{6CBC662F-964E-FCCE-CDDB-D01A317D429C}"/>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6300" t="3410" b="615"/>
            <a:stretch/>
          </p:blipFill>
          <p:spPr bwMode="auto">
            <a:xfrm rot="16200000">
              <a:off x="0" y="0"/>
              <a:ext cx="2879725" cy="2879725"/>
            </a:xfrm>
            <a:prstGeom prst="rect">
              <a:avLst/>
            </a:prstGeom>
            <a:ln>
              <a:noFill/>
            </a:ln>
            <a:extLst>
              <a:ext uri="{53640926-AAD7-44D8-BBD7-CCE9431645EC}">
                <a14:shadowObscured xmlns:a14="http://schemas.microsoft.com/office/drawing/2010/main"/>
              </a:ext>
            </a:extLst>
          </p:spPr>
        </p:pic>
        <p:pic>
          <p:nvPicPr>
            <p:cNvPr id="16" name="Picture 15" descr="Chart&#10;&#10;Description automatically generated with medium confidence">
              <a:extLst>
                <a:ext uri="{FF2B5EF4-FFF2-40B4-BE49-F238E27FC236}">
                  <a16:creationId xmlns:a16="http://schemas.microsoft.com/office/drawing/2014/main" id="{1F196C72-201E-539B-E0A3-2EDFE8C20A9C}"/>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3931" t="4437" r="914" b="7237"/>
            <a:stretch/>
          </p:blipFill>
          <p:spPr bwMode="auto">
            <a:xfrm rot="16200000">
              <a:off x="2992581" y="1"/>
              <a:ext cx="2879725" cy="2879725"/>
            </a:xfrm>
            <a:prstGeom prst="rect">
              <a:avLst/>
            </a:prstGeom>
            <a:ln>
              <a:noFill/>
            </a:ln>
            <a:extLst>
              <a:ext uri="{53640926-AAD7-44D8-BBD7-CCE9431645EC}">
                <a14:shadowObscured xmlns:a14="http://schemas.microsoft.com/office/drawing/2010/main"/>
              </a:ext>
            </a:extLst>
          </p:spPr>
        </p:pic>
      </p:grpSp>
      <p:sp>
        <p:nvSpPr>
          <p:cNvPr id="14" name="Text Box 2">
            <a:extLst>
              <a:ext uri="{FF2B5EF4-FFF2-40B4-BE49-F238E27FC236}">
                <a16:creationId xmlns:a16="http://schemas.microsoft.com/office/drawing/2014/main" id="{9A07AA5D-024E-9ED7-89B0-9AF0F8317D16}"/>
              </a:ext>
            </a:extLst>
          </p:cNvPr>
          <p:cNvSpPr txBox="1">
            <a:spLocks noChangeArrowheads="1"/>
          </p:cNvSpPr>
          <p:nvPr/>
        </p:nvSpPr>
        <p:spPr bwMode="auto">
          <a:xfrm>
            <a:off x="625051" y="1641157"/>
            <a:ext cx="4731510" cy="407035"/>
          </a:xfrm>
          <a:prstGeom prst="rect">
            <a:avLst/>
          </a:prstGeom>
          <a:noFill/>
          <a:ln w="9525">
            <a:noFill/>
            <a:miter lim="800000"/>
            <a:headEnd/>
            <a:tailEnd/>
          </a:ln>
        </p:spPr>
        <p:txBody>
          <a:bodyPr rot="0" vert="horz" wrap="square" lIns="91440" tIns="45720" rIns="91440" bIns="45720" anchor="t" anchorCtr="0">
            <a:spAutoFit/>
          </a:bodyPr>
          <a:lstStyle/>
          <a:p>
            <a:pPr algn="ctr">
              <a:lnSpc>
                <a:spcPct val="107000"/>
              </a:lnSpc>
              <a:spcAft>
                <a:spcPts val="800"/>
              </a:spcAft>
            </a:pPr>
            <a:r>
              <a:rPr lang="en-GB" sz="2000" b="1" dirty="0">
                <a:effectLst/>
                <a:latin typeface="Calibri" panose="020F0502020204030204" pitchFamily="34" charset="0"/>
                <a:ea typeface="Calibri" panose="020F0502020204030204" pitchFamily="34" charset="0"/>
                <a:cs typeface="Times New Roman" panose="02020603050405020304" pitchFamily="18" charset="0"/>
              </a:rPr>
              <a:t>Previously, 2 design options</a:t>
            </a:r>
            <a:endParaRPr lang="en-GB" sz="14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2" name="TextBox 11">
            <a:extLst>
              <a:ext uri="{FF2B5EF4-FFF2-40B4-BE49-F238E27FC236}">
                <a16:creationId xmlns:a16="http://schemas.microsoft.com/office/drawing/2014/main" id="{E293EF04-C8E6-FC62-BA1F-C53FBA81CE2E}"/>
              </a:ext>
            </a:extLst>
          </p:cNvPr>
          <p:cNvSpPr txBox="1"/>
          <p:nvPr/>
        </p:nvSpPr>
        <p:spPr>
          <a:xfrm>
            <a:off x="3823331" y="2359927"/>
            <a:ext cx="1552989" cy="369332"/>
          </a:xfrm>
          <a:prstGeom prst="rect">
            <a:avLst/>
          </a:prstGeom>
          <a:noFill/>
        </p:spPr>
        <p:txBody>
          <a:bodyPr wrap="square">
            <a:spAutoFit/>
          </a:bodyPr>
          <a:lstStyle/>
          <a:p>
            <a:pPr algn="ctr"/>
            <a:r>
              <a:rPr lang="en-US" sz="1800" dirty="0">
                <a:effectLst/>
                <a:latin typeface="Calibri" panose="020F0502020204030204" pitchFamily="34" charset="0"/>
                <a:ea typeface="Calibri" panose="020F0502020204030204" pitchFamily="34" charset="0"/>
                <a:cs typeface="Times New Roman" panose="02020603050405020304" pitchFamily="18" charset="0"/>
              </a:rPr>
              <a:t>Fixed solution</a:t>
            </a:r>
            <a:endParaRPr lang="en-GB" dirty="0"/>
          </a:p>
        </p:txBody>
      </p:sp>
      <p:sp>
        <p:nvSpPr>
          <p:cNvPr id="17" name="TextBox 16">
            <a:extLst>
              <a:ext uri="{FF2B5EF4-FFF2-40B4-BE49-F238E27FC236}">
                <a16:creationId xmlns:a16="http://schemas.microsoft.com/office/drawing/2014/main" id="{39245132-58A1-5BF1-429E-3D67D0EF55CC}"/>
              </a:ext>
            </a:extLst>
          </p:cNvPr>
          <p:cNvSpPr txBox="1"/>
          <p:nvPr/>
        </p:nvSpPr>
        <p:spPr>
          <a:xfrm>
            <a:off x="239364" y="2361095"/>
            <a:ext cx="2736230" cy="375552"/>
          </a:xfrm>
          <a:prstGeom prst="rect">
            <a:avLst/>
          </a:prstGeom>
          <a:noFill/>
        </p:spPr>
        <p:txBody>
          <a:bodyPr wrap="square">
            <a:spAutoFit/>
          </a:bodyPr>
          <a:lstStyle/>
          <a:p>
            <a:pPr algn="ctr">
              <a:lnSpc>
                <a:spcPct val="107000"/>
              </a:lnSpc>
              <a:spcAft>
                <a:spcPts val="80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Multilayer Elastic Ring</a:t>
            </a:r>
            <a:endParaRPr lang="en-GB" sz="16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18" name="Picture 6">
            <a:extLst>
              <a:ext uri="{FF2B5EF4-FFF2-40B4-BE49-F238E27FC236}">
                <a16:creationId xmlns:a16="http://schemas.microsoft.com/office/drawing/2014/main" id="{B29C9DEA-C89B-9D94-4331-B23AD284E0F6}"/>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rot="16200000">
            <a:off x="5181765" y="2031318"/>
            <a:ext cx="5014687" cy="3177734"/>
          </a:xfrm>
          <a:prstGeom prst="rect">
            <a:avLst/>
          </a:prstGeom>
        </p:spPr>
      </p:pic>
      <p:cxnSp>
        <p:nvCxnSpPr>
          <p:cNvPr id="19" name="Straight Arrow Connector 11">
            <a:extLst>
              <a:ext uri="{FF2B5EF4-FFF2-40B4-BE49-F238E27FC236}">
                <a16:creationId xmlns:a16="http://schemas.microsoft.com/office/drawing/2014/main" id="{E67F5C4F-B081-9EF5-7ED2-44A8DCFD7725}"/>
              </a:ext>
            </a:extLst>
          </p:cNvPr>
          <p:cNvCxnSpPr>
            <a:cxnSpLocks/>
          </p:cNvCxnSpPr>
          <p:nvPr/>
        </p:nvCxnSpPr>
        <p:spPr>
          <a:xfrm flipH="1">
            <a:off x="6750341" y="2802930"/>
            <a:ext cx="432048" cy="0"/>
          </a:xfrm>
          <a:prstGeom prst="straightConnector1">
            <a:avLst/>
          </a:prstGeom>
          <a:ln w="38100">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20" name="TextBox 12">
            <a:extLst>
              <a:ext uri="{FF2B5EF4-FFF2-40B4-BE49-F238E27FC236}">
                <a16:creationId xmlns:a16="http://schemas.microsoft.com/office/drawing/2014/main" id="{AC96B0C7-62B4-6E07-EA32-A65FBB6C29EF}"/>
              </a:ext>
            </a:extLst>
          </p:cNvPr>
          <p:cNvSpPr txBox="1"/>
          <p:nvPr/>
        </p:nvSpPr>
        <p:spPr>
          <a:xfrm>
            <a:off x="6690191" y="3167777"/>
            <a:ext cx="1224131" cy="276999"/>
          </a:xfrm>
          <a:prstGeom prst="rect">
            <a:avLst/>
          </a:prstGeom>
          <a:noFill/>
        </p:spPr>
        <p:txBody>
          <a:bodyPr wrap="square" lIns="0" tIns="0" rIns="0" bIns="0" rtlCol="0">
            <a:spAutoFit/>
          </a:bodyPr>
          <a:lstStyle/>
          <a:p>
            <a:pPr algn="l"/>
            <a:r>
              <a:rPr lang="en-GB" b="1">
                <a:solidFill>
                  <a:srgbClr val="FF0000"/>
                </a:solidFill>
              </a:rPr>
              <a:t>1.18 mm</a:t>
            </a:r>
          </a:p>
        </p:txBody>
      </p:sp>
      <p:sp>
        <p:nvSpPr>
          <p:cNvPr id="21" name="TextBox 1">
            <a:extLst>
              <a:ext uri="{FF2B5EF4-FFF2-40B4-BE49-F238E27FC236}">
                <a16:creationId xmlns:a16="http://schemas.microsoft.com/office/drawing/2014/main" id="{DF698E68-BA49-55C9-85FB-57058A949910}"/>
              </a:ext>
            </a:extLst>
          </p:cNvPr>
          <p:cNvSpPr txBox="1"/>
          <p:nvPr/>
        </p:nvSpPr>
        <p:spPr>
          <a:xfrm>
            <a:off x="6798202" y="1289344"/>
            <a:ext cx="504055" cy="276999"/>
          </a:xfrm>
          <a:prstGeom prst="rect">
            <a:avLst/>
          </a:prstGeom>
          <a:noFill/>
        </p:spPr>
        <p:txBody>
          <a:bodyPr wrap="square" lIns="0" tIns="0" rIns="0" bIns="0" rtlCol="0">
            <a:spAutoFit/>
          </a:bodyPr>
          <a:lstStyle/>
          <a:p>
            <a:pPr algn="l"/>
            <a:r>
              <a:rPr lang="en-US" b="1">
                <a:solidFill>
                  <a:srgbClr val="FF0000"/>
                </a:solidFill>
              </a:rPr>
              <a:t>Top</a:t>
            </a:r>
            <a:endParaRPr lang="en-GB" b="1">
              <a:solidFill>
                <a:srgbClr val="FF0000"/>
              </a:solidFill>
            </a:endParaRPr>
          </a:p>
        </p:txBody>
      </p:sp>
      <p:sp>
        <p:nvSpPr>
          <p:cNvPr id="22" name="TextBox 14">
            <a:extLst>
              <a:ext uri="{FF2B5EF4-FFF2-40B4-BE49-F238E27FC236}">
                <a16:creationId xmlns:a16="http://schemas.microsoft.com/office/drawing/2014/main" id="{58942572-F526-05CD-8CA4-68A4947FC4C9}"/>
              </a:ext>
            </a:extLst>
          </p:cNvPr>
          <p:cNvSpPr txBox="1"/>
          <p:nvPr/>
        </p:nvSpPr>
        <p:spPr>
          <a:xfrm>
            <a:off x="7047417" y="5323210"/>
            <a:ext cx="936103" cy="276999"/>
          </a:xfrm>
          <a:prstGeom prst="rect">
            <a:avLst/>
          </a:prstGeom>
          <a:noFill/>
        </p:spPr>
        <p:txBody>
          <a:bodyPr wrap="square" lIns="0" tIns="0" rIns="0" bIns="0" rtlCol="0">
            <a:spAutoFit/>
          </a:bodyPr>
          <a:lstStyle/>
          <a:p>
            <a:pPr algn="l"/>
            <a:r>
              <a:rPr lang="en-US" b="1">
                <a:solidFill>
                  <a:srgbClr val="FF0000"/>
                </a:solidFill>
              </a:rPr>
              <a:t>Bottom</a:t>
            </a:r>
            <a:endParaRPr lang="en-GB" b="1">
              <a:solidFill>
                <a:srgbClr val="FF0000"/>
              </a:solidFill>
            </a:endParaRPr>
          </a:p>
        </p:txBody>
      </p:sp>
      <p:pic>
        <p:nvPicPr>
          <p:cNvPr id="23" name="Content Placeholder 7" descr="Chart, histogram&#10;&#10;Description automatically generated">
            <a:extLst>
              <a:ext uri="{FF2B5EF4-FFF2-40B4-BE49-F238E27FC236}">
                <a16:creationId xmlns:a16="http://schemas.microsoft.com/office/drawing/2014/main" id="{01D336CB-59E6-398D-305D-29029A33CB14}"/>
              </a:ext>
            </a:extLst>
          </p:cNvPr>
          <p:cNvPicPr>
            <a:picLocks noGrp="1" noChangeAspect="1"/>
          </p:cNvPicPr>
          <p:nvPr>
            <p:ph idx="1"/>
          </p:nvPr>
        </p:nvPicPr>
        <p:blipFill rotWithShape="1">
          <a:blip r:embed="rId5" cstate="email">
            <a:extLst>
              <a:ext uri="{28A0092B-C50C-407E-A947-70E740481C1C}">
                <a14:useLocalDpi xmlns:a14="http://schemas.microsoft.com/office/drawing/2010/main"/>
              </a:ext>
            </a:extLst>
          </a:blip>
          <a:srcRect/>
          <a:stretch/>
        </p:blipFill>
        <p:spPr>
          <a:xfrm>
            <a:off x="9614564" y="1118632"/>
            <a:ext cx="2089087" cy="2926212"/>
          </a:xfrm>
        </p:spPr>
      </p:pic>
      <p:sp>
        <p:nvSpPr>
          <p:cNvPr id="24" name="Demi-tour 25">
            <a:extLst>
              <a:ext uri="{FF2B5EF4-FFF2-40B4-BE49-F238E27FC236}">
                <a16:creationId xmlns:a16="http://schemas.microsoft.com/office/drawing/2014/main" id="{4E3C6E86-8C26-F2C8-13DE-E8D3F1F0A38F}"/>
              </a:ext>
            </a:extLst>
          </p:cNvPr>
          <p:cNvSpPr/>
          <p:nvPr/>
        </p:nvSpPr>
        <p:spPr>
          <a:xfrm flipH="1">
            <a:off x="10188042" y="1579033"/>
            <a:ext cx="1215122" cy="882569"/>
          </a:xfrm>
          <a:prstGeom prst="uturnArrow">
            <a:avLst>
              <a:gd name="adj1" fmla="val 11412"/>
              <a:gd name="adj2" fmla="val 25000"/>
              <a:gd name="adj3" fmla="val 25000"/>
              <a:gd name="adj4" fmla="val 43750"/>
              <a:gd name="adj5" fmla="val 88588"/>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25" name="Flèche vers la droite 26">
            <a:extLst>
              <a:ext uri="{FF2B5EF4-FFF2-40B4-BE49-F238E27FC236}">
                <a16:creationId xmlns:a16="http://schemas.microsoft.com/office/drawing/2014/main" id="{2937E1C0-B09C-BFB0-80F1-13792CB70AE1}"/>
              </a:ext>
            </a:extLst>
          </p:cNvPr>
          <p:cNvSpPr/>
          <p:nvPr/>
        </p:nvSpPr>
        <p:spPr>
          <a:xfrm rot="5400000">
            <a:off x="10603998" y="2601264"/>
            <a:ext cx="660527" cy="277317"/>
          </a:xfrm>
          <a:prstGeom prst="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26" name="Connecteur droit 28">
            <a:extLst>
              <a:ext uri="{FF2B5EF4-FFF2-40B4-BE49-F238E27FC236}">
                <a16:creationId xmlns:a16="http://schemas.microsoft.com/office/drawing/2014/main" id="{EF0A9F0B-54AC-0AF0-4749-184D069A95DA}"/>
              </a:ext>
            </a:extLst>
          </p:cNvPr>
          <p:cNvCxnSpPr>
            <a:cxnSpLocks/>
          </p:cNvCxnSpPr>
          <p:nvPr/>
        </p:nvCxnSpPr>
        <p:spPr>
          <a:xfrm>
            <a:off x="7814604" y="1704842"/>
            <a:ext cx="811991" cy="3895367"/>
          </a:xfrm>
          <a:prstGeom prst="line">
            <a:avLst/>
          </a:prstGeom>
          <a:ln w="38100" cap="flat" cmpd="sng" algn="ctr">
            <a:solidFill>
              <a:schemeClr val="dk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27" name="Connecteur droit 29">
            <a:extLst>
              <a:ext uri="{FF2B5EF4-FFF2-40B4-BE49-F238E27FC236}">
                <a16:creationId xmlns:a16="http://schemas.microsoft.com/office/drawing/2014/main" id="{BDA055D8-32B7-B542-28A0-45FD54C856FF}"/>
              </a:ext>
            </a:extLst>
          </p:cNvPr>
          <p:cNvCxnSpPr>
            <a:cxnSpLocks/>
          </p:cNvCxnSpPr>
          <p:nvPr/>
        </p:nvCxnSpPr>
        <p:spPr>
          <a:xfrm>
            <a:off x="7510468" y="1566343"/>
            <a:ext cx="1265038" cy="4033866"/>
          </a:xfrm>
          <a:prstGeom prst="line">
            <a:avLst/>
          </a:prstGeom>
          <a:ln w="38100">
            <a:solidFill>
              <a:srgbClr val="FF0000"/>
            </a:solidFill>
            <a:prstDash val="dash"/>
          </a:ln>
        </p:spPr>
        <p:style>
          <a:lnRef idx="3">
            <a:schemeClr val="accent3"/>
          </a:lnRef>
          <a:fillRef idx="0">
            <a:schemeClr val="accent3"/>
          </a:fillRef>
          <a:effectRef idx="2">
            <a:schemeClr val="accent3"/>
          </a:effectRef>
          <a:fontRef idx="minor">
            <a:schemeClr val="tx1"/>
          </a:fontRef>
        </p:style>
      </p:cxnSp>
      <p:sp>
        <p:nvSpPr>
          <p:cNvPr id="28" name="ZoneTexte 19">
            <a:extLst>
              <a:ext uri="{FF2B5EF4-FFF2-40B4-BE49-F238E27FC236}">
                <a16:creationId xmlns:a16="http://schemas.microsoft.com/office/drawing/2014/main" id="{2B88CBF5-BFA8-778E-9D88-1A5A42BD96CC}"/>
              </a:ext>
            </a:extLst>
          </p:cNvPr>
          <p:cNvSpPr txBox="1"/>
          <p:nvPr/>
        </p:nvSpPr>
        <p:spPr>
          <a:xfrm>
            <a:off x="9338641" y="4162353"/>
            <a:ext cx="2705305" cy="1846659"/>
          </a:xfrm>
          <a:prstGeom prst="rect">
            <a:avLst/>
          </a:prstGeom>
          <a:noFill/>
        </p:spPr>
        <p:txBody>
          <a:bodyPr wrap="square" lIns="0" tIns="0" rIns="0" bIns="0" rtlCol="0">
            <a:spAutoFit/>
          </a:bodyPr>
          <a:lstStyle/>
          <a:p>
            <a:pPr algn="l"/>
            <a:r>
              <a:rPr lang="en-GB" sz="1200" dirty="0"/>
              <a:t>Elastic solution reduce the displacement on the top area compared to the fixed solution by around 1mm.</a:t>
            </a:r>
          </a:p>
          <a:p>
            <a:pPr algn="l"/>
            <a:endParaRPr lang="en-GB" sz="1200" dirty="0"/>
          </a:p>
          <a:p>
            <a:r>
              <a:rPr lang="en-GB" sz="1200" dirty="0"/>
              <a:t>Tilting of the HGCAL assembly is higher with the flexible solution.</a:t>
            </a:r>
          </a:p>
          <a:p>
            <a:pPr algn="l"/>
            <a:endParaRPr lang="en-GB" sz="1200" dirty="0"/>
          </a:p>
          <a:p>
            <a:r>
              <a:rPr lang="en-GB" sz="1200" dirty="0"/>
              <a:t>Elastic ring solution induce a drop of 2.4 mm in Y direction compared to the fixed solution.</a:t>
            </a:r>
          </a:p>
        </p:txBody>
      </p:sp>
      <p:sp>
        <p:nvSpPr>
          <p:cNvPr id="5" name="Multiplication Sign 4">
            <a:extLst>
              <a:ext uri="{FF2B5EF4-FFF2-40B4-BE49-F238E27FC236}">
                <a16:creationId xmlns:a16="http://schemas.microsoft.com/office/drawing/2014/main" id="{0C9247FC-BBC3-4631-4E36-FA4F16F19089}"/>
              </a:ext>
            </a:extLst>
          </p:cNvPr>
          <p:cNvSpPr/>
          <p:nvPr/>
        </p:nvSpPr>
        <p:spPr>
          <a:xfrm>
            <a:off x="-427948" y="2144152"/>
            <a:ext cx="4036401" cy="4036401"/>
          </a:xfrm>
          <a:prstGeom prst="mathMultiply">
            <a:avLst>
              <a:gd name="adj1" fmla="val 2836"/>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Half Frame 5">
            <a:extLst>
              <a:ext uri="{FF2B5EF4-FFF2-40B4-BE49-F238E27FC236}">
                <a16:creationId xmlns:a16="http://schemas.microsoft.com/office/drawing/2014/main" id="{7DDD21F5-E21D-0474-9931-60C47CCFF454}"/>
              </a:ext>
            </a:extLst>
          </p:cNvPr>
          <p:cNvSpPr/>
          <p:nvPr/>
        </p:nvSpPr>
        <p:spPr>
          <a:xfrm rot="13264541">
            <a:off x="4117365" y="2617504"/>
            <a:ext cx="1247562" cy="2333259"/>
          </a:xfrm>
          <a:prstGeom prst="halfFrame">
            <a:avLst>
              <a:gd name="adj1" fmla="val 16024"/>
              <a:gd name="adj2" fmla="val 8416"/>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8" name="TextBox 7">
            <a:extLst>
              <a:ext uri="{FF2B5EF4-FFF2-40B4-BE49-F238E27FC236}">
                <a16:creationId xmlns:a16="http://schemas.microsoft.com/office/drawing/2014/main" id="{3234BC27-AA49-C84B-F23B-0A0EF4556975}"/>
              </a:ext>
            </a:extLst>
          </p:cNvPr>
          <p:cNvSpPr txBox="1"/>
          <p:nvPr/>
        </p:nvSpPr>
        <p:spPr>
          <a:xfrm>
            <a:off x="455760" y="5684336"/>
            <a:ext cx="5408632" cy="369332"/>
          </a:xfrm>
          <a:prstGeom prst="rect">
            <a:avLst/>
          </a:prstGeom>
          <a:noFill/>
        </p:spPr>
        <p:txBody>
          <a:bodyPr wrap="square" lIns="0" tIns="0" rIns="0" bIns="0" rtlCol="0">
            <a:spAutoFit/>
          </a:bodyPr>
          <a:lstStyle/>
          <a:p>
            <a:pPr algn="l"/>
            <a:r>
              <a:rPr lang="en-GB" sz="2400" dirty="0"/>
              <a:t>Decision taken in internal CMS reviews</a:t>
            </a:r>
          </a:p>
        </p:txBody>
      </p:sp>
    </p:spTree>
    <p:extLst>
      <p:ext uri="{BB962C8B-B14F-4D97-AF65-F5344CB8AC3E}">
        <p14:creationId xmlns:p14="http://schemas.microsoft.com/office/powerpoint/2010/main" val="14426568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8"/>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9"/>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0"/>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1"/>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2"/>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23"/>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24"/>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25"/>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26"/>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27"/>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28"/>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8"/>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5"/>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1" grpId="0"/>
      <p:bldP spid="22" grpId="0"/>
      <p:bldP spid="24" grpId="0" animBg="1"/>
      <p:bldP spid="25" grpId="0" animBg="1"/>
      <p:bldP spid="28" grpId="0"/>
      <p:bldP spid="5" grpId="0" animBg="1"/>
      <p:bldP spid="6" grpId="0" animBg="1"/>
      <p:bldP spid="8"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a:xfrm>
            <a:off x="524934" y="619125"/>
            <a:ext cx="8596668" cy="1320800"/>
          </a:xfrm>
        </p:spPr>
        <p:txBody>
          <a:bodyPr>
            <a:normAutofit/>
          </a:bodyPr>
          <a:lstStyle/>
          <a:p>
            <a:r>
              <a:rPr lang="en-US" sz="3200" dirty="0"/>
              <a:t>Back flange. Final design</a:t>
            </a:r>
            <a:endParaRPr lang="en-GB" sz="3200" dirty="0"/>
          </a:p>
        </p:txBody>
      </p:sp>
      <p:sp>
        <p:nvSpPr>
          <p:cNvPr id="10" name="Slide Number Placeholder 5"/>
          <p:cNvSpPr>
            <a:spLocks noGrp="1"/>
          </p:cNvSpPr>
          <p:nvPr>
            <p:ph type="sldNum" sz="quarter" idx="12"/>
          </p:nvPr>
        </p:nvSpPr>
        <p:spPr>
          <a:xfrm>
            <a:off x="11244211" y="6416850"/>
            <a:ext cx="683339" cy="365125"/>
          </a:xfrm>
        </p:spPr>
        <p:txBody>
          <a:bodyPr/>
          <a:lstStyle/>
          <a:p>
            <a:fld id="{9EEB35FB-6700-46EE-9162-8703BE91F31B}" type="slidenum">
              <a:rPr lang="en-GB" sz="1800" smtClean="0"/>
              <a:t>5</a:t>
            </a:fld>
            <a:endParaRPr lang="en-GB" sz="1800" dirty="0"/>
          </a:p>
        </p:txBody>
      </p:sp>
      <p:sp>
        <p:nvSpPr>
          <p:cNvPr id="11" name="Title 1">
            <a:extLst>
              <a:ext uri="{FF2B5EF4-FFF2-40B4-BE49-F238E27FC236}">
                <a16:creationId xmlns:a16="http://schemas.microsoft.com/office/drawing/2014/main" id="{EB7FB9FC-1351-457A-84C2-2E006176B207}"/>
              </a:ext>
            </a:extLst>
          </p:cNvPr>
          <p:cNvSpPr txBox="1">
            <a:spLocks/>
          </p:cNvSpPr>
          <p:nvPr/>
        </p:nvSpPr>
        <p:spPr>
          <a:xfrm>
            <a:off x="9213584" y="6342946"/>
            <a:ext cx="1894114" cy="439029"/>
          </a:xfrm>
          <a:prstGeom prst="rect">
            <a:avLst/>
          </a:prstGeom>
        </p:spPr>
        <p:txBody>
          <a:bodyPr vert="horz" lIns="91440" tIns="45720" rIns="91440" bIns="45720" rtlCol="0" anchor="b">
            <a:normAutofit/>
          </a:bodyPr>
          <a:lstStyle>
            <a:lvl1pPr algn="r" defTabSz="457200" rtl="0" eaLnBrk="1" latinLnBrk="0" hangingPunct="1">
              <a:spcBef>
                <a:spcPct val="0"/>
              </a:spcBef>
              <a:buNone/>
              <a:defRPr sz="54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1600" dirty="0">
                <a:solidFill>
                  <a:schemeClr val="tx1"/>
                </a:solidFill>
              </a:rPr>
              <a:t>Diego G. Robles</a:t>
            </a:r>
            <a:endParaRPr lang="en-GB" sz="1600" dirty="0">
              <a:solidFill>
                <a:schemeClr val="tx1"/>
              </a:solidFill>
            </a:endParaRPr>
          </a:p>
        </p:txBody>
      </p:sp>
      <p:sp>
        <p:nvSpPr>
          <p:cNvPr id="16" name="TextBox 15">
            <a:extLst>
              <a:ext uri="{FF2B5EF4-FFF2-40B4-BE49-F238E27FC236}">
                <a16:creationId xmlns:a16="http://schemas.microsoft.com/office/drawing/2014/main" id="{65CC1397-A97E-0109-F67A-205E9D92F08C}"/>
              </a:ext>
            </a:extLst>
          </p:cNvPr>
          <p:cNvSpPr txBox="1"/>
          <p:nvPr/>
        </p:nvSpPr>
        <p:spPr>
          <a:xfrm>
            <a:off x="7315798" y="1279525"/>
            <a:ext cx="3928413" cy="553998"/>
          </a:xfrm>
          <a:prstGeom prst="rect">
            <a:avLst/>
          </a:prstGeom>
          <a:noFill/>
        </p:spPr>
        <p:txBody>
          <a:bodyPr wrap="square" lIns="0" tIns="0" rIns="0" bIns="0" rtlCol="0">
            <a:spAutoFit/>
          </a:bodyPr>
          <a:lstStyle/>
          <a:p>
            <a:pPr algn="just"/>
            <a:r>
              <a:rPr lang="en-US" dirty="0"/>
              <a:t>The back flange will be attached to the support tube by the fixed interface:</a:t>
            </a:r>
            <a:endParaRPr lang="en-GB" dirty="0"/>
          </a:p>
        </p:txBody>
      </p:sp>
      <p:pic>
        <p:nvPicPr>
          <p:cNvPr id="19" name="Picture 18">
            <a:extLst>
              <a:ext uri="{FF2B5EF4-FFF2-40B4-BE49-F238E27FC236}">
                <a16:creationId xmlns:a16="http://schemas.microsoft.com/office/drawing/2014/main" id="{740AB26B-0BC6-927D-A974-3359FA67AD17}"/>
              </a:ext>
            </a:extLst>
          </p:cNvPr>
          <p:cNvPicPr>
            <a:picLocks noChangeAspect="1"/>
          </p:cNvPicPr>
          <p:nvPr/>
        </p:nvPicPr>
        <p:blipFill rotWithShape="1">
          <a:blip r:embed="rId2"/>
          <a:srcRect b="5879"/>
          <a:stretch/>
        </p:blipFill>
        <p:spPr>
          <a:xfrm>
            <a:off x="7361933" y="2035588"/>
            <a:ext cx="3600000" cy="1900394"/>
          </a:xfrm>
          <a:prstGeom prst="rect">
            <a:avLst/>
          </a:prstGeom>
        </p:spPr>
      </p:pic>
      <p:pic>
        <p:nvPicPr>
          <p:cNvPr id="21" name="Picture 20">
            <a:extLst>
              <a:ext uri="{FF2B5EF4-FFF2-40B4-BE49-F238E27FC236}">
                <a16:creationId xmlns:a16="http://schemas.microsoft.com/office/drawing/2014/main" id="{E125FE65-071A-D124-ACDC-AAD1E649531A}"/>
              </a:ext>
            </a:extLst>
          </p:cNvPr>
          <p:cNvPicPr>
            <a:picLocks noChangeAspect="1"/>
          </p:cNvPicPr>
          <p:nvPr/>
        </p:nvPicPr>
        <p:blipFill>
          <a:blip r:embed="rId3"/>
          <a:stretch>
            <a:fillRect/>
          </a:stretch>
        </p:blipFill>
        <p:spPr>
          <a:xfrm>
            <a:off x="7320818" y="4138048"/>
            <a:ext cx="3600000" cy="2000000"/>
          </a:xfrm>
          <a:prstGeom prst="rect">
            <a:avLst/>
          </a:prstGeom>
        </p:spPr>
      </p:pic>
      <p:sp>
        <p:nvSpPr>
          <p:cNvPr id="22" name="TextBox 21">
            <a:extLst>
              <a:ext uri="{FF2B5EF4-FFF2-40B4-BE49-F238E27FC236}">
                <a16:creationId xmlns:a16="http://schemas.microsoft.com/office/drawing/2014/main" id="{18E7D5BA-12E5-3D84-5B37-B1882546BE58}"/>
              </a:ext>
            </a:extLst>
          </p:cNvPr>
          <p:cNvSpPr txBox="1"/>
          <p:nvPr/>
        </p:nvSpPr>
        <p:spPr>
          <a:xfrm>
            <a:off x="579882" y="1279525"/>
            <a:ext cx="5652318" cy="553998"/>
          </a:xfrm>
          <a:prstGeom prst="rect">
            <a:avLst/>
          </a:prstGeom>
          <a:noFill/>
        </p:spPr>
        <p:txBody>
          <a:bodyPr wrap="square" lIns="0" tIns="0" rIns="0" bIns="0" rtlCol="0">
            <a:spAutoFit/>
          </a:bodyPr>
          <a:lstStyle/>
          <a:p>
            <a:pPr algn="just"/>
            <a:r>
              <a:rPr lang="en-US" dirty="0"/>
              <a:t>The 3 sections of the back flange will be assembled by 8 pins and 72 screws:</a:t>
            </a:r>
            <a:endParaRPr lang="en-GB" dirty="0"/>
          </a:p>
        </p:txBody>
      </p:sp>
      <p:pic>
        <p:nvPicPr>
          <p:cNvPr id="23" name="Picture 22">
            <a:extLst>
              <a:ext uri="{FF2B5EF4-FFF2-40B4-BE49-F238E27FC236}">
                <a16:creationId xmlns:a16="http://schemas.microsoft.com/office/drawing/2014/main" id="{9C79079E-B4DF-B10E-F52C-1E66690FAA26}"/>
              </a:ext>
            </a:extLst>
          </p:cNvPr>
          <p:cNvPicPr>
            <a:picLocks noChangeAspect="1"/>
          </p:cNvPicPr>
          <p:nvPr/>
        </p:nvPicPr>
        <p:blipFill rotWithShape="1">
          <a:blip r:embed="rId4"/>
          <a:srcRect t="650"/>
          <a:stretch/>
        </p:blipFill>
        <p:spPr>
          <a:xfrm>
            <a:off x="1278380" y="1939925"/>
            <a:ext cx="4255323" cy="4189887"/>
          </a:xfrm>
          <a:prstGeom prst="rect">
            <a:avLst/>
          </a:prstGeom>
        </p:spPr>
      </p:pic>
    </p:spTree>
    <p:extLst>
      <p:ext uri="{BB962C8B-B14F-4D97-AF65-F5344CB8AC3E}">
        <p14:creationId xmlns:p14="http://schemas.microsoft.com/office/powerpoint/2010/main" val="392885671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a:xfrm>
            <a:off x="524933" y="619125"/>
            <a:ext cx="10436999" cy="455502"/>
          </a:xfrm>
        </p:spPr>
        <p:txBody>
          <a:bodyPr>
            <a:normAutofit/>
          </a:bodyPr>
          <a:lstStyle/>
          <a:p>
            <a:r>
              <a:rPr lang="en-US" sz="3200" dirty="0"/>
              <a:t>Back flange. Installation of HGCAL on the detector</a:t>
            </a:r>
            <a:endParaRPr lang="en-GB" sz="3200" dirty="0"/>
          </a:p>
        </p:txBody>
      </p:sp>
      <p:sp>
        <p:nvSpPr>
          <p:cNvPr id="10" name="Slide Number Placeholder 5"/>
          <p:cNvSpPr>
            <a:spLocks noGrp="1"/>
          </p:cNvSpPr>
          <p:nvPr>
            <p:ph type="sldNum" sz="quarter" idx="12"/>
          </p:nvPr>
        </p:nvSpPr>
        <p:spPr>
          <a:xfrm>
            <a:off x="11244211" y="6416850"/>
            <a:ext cx="683339" cy="365125"/>
          </a:xfrm>
        </p:spPr>
        <p:txBody>
          <a:bodyPr/>
          <a:lstStyle/>
          <a:p>
            <a:fld id="{9EEB35FB-6700-46EE-9162-8703BE91F31B}" type="slidenum">
              <a:rPr lang="en-GB" sz="1800" smtClean="0"/>
              <a:t>6</a:t>
            </a:fld>
            <a:endParaRPr lang="en-GB" sz="1800" dirty="0"/>
          </a:p>
        </p:txBody>
      </p:sp>
      <p:sp>
        <p:nvSpPr>
          <p:cNvPr id="11" name="Title 1">
            <a:extLst>
              <a:ext uri="{FF2B5EF4-FFF2-40B4-BE49-F238E27FC236}">
                <a16:creationId xmlns:a16="http://schemas.microsoft.com/office/drawing/2014/main" id="{EB7FB9FC-1351-457A-84C2-2E006176B207}"/>
              </a:ext>
            </a:extLst>
          </p:cNvPr>
          <p:cNvSpPr txBox="1">
            <a:spLocks/>
          </p:cNvSpPr>
          <p:nvPr/>
        </p:nvSpPr>
        <p:spPr>
          <a:xfrm>
            <a:off x="9213584" y="6342946"/>
            <a:ext cx="1894114" cy="439029"/>
          </a:xfrm>
          <a:prstGeom prst="rect">
            <a:avLst/>
          </a:prstGeom>
        </p:spPr>
        <p:txBody>
          <a:bodyPr vert="horz" lIns="91440" tIns="45720" rIns="91440" bIns="45720" rtlCol="0" anchor="b">
            <a:normAutofit/>
          </a:bodyPr>
          <a:lstStyle>
            <a:lvl1pPr algn="r" defTabSz="457200" rtl="0" eaLnBrk="1" latinLnBrk="0" hangingPunct="1">
              <a:spcBef>
                <a:spcPct val="0"/>
              </a:spcBef>
              <a:buNone/>
              <a:defRPr sz="54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1600" dirty="0">
                <a:solidFill>
                  <a:schemeClr val="tx1"/>
                </a:solidFill>
              </a:rPr>
              <a:t>Diego G. Robles</a:t>
            </a:r>
            <a:endParaRPr lang="en-GB" sz="1600" dirty="0">
              <a:solidFill>
                <a:schemeClr val="tx1"/>
              </a:solidFill>
            </a:endParaRPr>
          </a:p>
        </p:txBody>
      </p:sp>
      <p:pic>
        <p:nvPicPr>
          <p:cNvPr id="12" name="Picture 17">
            <a:extLst>
              <a:ext uri="{FF2B5EF4-FFF2-40B4-BE49-F238E27FC236}">
                <a16:creationId xmlns:a16="http://schemas.microsoft.com/office/drawing/2014/main" id="{2260F884-A5B9-620B-EF72-3479E1C2BFAC}"/>
              </a:ext>
            </a:extLst>
          </p:cNvPr>
          <p:cNvPicPr>
            <a:picLocks noChangeAspect="1"/>
          </p:cNvPicPr>
          <p:nvPr/>
        </p:nvPicPr>
        <p:blipFill rotWithShape="1">
          <a:blip r:embed="rId2"/>
          <a:srcRect l="1944" t="1249" r="11137" b="2784"/>
          <a:stretch/>
        </p:blipFill>
        <p:spPr>
          <a:xfrm>
            <a:off x="458584" y="2334788"/>
            <a:ext cx="2787847" cy="3717129"/>
          </a:xfrm>
          <a:prstGeom prst="rect">
            <a:avLst/>
          </a:prstGeom>
        </p:spPr>
      </p:pic>
      <p:pic>
        <p:nvPicPr>
          <p:cNvPr id="13" name="Picture 21">
            <a:extLst>
              <a:ext uri="{FF2B5EF4-FFF2-40B4-BE49-F238E27FC236}">
                <a16:creationId xmlns:a16="http://schemas.microsoft.com/office/drawing/2014/main" id="{187E2DC5-DD66-713F-D4AE-EE52810BFB9F}"/>
              </a:ext>
            </a:extLst>
          </p:cNvPr>
          <p:cNvPicPr>
            <a:picLocks noChangeAspect="1"/>
          </p:cNvPicPr>
          <p:nvPr/>
        </p:nvPicPr>
        <p:blipFill rotWithShape="1">
          <a:blip r:embed="rId3"/>
          <a:srcRect t="1597" b="1597"/>
          <a:stretch/>
        </p:blipFill>
        <p:spPr>
          <a:xfrm>
            <a:off x="3466705" y="2334404"/>
            <a:ext cx="2825390" cy="3767187"/>
          </a:xfrm>
          <a:prstGeom prst="rect">
            <a:avLst/>
          </a:prstGeom>
        </p:spPr>
      </p:pic>
      <p:sp>
        <p:nvSpPr>
          <p:cNvPr id="14" name="Arrow: Right 22">
            <a:extLst>
              <a:ext uri="{FF2B5EF4-FFF2-40B4-BE49-F238E27FC236}">
                <a16:creationId xmlns:a16="http://schemas.microsoft.com/office/drawing/2014/main" id="{98FE9D64-32DC-90AB-C0C0-C538B2367373}"/>
              </a:ext>
            </a:extLst>
          </p:cNvPr>
          <p:cNvSpPr/>
          <p:nvPr/>
        </p:nvSpPr>
        <p:spPr>
          <a:xfrm>
            <a:off x="483784" y="1982232"/>
            <a:ext cx="2245094" cy="2880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ZoneTexte 5">
            <a:extLst>
              <a:ext uri="{FF2B5EF4-FFF2-40B4-BE49-F238E27FC236}">
                <a16:creationId xmlns:a16="http://schemas.microsoft.com/office/drawing/2014/main" id="{6C295A78-463E-FC29-C151-8314BBBDE0E9}"/>
              </a:ext>
            </a:extLst>
          </p:cNvPr>
          <p:cNvSpPr txBox="1"/>
          <p:nvPr/>
        </p:nvSpPr>
        <p:spPr>
          <a:xfrm>
            <a:off x="923887" y="1148287"/>
            <a:ext cx="2686834" cy="369332"/>
          </a:xfrm>
          <a:prstGeom prst="rect">
            <a:avLst/>
          </a:prstGeom>
          <a:noFill/>
        </p:spPr>
        <p:txBody>
          <a:bodyPr wrap="square" lIns="0" tIns="0" rIns="0" bIns="0" rtlCol="0">
            <a:spAutoFit/>
          </a:bodyPr>
          <a:lstStyle/>
          <a:p>
            <a:r>
              <a:rPr lang="en-US" sz="2400" dirty="0"/>
              <a:t>Installation</a:t>
            </a:r>
            <a:endParaRPr lang="fr-CH" sz="2400" dirty="0"/>
          </a:p>
        </p:txBody>
      </p:sp>
      <p:sp>
        <p:nvSpPr>
          <p:cNvPr id="17" name="Arrow: Right 22">
            <a:extLst>
              <a:ext uri="{FF2B5EF4-FFF2-40B4-BE49-F238E27FC236}">
                <a16:creationId xmlns:a16="http://schemas.microsoft.com/office/drawing/2014/main" id="{68B295FD-BB39-B754-42E5-D9A5DB165AC5}"/>
              </a:ext>
            </a:extLst>
          </p:cNvPr>
          <p:cNvSpPr/>
          <p:nvPr/>
        </p:nvSpPr>
        <p:spPr>
          <a:xfrm rot="5400000">
            <a:off x="1863600" y="3203922"/>
            <a:ext cx="997115" cy="258451"/>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8" name="Connecteur droit 18">
            <a:extLst>
              <a:ext uri="{FF2B5EF4-FFF2-40B4-BE49-F238E27FC236}">
                <a16:creationId xmlns:a16="http://schemas.microsoft.com/office/drawing/2014/main" id="{3D28EC44-B21B-1A4D-19BC-00017B1C56C1}"/>
              </a:ext>
            </a:extLst>
          </p:cNvPr>
          <p:cNvCxnSpPr/>
          <p:nvPr/>
        </p:nvCxnSpPr>
        <p:spPr>
          <a:xfrm>
            <a:off x="6563049" y="1743484"/>
            <a:ext cx="0" cy="4308433"/>
          </a:xfrm>
          <a:prstGeom prst="line">
            <a:avLst/>
          </a:prstGeom>
        </p:spPr>
        <p:style>
          <a:lnRef idx="1">
            <a:schemeClr val="accent1"/>
          </a:lnRef>
          <a:fillRef idx="0">
            <a:schemeClr val="accent1"/>
          </a:fillRef>
          <a:effectRef idx="0">
            <a:schemeClr val="accent1"/>
          </a:effectRef>
          <a:fontRef idx="minor">
            <a:schemeClr val="tx1"/>
          </a:fontRef>
        </p:style>
      </p:cxnSp>
      <p:pic>
        <p:nvPicPr>
          <p:cNvPr id="20" name="Picture 5">
            <a:extLst>
              <a:ext uri="{FF2B5EF4-FFF2-40B4-BE49-F238E27FC236}">
                <a16:creationId xmlns:a16="http://schemas.microsoft.com/office/drawing/2014/main" id="{5867914D-C973-AAF5-8C0F-3BCA50A21C82}"/>
              </a:ext>
            </a:extLst>
          </p:cNvPr>
          <p:cNvPicPr>
            <a:picLocks noChangeAspect="1"/>
          </p:cNvPicPr>
          <p:nvPr/>
        </p:nvPicPr>
        <p:blipFill rotWithShape="1">
          <a:blip r:embed="rId4"/>
          <a:srcRect t="15451" b="1"/>
          <a:stretch/>
        </p:blipFill>
        <p:spPr>
          <a:xfrm>
            <a:off x="7643169" y="2062328"/>
            <a:ext cx="3626308" cy="3613143"/>
          </a:xfrm>
          <a:prstGeom prst="rect">
            <a:avLst/>
          </a:prstGeom>
        </p:spPr>
      </p:pic>
      <p:sp>
        <p:nvSpPr>
          <p:cNvPr id="24" name="ZoneTexte 5">
            <a:extLst>
              <a:ext uri="{FF2B5EF4-FFF2-40B4-BE49-F238E27FC236}">
                <a16:creationId xmlns:a16="http://schemas.microsoft.com/office/drawing/2014/main" id="{CD308F20-7590-174D-5C48-022DC772C2D3}"/>
              </a:ext>
            </a:extLst>
          </p:cNvPr>
          <p:cNvSpPr txBox="1"/>
          <p:nvPr/>
        </p:nvSpPr>
        <p:spPr>
          <a:xfrm>
            <a:off x="8112906" y="1152530"/>
            <a:ext cx="2686834" cy="369332"/>
          </a:xfrm>
          <a:prstGeom prst="rect">
            <a:avLst/>
          </a:prstGeom>
          <a:noFill/>
        </p:spPr>
        <p:txBody>
          <a:bodyPr wrap="square" lIns="0" tIns="0" rIns="0" bIns="0" rtlCol="0">
            <a:spAutoFit/>
          </a:bodyPr>
          <a:lstStyle/>
          <a:p>
            <a:r>
              <a:rPr lang="en-US" sz="2400" dirty="0"/>
              <a:t>Shimming system</a:t>
            </a:r>
            <a:endParaRPr lang="fr-CH" sz="2400" dirty="0"/>
          </a:p>
        </p:txBody>
      </p:sp>
      <p:sp>
        <p:nvSpPr>
          <p:cNvPr id="25" name="TextBox 8">
            <a:extLst>
              <a:ext uri="{FF2B5EF4-FFF2-40B4-BE49-F238E27FC236}">
                <a16:creationId xmlns:a16="http://schemas.microsoft.com/office/drawing/2014/main" id="{F2F340D5-2466-9C1A-9103-821D07F8CD4F}"/>
              </a:ext>
            </a:extLst>
          </p:cNvPr>
          <p:cNvSpPr txBox="1"/>
          <p:nvPr/>
        </p:nvSpPr>
        <p:spPr>
          <a:xfrm>
            <a:off x="6776475" y="1632518"/>
            <a:ext cx="2319989" cy="307777"/>
          </a:xfrm>
          <a:prstGeom prst="rect">
            <a:avLst/>
          </a:prstGeom>
          <a:noFill/>
        </p:spPr>
        <p:txBody>
          <a:bodyPr wrap="square" rtlCol="0">
            <a:spAutoFit/>
          </a:bodyPr>
          <a:lstStyle/>
          <a:p>
            <a:r>
              <a:rPr lang="en-US" sz="1400" dirty="0"/>
              <a:t>Shims for filling gap</a:t>
            </a:r>
            <a:endParaRPr lang="en-GB" sz="1400" dirty="0"/>
          </a:p>
        </p:txBody>
      </p:sp>
      <p:sp>
        <p:nvSpPr>
          <p:cNvPr id="26" name="TextBox 6">
            <a:extLst>
              <a:ext uri="{FF2B5EF4-FFF2-40B4-BE49-F238E27FC236}">
                <a16:creationId xmlns:a16="http://schemas.microsoft.com/office/drawing/2014/main" id="{018540F4-4CEA-EC5B-27FC-ED29FE6DA0AD}"/>
              </a:ext>
            </a:extLst>
          </p:cNvPr>
          <p:cNvSpPr txBox="1"/>
          <p:nvPr/>
        </p:nvSpPr>
        <p:spPr>
          <a:xfrm>
            <a:off x="6615128" y="5951392"/>
            <a:ext cx="2642685" cy="307777"/>
          </a:xfrm>
          <a:prstGeom prst="rect">
            <a:avLst/>
          </a:prstGeom>
          <a:noFill/>
        </p:spPr>
        <p:txBody>
          <a:bodyPr wrap="square" rtlCol="0">
            <a:spAutoFit/>
          </a:bodyPr>
          <a:lstStyle/>
          <a:p>
            <a:r>
              <a:rPr lang="en-US" sz="1400" dirty="0"/>
              <a:t>Y axis shims (+5mm/-3mm)</a:t>
            </a:r>
            <a:endParaRPr lang="en-GB" sz="1400" dirty="0"/>
          </a:p>
        </p:txBody>
      </p:sp>
      <p:sp>
        <p:nvSpPr>
          <p:cNvPr id="27" name="TextBox 9">
            <a:extLst>
              <a:ext uri="{FF2B5EF4-FFF2-40B4-BE49-F238E27FC236}">
                <a16:creationId xmlns:a16="http://schemas.microsoft.com/office/drawing/2014/main" id="{114EC090-7E2D-159C-6CBC-28F81FCADF01}"/>
              </a:ext>
            </a:extLst>
          </p:cNvPr>
          <p:cNvSpPr txBox="1"/>
          <p:nvPr/>
        </p:nvSpPr>
        <p:spPr>
          <a:xfrm>
            <a:off x="9213584" y="5759248"/>
            <a:ext cx="2933700" cy="523220"/>
          </a:xfrm>
          <a:prstGeom prst="rect">
            <a:avLst/>
          </a:prstGeom>
          <a:noFill/>
        </p:spPr>
        <p:txBody>
          <a:bodyPr wrap="square" rtlCol="0">
            <a:spAutoFit/>
          </a:bodyPr>
          <a:lstStyle/>
          <a:p>
            <a:r>
              <a:rPr lang="en-US" sz="1400" dirty="0"/>
              <a:t>Back pusher piece to receive the displacement of the support tube</a:t>
            </a:r>
            <a:endParaRPr lang="en-GB" sz="1400" dirty="0"/>
          </a:p>
        </p:txBody>
      </p:sp>
      <p:cxnSp>
        <p:nvCxnSpPr>
          <p:cNvPr id="28" name="Connecteur droit avec flèche 25">
            <a:extLst>
              <a:ext uri="{FF2B5EF4-FFF2-40B4-BE49-F238E27FC236}">
                <a16:creationId xmlns:a16="http://schemas.microsoft.com/office/drawing/2014/main" id="{0007C4CD-CDC1-605B-2257-400452497A2A}"/>
              </a:ext>
            </a:extLst>
          </p:cNvPr>
          <p:cNvCxnSpPr>
            <a:cxnSpLocks/>
            <a:stCxn id="27" idx="0"/>
          </p:cNvCxnSpPr>
          <p:nvPr/>
        </p:nvCxnSpPr>
        <p:spPr>
          <a:xfrm flipV="1">
            <a:off x="10680434" y="4916129"/>
            <a:ext cx="142547" cy="84311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9" name="Connecteur droit avec flèche 26">
            <a:extLst>
              <a:ext uri="{FF2B5EF4-FFF2-40B4-BE49-F238E27FC236}">
                <a16:creationId xmlns:a16="http://schemas.microsoft.com/office/drawing/2014/main" id="{7D5B428C-942B-B2CF-2221-A6C15F5EE07B}"/>
              </a:ext>
            </a:extLst>
          </p:cNvPr>
          <p:cNvCxnSpPr>
            <a:cxnSpLocks/>
            <a:stCxn id="26" idx="0"/>
          </p:cNvCxnSpPr>
          <p:nvPr/>
        </p:nvCxnSpPr>
        <p:spPr>
          <a:xfrm flipV="1">
            <a:off x="7936471" y="5090316"/>
            <a:ext cx="176436" cy="86107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0" name="Connecteur droit avec flèche 27">
            <a:extLst>
              <a:ext uri="{FF2B5EF4-FFF2-40B4-BE49-F238E27FC236}">
                <a16:creationId xmlns:a16="http://schemas.microsoft.com/office/drawing/2014/main" id="{96B8F678-FD20-CBBA-48FE-729E0B1996F4}"/>
              </a:ext>
            </a:extLst>
          </p:cNvPr>
          <p:cNvCxnSpPr>
            <a:cxnSpLocks/>
            <a:stCxn id="33" idx="1"/>
          </p:cNvCxnSpPr>
          <p:nvPr/>
        </p:nvCxnSpPr>
        <p:spPr>
          <a:xfrm flipH="1">
            <a:off x="9991290" y="1768881"/>
            <a:ext cx="614158" cy="75221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1" name="Connecteur droit avec flèche 28">
            <a:extLst>
              <a:ext uri="{FF2B5EF4-FFF2-40B4-BE49-F238E27FC236}">
                <a16:creationId xmlns:a16="http://schemas.microsoft.com/office/drawing/2014/main" id="{63C50AB6-A455-FE38-4885-28FA77B3CD3A}"/>
              </a:ext>
            </a:extLst>
          </p:cNvPr>
          <p:cNvCxnSpPr>
            <a:cxnSpLocks/>
          </p:cNvCxnSpPr>
          <p:nvPr/>
        </p:nvCxnSpPr>
        <p:spPr>
          <a:xfrm>
            <a:off x="7275066" y="1928315"/>
            <a:ext cx="749623" cy="190339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32" name="Flèche vers la droite 29">
            <a:extLst>
              <a:ext uri="{FF2B5EF4-FFF2-40B4-BE49-F238E27FC236}">
                <a16:creationId xmlns:a16="http://schemas.microsoft.com/office/drawing/2014/main" id="{E7380316-EBA7-508F-577E-61CB0AC796C8}"/>
              </a:ext>
            </a:extLst>
          </p:cNvPr>
          <p:cNvSpPr/>
          <p:nvPr/>
        </p:nvSpPr>
        <p:spPr>
          <a:xfrm rot="10800000">
            <a:off x="11305021" y="5317663"/>
            <a:ext cx="665117" cy="259579"/>
          </a:xfrm>
          <a:prstGeom prst="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3" name="TextBox 7">
            <a:extLst>
              <a:ext uri="{FF2B5EF4-FFF2-40B4-BE49-F238E27FC236}">
                <a16:creationId xmlns:a16="http://schemas.microsoft.com/office/drawing/2014/main" id="{BA39A05B-DB91-CEA3-34BD-05A97554E803}"/>
              </a:ext>
            </a:extLst>
          </p:cNvPr>
          <p:cNvSpPr txBox="1"/>
          <p:nvPr/>
        </p:nvSpPr>
        <p:spPr>
          <a:xfrm>
            <a:off x="10605448" y="1368771"/>
            <a:ext cx="2178235" cy="800219"/>
          </a:xfrm>
          <a:prstGeom prst="rect">
            <a:avLst/>
          </a:prstGeom>
          <a:noFill/>
        </p:spPr>
        <p:txBody>
          <a:bodyPr wrap="square" rtlCol="0">
            <a:spAutoFit/>
          </a:bodyPr>
          <a:lstStyle/>
          <a:p>
            <a:r>
              <a:rPr lang="en-US" sz="1400" dirty="0"/>
              <a:t>Z axis shims for compensation</a:t>
            </a:r>
          </a:p>
          <a:p>
            <a:r>
              <a:rPr lang="en-US" sz="1400" dirty="0"/>
              <a:t>(+3.5mm/-3.5mm</a:t>
            </a:r>
            <a:r>
              <a:rPr lang="en-US" dirty="0"/>
              <a:t>)</a:t>
            </a:r>
            <a:endParaRPr lang="en-GB" dirty="0"/>
          </a:p>
        </p:txBody>
      </p:sp>
    </p:spTree>
    <p:extLst>
      <p:ext uri="{BB962C8B-B14F-4D97-AF65-F5344CB8AC3E}">
        <p14:creationId xmlns:p14="http://schemas.microsoft.com/office/powerpoint/2010/main" val="1720637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a:xfrm>
            <a:off x="524934" y="619125"/>
            <a:ext cx="8596668" cy="1320800"/>
          </a:xfrm>
        </p:spPr>
        <p:txBody>
          <a:bodyPr>
            <a:normAutofit/>
          </a:bodyPr>
          <a:lstStyle/>
          <a:p>
            <a:r>
              <a:rPr lang="en-US" sz="3200" dirty="0"/>
              <a:t>Brackets</a:t>
            </a:r>
            <a:endParaRPr lang="en-GB" sz="3200" dirty="0"/>
          </a:p>
        </p:txBody>
      </p:sp>
      <p:sp>
        <p:nvSpPr>
          <p:cNvPr id="10" name="Slide Number Placeholder 5"/>
          <p:cNvSpPr>
            <a:spLocks noGrp="1"/>
          </p:cNvSpPr>
          <p:nvPr>
            <p:ph type="sldNum" sz="quarter" idx="12"/>
          </p:nvPr>
        </p:nvSpPr>
        <p:spPr>
          <a:xfrm>
            <a:off x="11244211" y="6416850"/>
            <a:ext cx="683339" cy="365125"/>
          </a:xfrm>
        </p:spPr>
        <p:txBody>
          <a:bodyPr/>
          <a:lstStyle/>
          <a:p>
            <a:fld id="{9EEB35FB-6700-46EE-9162-8703BE91F31B}" type="slidenum">
              <a:rPr lang="en-GB" sz="1800" smtClean="0"/>
              <a:t>7</a:t>
            </a:fld>
            <a:endParaRPr lang="en-GB" sz="1800" dirty="0"/>
          </a:p>
        </p:txBody>
      </p:sp>
      <p:sp>
        <p:nvSpPr>
          <p:cNvPr id="11" name="Title 1">
            <a:extLst>
              <a:ext uri="{FF2B5EF4-FFF2-40B4-BE49-F238E27FC236}">
                <a16:creationId xmlns:a16="http://schemas.microsoft.com/office/drawing/2014/main" id="{EB7FB9FC-1351-457A-84C2-2E006176B207}"/>
              </a:ext>
            </a:extLst>
          </p:cNvPr>
          <p:cNvSpPr txBox="1">
            <a:spLocks/>
          </p:cNvSpPr>
          <p:nvPr/>
        </p:nvSpPr>
        <p:spPr>
          <a:xfrm>
            <a:off x="9213584" y="6342946"/>
            <a:ext cx="1894114" cy="439029"/>
          </a:xfrm>
          <a:prstGeom prst="rect">
            <a:avLst/>
          </a:prstGeom>
        </p:spPr>
        <p:txBody>
          <a:bodyPr vert="horz" lIns="91440" tIns="45720" rIns="91440" bIns="45720" rtlCol="0" anchor="b">
            <a:normAutofit/>
          </a:bodyPr>
          <a:lstStyle>
            <a:lvl1pPr algn="r" defTabSz="457200" rtl="0" eaLnBrk="1" latinLnBrk="0" hangingPunct="1">
              <a:spcBef>
                <a:spcPct val="0"/>
              </a:spcBef>
              <a:buNone/>
              <a:defRPr sz="54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1600" dirty="0">
                <a:solidFill>
                  <a:schemeClr val="tx1"/>
                </a:solidFill>
              </a:rPr>
              <a:t>Diego G. Robles</a:t>
            </a:r>
            <a:endParaRPr lang="en-GB" sz="1600" dirty="0">
              <a:solidFill>
                <a:schemeClr val="tx1"/>
              </a:solidFill>
            </a:endParaRPr>
          </a:p>
        </p:txBody>
      </p:sp>
      <p:sp>
        <p:nvSpPr>
          <p:cNvPr id="32" name="ZoneTexte 5">
            <a:extLst>
              <a:ext uri="{FF2B5EF4-FFF2-40B4-BE49-F238E27FC236}">
                <a16:creationId xmlns:a16="http://schemas.microsoft.com/office/drawing/2014/main" id="{4188FCF4-8F97-2BCE-02D6-FA18DF2D9255}"/>
              </a:ext>
            </a:extLst>
          </p:cNvPr>
          <p:cNvSpPr txBox="1"/>
          <p:nvPr/>
        </p:nvSpPr>
        <p:spPr>
          <a:xfrm>
            <a:off x="428625" y="3498454"/>
            <a:ext cx="11157255" cy="2215991"/>
          </a:xfrm>
          <a:prstGeom prst="rect">
            <a:avLst/>
          </a:prstGeom>
          <a:noFill/>
        </p:spPr>
        <p:txBody>
          <a:bodyPr wrap="square" lIns="0" tIns="0" rIns="0" bIns="0" rtlCol="0">
            <a:spAutoFit/>
          </a:bodyPr>
          <a:lstStyle/>
          <a:p>
            <a:r>
              <a:rPr lang="en-US" sz="2400" dirty="0"/>
              <a:t>The brackets will be reused.</a:t>
            </a:r>
          </a:p>
          <a:p>
            <a:endParaRPr lang="en-US" sz="2400" dirty="0"/>
          </a:p>
          <a:p>
            <a:r>
              <a:rPr lang="en-GB" sz="2400" dirty="0"/>
              <a:t>Stresses on the brackets are recalculated considering the new load case</a:t>
            </a:r>
            <a:r>
              <a:rPr lang="en-US" sz="2400" dirty="0"/>
              <a:t>.</a:t>
            </a:r>
          </a:p>
          <a:p>
            <a:endParaRPr lang="en-US" sz="2400" dirty="0"/>
          </a:p>
          <a:p>
            <a:r>
              <a:rPr lang="en-US" sz="2400" dirty="0"/>
              <a:t>We are studying the brackets in detail, and we will probably manufacture some new ones for the most solicitated positions.</a:t>
            </a:r>
            <a:endParaRPr lang="fr-CH" sz="2400" dirty="0"/>
          </a:p>
        </p:txBody>
      </p:sp>
      <p:pic>
        <p:nvPicPr>
          <p:cNvPr id="33" name="Picture 32">
            <a:extLst>
              <a:ext uri="{FF2B5EF4-FFF2-40B4-BE49-F238E27FC236}">
                <a16:creationId xmlns:a16="http://schemas.microsoft.com/office/drawing/2014/main" id="{D732DEEE-740D-6437-D4D7-B7BFB82DAF88}"/>
              </a:ext>
            </a:extLst>
          </p:cNvPr>
          <p:cNvPicPr>
            <a:picLocks noChangeAspect="1"/>
          </p:cNvPicPr>
          <p:nvPr/>
        </p:nvPicPr>
        <p:blipFill rotWithShape="1">
          <a:blip r:embed="rId2"/>
          <a:srcRect t="1590"/>
          <a:stretch/>
        </p:blipFill>
        <p:spPr>
          <a:xfrm>
            <a:off x="3375297" y="245925"/>
            <a:ext cx="2720703" cy="2880000"/>
          </a:xfrm>
          <a:prstGeom prst="rect">
            <a:avLst/>
          </a:prstGeom>
        </p:spPr>
      </p:pic>
      <p:pic>
        <p:nvPicPr>
          <p:cNvPr id="34" name="Picture 33">
            <a:extLst>
              <a:ext uri="{FF2B5EF4-FFF2-40B4-BE49-F238E27FC236}">
                <a16:creationId xmlns:a16="http://schemas.microsoft.com/office/drawing/2014/main" id="{CE6C883C-F093-B99A-60AD-1CEAF394E97B}"/>
              </a:ext>
            </a:extLst>
          </p:cNvPr>
          <p:cNvPicPr>
            <a:picLocks noChangeAspect="1"/>
          </p:cNvPicPr>
          <p:nvPr/>
        </p:nvPicPr>
        <p:blipFill>
          <a:blip r:embed="rId3"/>
          <a:stretch>
            <a:fillRect/>
          </a:stretch>
        </p:blipFill>
        <p:spPr>
          <a:xfrm>
            <a:off x="6427795" y="245925"/>
            <a:ext cx="2735507" cy="2880000"/>
          </a:xfrm>
          <a:prstGeom prst="rect">
            <a:avLst/>
          </a:prstGeom>
        </p:spPr>
      </p:pic>
      <p:cxnSp>
        <p:nvCxnSpPr>
          <p:cNvPr id="35" name="Connecteur droit avec flèche 27">
            <a:extLst>
              <a:ext uri="{FF2B5EF4-FFF2-40B4-BE49-F238E27FC236}">
                <a16:creationId xmlns:a16="http://schemas.microsoft.com/office/drawing/2014/main" id="{6353AC22-FE7D-5A4B-1325-B52F85D9B538}"/>
              </a:ext>
            </a:extLst>
          </p:cNvPr>
          <p:cNvCxnSpPr>
            <a:cxnSpLocks/>
            <a:stCxn id="36" idx="0"/>
          </p:cNvCxnSpPr>
          <p:nvPr/>
        </p:nvCxnSpPr>
        <p:spPr>
          <a:xfrm flipH="1" flipV="1">
            <a:off x="6026685" y="1855825"/>
            <a:ext cx="332263" cy="74572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36" name="TextBox 7">
            <a:extLst>
              <a:ext uri="{FF2B5EF4-FFF2-40B4-BE49-F238E27FC236}">
                <a16:creationId xmlns:a16="http://schemas.microsoft.com/office/drawing/2014/main" id="{238968A7-1914-479E-2596-EE645DB09DE0}"/>
              </a:ext>
            </a:extLst>
          </p:cNvPr>
          <p:cNvSpPr txBox="1"/>
          <p:nvPr/>
        </p:nvSpPr>
        <p:spPr>
          <a:xfrm>
            <a:off x="5767285" y="2601554"/>
            <a:ext cx="1183325" cy="307777"/>
          </a:xfrm>
          <a:prstGeom prst="rect">
            <a:avLst/>
          </a:prstGeom>
          <a:noFill/>
        </p:spPr>
        <p:txBody>
          <a:bodyPr wrap="square" rtlCol="0">
            <a:spAutoFit/>
          </a:bodyPr>
          <a:lstStyle/>
          <a:p>
            <a:pPr algn="ctr"/>
            <a:r>
              <a:rPr lang="en-US" sz="1400" dirty="0"/>
              <a:t>18 brackets</a:t>
            </a:r>
          </a:p>
        </p:txBody>
      </p:sp>
    </p:spTree>
    <p:extLst>
      <p:ext uri="{BB962C8B-B14F-4D97-AF65-F5344CB8AC3E}">
        <p14:creationId xmlns:p14="http://schemas.microsoft.com/office/powerpoint/2010/main" val="238901917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a:xfrm>
            <a:off x="524934" y="619125"/>
            <a:ext cx="8596668" cy="1320800"/>
          </a:xfrm>
        </p:spPr>
        <p:txBody>
          <a:bodyPr>
            <a:normAutofit/>
          </a:bodyPr>
          <a:lstStyle/>
          <a:p>
            <a:r>
              <a:rPr lang="en-US" sz="3200" dirty="0"/>
              <a:t>ME1/1 shielding</a:t>
            </a:r>
            <a:endParaRPr lang="en-GB" sz="3200" dirty="0"/>
          </a:p>
        </p:txBody>
      </p:sp>
      <p:sp>
        <p:nvSpPr>
          <p:cNvPr id="10" name="Slide Number Placeholder 5"/>
          <p:cNvSpPr>
            <a:spLocks noGrp="1"/>
          </p:cNvSpPr>
          <p:nvPr>
            <p:ph type="sldNum" sz="quarter" idx="12"/>
          </p:nvPr>
        </p:nvSpPr>
        <p:spPr>
          <a:xfrm>
            <a:off x="11244211" y="6416850"/>
            <a:ext cx="683339" cy="365125"/>
          </a:xfrm>
        </p:spPr>
        <p:txBody>
          <a:bodyPr/>
          <a:lstStyle/>
          <a:p>
            <a:fld id="{9EEB35FB-6700-46EE-9162-8703BE91F31B}" type="slidenum">
              <a:rPr lang="en-GB" sz="1800" smtClean="0"/>
              <a:t>8</a:t>
            </a:fld>
            <a:endParaRPr lang="en-GB" sz="1800" dirty="0"/>
          </a:p>
        </p:txBody>
      </p:sp>
      <p:sp>
        <p:nvSpPr>
          <p:cNvPr id="11" name="Title 1">
            <a:extLst>
              <a:ext uri="{FF2B5EF4-FFF2-40B4-BE49-F238E27FC236}">
                <a16:creationId xmlns:a16="http://schemas.microsoft.com/office/drawing/2014/main" id="{EB7FB9FC-1351-457A-84C2-2E006176B207}"/>
              </a:ext>
            </a:extLst>
          </p:cNvPr>
          <p:cNvSpPr txBox="1">
            <a:spLocks/>
          </p:cNvSpPr>
          <p:nvPr/>
        </p:nvSpPr>
        <p:spPr>
          <a:xfrm>
            <a:off x="9213584" y="6342946"/>
            <a:ext cx="1894114" cy="439029"/>
          </a:xfrm>
          <a:prstGeom prst="rect">
            <a:avLst/>
          </a:prstGeom>
        </p:spPr>
        <p:txBody>
          <a:bodyPr vert="horz" lIns="91440" tIns="45720" rIns="91440" bIns="45720" rtlCol="0" anchor="b">
            <a:normAutofit/>
          </a:bodyPr>
          <a:lstStyle>
            <a:lvl1pPr algn="r" defTabSz="457200" rtl="0" eaLnBrk="1" latinLnBrk="0" hangingPunct="1">
              <a:spcBef>
                <a:spcPct val="0"/>
              </a:spcBef>
              <a:buNone/>
              <a:defRPr sz="54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1600" dirty="0">
                <a:solidFill>
                  <a:schemeClr val="tx1"/>
                </a:solidFill>
              </a:rPr>
              <a:t>Diego G. Robles</a:t>
            </a:r>
            <a:endParaRPr lang="en-GB" sz="1600" dirty="0">
              <a:solidFill>
                <a:schemeClr val="tx1"/>
              </a:solidFill>
            </a:endParaRPr>
          </a:p>
        </p:txBody>
      </p:sp>
      <p:sp>
        <p:nvSpPr>
          <p:cNvPr id="12" name="TextBox 11">
            <a:extLst>
              <a:ext uri="{FF2B5EF4-FFF2-40B4-BE49-F238E27FC236}">
                <a16:creationId xmlns:a16="http://schemas.microsoft.com/office/drawing/2014/main" id="{1E08C9BB-F058-4C92-6D4C-927692A28542}"/>
              </a:ext>
            </a:extLst>
          </p:cNvPr>
          <p:cNvSpPr txBox="1"/>
          <p:nvPr/>
        </p:nvSpPr>
        <p:spPr>
          <a:xfrm>
            <a:off x="439395" y="1152685"/>
            <a:ext cx="5884764" cy="738664"/>
          </a:xfrm>
          <a:prstGeom prst="rect">
            <a:avLst/>
          </a:prstGeom>
          <a:noFill/>
        </p:spPr>
        <p:txBody>
          <a:bodyPr wrap="square" lIns="0" tIns="0" rIns="0" bIns="0" rtlCol="0">
            <a:spAutoFit/>
          </a:bodyPr>
          <a:lstStyle/>
          <a:p>
            <a:r>
              <a:rPr lang="en-US" sz="1600" dirty="0"/>
              <a:t>The radiation shielding is located around ME1/1, attached to the interface tube, YN1 and the bottom part of the back flange.</a:t>
            </a:r>
          </a:p>
          <a:p>
            <a:r>
              <a:rPr lang="en-US" sz="1600" dirty="0"/>
              <a:t>Consisting of lead and borated polyethylene.</a:t>
            </a:r>
            <a:endParaRPr lang="en-GB" sz="1600" dirty="0"/>
          </a:p>
        </p:txBody>
      </p:sp>
      <p:sp>
        <p:nvSpPr>
          <p:cNvPr id="13" name="TextBox 12">
            <a:extLst>
              <a:ext uri="{FF2B5EF4-FFF2-40B4-BE49-F238E27FC236}">
                <a16:creationId xmlns:a16="http://schemas.microsoft.com/office/drawing/2014/main" id="{D1725C7F-EBA1-4851-0418-8E308532D6B5}"/>
              </a:ext>
            </a:extLst>
          </p:cNvPr>
          <p:cNvSpPr txBox="1"/>
          <p:nvPr/>
        </p:nvSpPr>
        <p:spPr>
          <a:xfrm>
            <a:off x="6384032" y="773805"/>
            <a:ext cx="1467802" cy="246221"/>
          </a:xfrm>
          <a:prstGeom prst="rect">
            <a:avLst/>
          </a:prstGeom>
          <a:noFill/>
        </p:spPr>
        <p:txBody>
          <a:bodyPr wrap="square" lIns="0" tIns="0" rIns="0" bIns="0" rtlCol="0">
            <a:spAutoFit/>
          </a:bodyPr>
          <a:lstStyle/>
          <a:p>
            <a:pPr algn="ctr"/>
            <a:r>
              <a:rPr lang="en-US" sz="1600" dirty="0"/>
              <a:t>Back flange</a:t>
            </a:r>
          </a:p>
        </p:txBody>
      </p:sp>
      <p:sp>
        <p:nvSpPr>
          <p:cNvPr id="14" name="TextBox 13">
            <a:extLst>
              <a:ext uri="{FF2B5EF4-FFF2-40B4-BE49-F238E27FC236}">
                <a16:creationId xmlns:a16="http://schemas.microsoft.com/office/drawing/2014/main" id="{62C83E01-B3B7-28B6-EC50-E87D2B362325}"/>
              </a:ext>
            </a:extLst>
          </p:cNvPr>
          <p:cNvSpPr txBox="1"/>
          <p:nvPr/>
        </p:nvSpPr>
        <p:spPr>
          <a:xfrm>
            <a:off x="8598316" y="475843"/>
            <a:ext cx="720080" cy="246221"/>
          </a:xfrm>
          <a:prstGeom prst="rect">
            <a:avLst/>
          </a:prstGeom>
          <a:noFill/>
        </p:spPr>
        <p:txBody>
          <a:bodyPr wrap="square" lIns="0" tIns="0" rIns="0" bIns="0" rtlCol="0">
            <a:spAutoFit/>
          </a:bodyPr>
          <a:lstStyle/>
          <a:p>
            <a:r>
              <a:rPr lang="en-US" sz="1600" dirty="0"/>
              <a:t>ME1/1</a:t>
            </a:r>
          </a:p>
        </p:txBody>
      </p:sp>
      <p:sp>
        <p:nvSpPr>
          <p:cNvPr id="15" name="TextBox 14">
            <a:extLst>
              <a:ext uri="{FF2B5EF4-FFF2-40B4-BE49-F238E27FC236}">
                <a16:creationId xmlns:a16="http://schemas.microsoft.com/office/drawing/2014/main" id="{8405E039-FDD0-34EF-D073-0E8419AFC050}"/>
              </a:ext>
            </a:extLst>
          </p:cNvPr>
          <p:cNvSpPr txBox="1"/>
          <p:nvPr/>
        </p:nvSpPr>
        <p:spPr>
          <a:xfrm>
            <a:off x="10800101" y="5676878"/>
            <a:ext cx="1296144" cy="246221"/>
          </a:xfrm>
          <a:prstGeom prst="rect">
            <a:avLst/>
          </a:prstGeom>
          <a:noFill/>
        </p:spPr>
        <p:txBody>
          <a:bodyPr wrap="square" lIns="0" tIns="0" rIns="0" bIns="0" rtlCol="0">
            <a:spAutoFit/>
          </a:bodyPr>
          <a:lstStyle/>
          <a:p>
            <a:r>
              <a:rPr lang="en-US" sz="1600" dirty="0"/>
              <a:t>Interface tube</a:t>
            </a:r>
          </a:p>
        </p:txBody>
      </p:sp>
      <p:sp>
        <p:nvSpPr>
          <p:cNvPr id="17" name="TextBox 16">
            <a:extLst>
              <a:ext uri="{FF2B5EF4-FFF2-40B4-BE49-F238E27FC236}">
                <a16:creationId xmlns:a16="http://schemas.microsoft.com/office/drawing/2014/main" id="{4811D312-55FD-DD29-DA16-DF5A37F3C990}"/>
              </a:ext>
            </a:extLst>
          </p:cNvPr>
          <p:cNvSpPr txBox="1"/>
          <p:nvPr/>
        </p:nvSpPr>
        <p:spPr>
          <a:xfrm>
            <a:off x="11003361" y="2940574"/>
            <a:ext cx="973396" cy="246221"/>
          </a:xfrm>
          <a:prstGeom prst="rect">
            <a:avLst/>
          </a:prstGeom>
          <a:noFill/>
        </p:spPr>
        <p:txBody>
          <a:bodyPr wrap="square" lIns="0" tIns="0" rIns="0" bIns="0" rtlCol="0">
            <a:spAutoFit/>
          </a:bodyPr>
          <a:lstStyle/>
          <a:p>
            <a:r>
              <a:rPr lang="en-US" sz="1600" dirty="0"/>
              <a:t>Nose YN1</a:t>
            </a:r>
          </a:p>
        </p:txBody>
      </p:sp>
      <p:pic>
        <p:nvPicPr>
          <p:cNvPr id="18" name="Picture 17">
            <a:extLst>
              <a:ext uri="{FF2B5EF4-FFF2-40B4-BE49-F238E27FC236}">
                <a16:creationId xmlns:a16="http://schemas.microsoft.com/office/drawing/2014/main" id="{8EB95BEE-8FD4-6977-DC76-1209FD007977}"/>
              </a:ext>
            </a:extLst>
          </p:cNvPr>
          <p:cNvPicPr>
            <a:picLocks noChangeAspect="1"/>
          </p:cNvPicPr>
          <p:nvPr/>
        </p:nvPicPr>
        <p:blipFill>
          <a:blip r:embed="rId2"/>
          <a:stretch>
            <a:fillRect/>
          </a:stretch>
        </p:blipFill>
        <p:spPr>
          <a:xfrm>
            <a:off x="439395" y="2050682"/>
            <a:ext cx="5884764" cy="4210075"/>
          </a:xfrm>
          <a:prstGeom prst="rect">
            <a:avLst/>
          </a:prstGeom>
        </p:spPr>
      </p:pic>
      <p:pic>
        <p:nvPicPr>
          <p:cNvPr id="20" name="Picture 19">
            <a:extLst>
              <a:ext uri="{FF2B5EF4-FFF2-40B4-BE49-F238E27FC236}">
                <a16:creationId xmlns:a16="http://schemas.microsoft.com/office/drawing/2014/main" id="{5D6A3717-4F19-DF93-5C1F-1144C077857B}"/>
              </a:ext>
            </a:extLst>
          </p:cNvPr>
          <p:cNvPicPr>
            <a:picLocks noChangeAspect="1"/>
          </p:cNvPicPr>
          <p:nvPr/>
        </p:nvPicPr>
        <p:blipFill>
          <a:blip r:embed="rId3"/>
          <a:stretch>
            <a:fillRect/>
          </a:stretch>
        </p:blipFill>
        <p:spPr>
          <a:xfrm>
            <a:off x="7510419" y="1168315"/>
            <a:ext cx="3040583" cy="5094564"/>
          </a:xfrm>
          <a:prstGeom prst="rect">
            <a:avLst/>
          </a:prstGeom>
        </p:spPr>
      </p:pic>
      <p:cxnSp>
        <p:nvCxnSpPr>
          <p:cNvPr id="24" name="Straight Arrow Connector 23">
            <a:extLst>
              <a:ext uri="{FF2B5EF4-FFF2-40B4-BE49-F238E27FC236}">
                <a16:creationId xmlns:a16="http://schemas.microsoft.com/office/drawing/2014/main" id="{9D3F17E4-371E-FF02-A6DC-6170CADBB706}"/>
              </a:ext>
            </a:extLst>
          </p:cNvPr>
          <p:cNvCxnSpPr>
            <a:stCxn id="13" idx="2"/>
          </p:cNvCxnSpPr>
          <p:nvPr/>
        </p:nvCxnSpPr>
        <p:spPr>
          <a:xfrm>
            <a:off x="7117933" y="1020026"/>
            <a:ext cx="634251" cy="1200468"/>
          </a:xfrm>
          <a:prstGeom prst="straightConnector1">
            <a:avLst/>
          </a:prstGeom>
          <a:ln>
            <a:solidFill>
              <a:srgbClr val="FF0000"/>
            </a:solidFill>
            <a:tailEnd type="triangle"/>
          </a:ln>
          <a:effectLst>
            <a:glow rad="101600">
              <a:schemeClr val="accent2">
                <a:satMod val="175000"/>
                <a:alpha val="40000"/>
              </a:schemeClr>
            </a:glow>
          </a:effectLst>
        </p:spPr>
        <p:style>
          <a:lnRef idx="1">
            <a:schemeClr val="accent1"/>
          </a:lnRef>
          <a:fillRef idx="0">
            <a:schemeClr val="accent1"/>
          </a:fillRef>
          <a:effectRef idx="0">
            <a:schemeClr val="accent1"/>
          </a:effectRef>
          <a:fontRef idx="minor">
            <a:schemeClr val="tx1"/>
          </a:fontRef>
        </p:style>
      </p:cxnSp>
      <p:cxnSp>
        <p:nvCxnSpPr>
          <p:cNvPr id="25" name="Straight Arrow Connector 24">
            <a:extLst>
              <a:ext uri="{FF2B5EF4-FFF2-40B4-BE49-F238E27FC236}">
                <a16:creationId xmlns:a16="http://schemas.microsoft.com/office/drawing/2014/main" id="{3F115DAD-7D75-7CA6-FF35-4C0FB3807D88}"/>
              </a:ext>
            </a:extLst>
          </p:cNvPr>
          <p:cNvCxnSpPr>
            <a:cxnSpLocks/>
            <a:stCxn id="14" idx="2"/>
          </p:cNvCxnSpPr>
          <p:nvPr/>
        </p:nvCxnSpPr>
        <p:spPr>
          <a:xfrm flipH="1">
            <a:off x="8538835" y="722064"/>
            <a:ext cx="419521" cy="1404609"/>
          </a:xfrm>
          <a:prstGeom prst="straightConnector1">
            <a:avLst/>
          </a:prstGeom>
          <a:ln>
            <a:solidFill>
              <a:srgbClr val="FF0000"/>
            </a:solidFill>
            <a:tailEnd type="triangle"/>
          </a:ln>
          <a:effectLst>
            <a:glow rad="101600">
              <a:schemeClr val="accent2">
                <a:satMod val="175000"/>
                <a:alpha val="40000"/>
              </a:schemeClr>
            </a:glow>
          </a:effectLst>
        </p:spPr>
        <p:style>
          <a:lnRef idx="1">
            <a:schemeClr val="accent1"/>
          </a:lnRef>
          <a:fillRef idx="0">
            <a:schemeClr val="accent1"/>
          </a:fillRef>
          <a:effectRef idx="0">
            <a:schemeClr val="accent1"/>
          </a:effectRef>
          <a:fontRef idx="minor">
            <a:schemeClr val="tx1"/>
          </a:fontRef>
        </p:style>
      </p:cxnSp>
      <p:cxnSp>
        <p:nvCxnSpPr>
          <p:cNvPr id="26" name="Straight Arrow Connector 25">
            <a:extLst>
              <a:ext uri="{FF2B5EF4-FFF2-40B4-BE49-F238E27FC236}">
                <a16:creationId xmlns:a16="http://schemas.microsoft.com/office/drawing/2014/main" id="{5AA8A7CE-14BB-2398-A645-DA50E59884A2}"/>
              </a:ext>
            </a:extLst>
          </p:cNvPr>
          <p:cNvCxnSpPr>
            <a:cxnSpLocks/>
            <a:stCxn id="14" idx="2"/>
          </p:cNvCxnSpPr>
          <p:nvPr/>
        </p:nvCxnSpPr>
        <p:spPr>
          <a:xfrm>
            <a:off x="8958356" y="722064"/>
            <a:ext cx="233988" cy="1404609"/>
          </a:xfrm>
          <a:prstGeom prst="straightConnector1">
            <a:avLst/>
          </a:prstGeom>
          <a:ln>
            <a:solidFill>
              <a:srgbClr val="FF0000"/>
            </a:solidFill>
            <a:tailEnd type="triangle"/>
          </a:ln>
          <a:effectLst>
            <a:glow rad="101600">
              <a:schemeClr val="accent2">
                <a:satMod val="175000"/>
                <a:alpha val="40000"/>
              </a:schemeClr>
            </a:glow>
          </a:effectLst>
        </p:spPr>
        <p:style>
          <a:lnRef idx="1">
            <a:schemeClr val="accent1"/>
          </a:lnRef>
          <a:fillRef idx="0">
            <a:schemeClr val="accent1"/>
          </a:fillRef>
          <a:effectRef idx="0">
            <a:schemeClr val="accent1"/>
          </a:effectRef>
          <a:fontRef idx="minor">
            <a:schemeClr val="tx1"/>
          </a:fontRef>
        </p:style>
      </p:cxnSp>
      <p:cxnSp>
        <p:nvCxnSpPr>
          <p:cNvPr id="27" name="Straight Arrow Connector 26">
            <a:extLst>
              <a:ext uri="{FF2B5EF4-FFF2-40B4-BE49-F238E27FC236}">
                <a16:creationId xmlns:a16="http://schemas.microsoft.com/office/drawing/2014/main" id="{15F0E420-D6E5-38A4-596E-7C7FE1DCFF9E}"/>
              </a:ext>
            </a:extLst>
          </p:cNvPr>
          <p:cNvCxnSpPr>
            <a:cxnSpLocks/>
            <a:stCxn id="17" idx="1"/>
          </p:cNvCxnSpPr>
          <p:nvPr/>
        </p:nvCxnSpPr>
        <p:spPr>
          <a:xfrm flipH="1">
            <a:off x="9984432" y="3063685"/>
            <a:ext cx="1018929" cy="0"/>
          </a:xfrm>
          <a:prstGeom prst="straightConnector1">
            <a:avLst/>
          </a:prstGeom>
          <a:ln>
            <a:solidFill>
              <a:srgbClr val="FF0000"/>
            </a:solidFill>
            <a:tailEnd type="triangle"/>
          </a:ln>
          <a:effectLst>
            <a:glow rad="101600">
              <a:schemeClr val="accent2">
                <a:satMod val="175000"/>
                <a:alpha val="40000"/>
              </a:schemeClr>
            </a:glow>
          </a:effectLst>
        </p:spPr>
        <p:style>
          <a:lnRef idx="1">
            <a:schemeClr val="accent1"/>
          </a:lnRef>
          <a:fillRef idx="0">
            <a:schemeClr val="accent1"/>
          </a:fillRef>
          <a:effectRef idx="0">
            <a:schemeClr val="accent1"/>
          </a:effectRef>
          <a:fontRef idx="minor">
            <a:schemeClr val="tx1"/>
          </a:fontRef>
        </p:style>
      </p:cxnSp>
      <p:cxnSp>
        <p:nvCxnSpPr>
          <p:cNvPr id="28" name="Straight Arrow Connector 27">
            <a:extLst>
              <a:ext uri="{FF2B5EF4-FFF2-40B4-BE49-F238E27FC236}">
                <a16:creationId xmlns:a16="http://schemas.microsoft.com/office/drawing/2014/main" id="{90D61441-49BA-BD46-8503-151B9E304351}"/>
              </a:ext>
            </a:extLst>
          </p:cNvPr>
          <p:cNvCxnSpPr>
            <a:cxnSpLocks/>
            <a:stCxn id="15" idx="1"/>
          </p:cNvCxnSpPr>
          <p:nvPr/>
        </p:nvCxnSpPr>
        <p:spPr>
          <a:xfrm flipH="1">
            <a:off x="9318396" y="5799989"/>
            <a:ext cx="1481705" cy="123110"/>
          </a:xfrm>
          <a:prstGeom prst="straightConnector1">
            <a:avLst/>
          </a:prstGeom>
          <a:ln>
            <a:solidFill>
              <a:srgbClr val="FF0000"/>
            </a:solidFill>
            <a:tailEnd type="triangle"/>
          </a:ln>
          <a:effectLst>
            <a:glow rad="101600">
              <a:schemeClr val="accent2">
                <a:satMod val="175000"/>
                <a:alpha val="40000"/>
              </a:schemeClr>
            </a:glow>
          </a:effectLst>
        </p:spPr>
        <p:style>
          <a:lnRef idx="1">
            <a:schemeClr val="accent1"/>
          </a:lnRef>
          <a:fillRef idx="0">
            <a:schemeClr val="accent1"/>
          </a:fillRef>
          <a:effectRef idx="0">
            <a:schemeClr val="accent1"/>
          </a:effectRef>
          <a:fontRef idx="minor">
            <a:schemeClr val="tx1"/>
          </a:fontRef>
        </p:style>
      </p:cxnSp>
      <p:sp>
        <p:nvSpPr>
          <p:cNvPr id="29" name="TextBox 28">
            <a:extLst>
              <a:ext uri="{FF2B5EF4-FFF2-40B4-BE49-F238E27FC236}">
                <a16:creationId xmlns:a16="http://schemas.microsoft.com/office/drawing/2014/main" id="{0937A816-4F70-78A5-71A9-CC34B9E5E8BF}"/>
              </a:ext>
            </a:extLst>
          </p:cNvPr>
          <p:cNvSpPr txBox="1"/>
          <p:nvPr/>
        </p:nvSpPr>
        <p:spPr>
          <a:xfrm>
            <a:off x="10919589" y="4420927"/>
            <a:ext cx="1057168" cy="246221"/>
          </a:xfrm>
          <a:prstGeom prst="rect">
            <a:avLst/>
          </a:prstGeom>
          <a:noFill/>
        </p:spPr>
        <p:txBody>
          <a:bodyPr wrap="square" lIns="0" tIns="0" rIns="0" bIns="0" rtlCol="0">
            <a:spAutoFit/>
          </a:bodyPr>
          <a:lstStyle/>
          <a:p>
            <a:r>
              <a:rPr lang="en-US" sz="1600" dirty="0"/>
              <a:t>Shielding</a:t>
            </a:r>
          </a:p>
        </p:txBody>
      </p:sp>
      <p:cxnSp>
        <p:nvCxnSpPr>
          <p:cNvPr id="30" name="Straight Arrow Connector 29">
            <a:extLst>
              <a:ext uri="{FF2B5EF4-FFF2-40B4-BE49-F238E27FC236}">
                <a16:creationId xmlns:a16="http://schemas.microsoft.com/office/drawing/2014/main" id="{1FEF319A-E59A-10B6-8C5D-D638EC2C4CB6}"/>
              </a:ext>
            </a:extLst>
          </p:cNvPr>
          <p:cNvCxnSpPr>
            <a:cxnSpLocks/>
            <a:stCxn id="29" idx="1"/>
          </p:cNvCxnSpPr>
          <p:nvPr/>
        </p:nvCxnSpPr>
        <p:spPr>
          <a:xfrm flipH="1">
            <a:off x="9552384" y="4544038"/>
            <a:ext cx="1367205" cy="0"/>
          </a:xfrm>
          <a:prstGeom prst="straightConnector1">
            <a:avLst/>
          </a:prstGeom>
          <a:ln>
            <a:solidFill>
              <a:srgbClr val="FF0000"/>
            </a:solidFill>
            <a:tailEnd type="triangle"/>
          </a:ln>
          <a:effectLst>
            <a:glow rad="101600">
              <a:schemeClr val="accent2">
                <a:satMod val="175000"/>
                <a:alpha val="40000"/>
              </a:schemeClr>
            </a:glow>
          </a:effectLst>
        </p:spPr>
        <p:style>
          <a:lnRef idx="1">
            <a:schemeClr val="accent1"/>
          </a:lnRef>
          <a:fillRef idx="0">
            <a:schemeClr val="accent1"/>
          </a:fillRef>
          <a:effectRef idx="0">
            <a:schemeClr val="accent1"/>
          </a:effectRef>
          <a:fontRef idx="minor">
            <a:schemeClr val="tx1"/>
          </a:fontRef>
        </p:style>
      </p:cxnSp>
      <p:sp>
        <p:nvSpPr>
          <p:cNvPr id="31" name="TextBox 30">
            <a:extLst>
              <a:ext uri="{FF2B5EF4-FFF2-40B4-BE49-F238E27FC236}">
                <a16:creationId xmlns:a16="http://schemas.microsoft.com/office/drawing/2014/main" id="{D0ABA877-3655-57A0-7E5C-A00850F597E5}"/>
              </a:ext>
            </a:extLst>
          </p:cNvPr>
          <p:cNvSpPr txBox="1"/>
          <p:nvPr/>
        </p:nvSpPr>
        <p:spPr>
          <a:xfrm>
            <a:off x="2406884" y="2505554"/>
            <a:ext cx="7652364" cy="2954655"/>
          </a:xfrm>
          <a:prstGeom prst="rect">
            <a:avLst/>
          </a:prstGeom>
          <a:solidFill>
            <a:schemeClr val="bg1"/>
          </a:solidFill>
          <a:ln>
            <a:solidFill>
              <a:schemeClr val="tx1"/>
            </a:solidFill>
          </a:ln>
        </p:spPr>
        <p:txBody>
          <a:bodyPr wrap="square" lIns="0" tIns="0" rIns="0" bIns="0" rtlCol="0">
            <a:spAutoFit/>
          </a:bodyPr>
          <a:lstStyle/>
          <a:p>
            <a:pPr algn="ctr"/>
            <a:endParaRPr lang="en-US" sz="2400" dirty="0"/>
          </a:p>
          <a:p>
            <a:pPr algn="ctr"/>
            <a:r>
              <a:rPr lang="en-US" sz="2400" dirty="0"/>
              <a:t>The old shielding fixed to the back flange</a:t>
            </a:r>
          </a:p>
          <a:p>
            <a:pPr algn="ctr"/>
            <a:r>
              <a:rPr lang="en-US" sz="2400" dirty="0"/>
              <a:t>will be removed in the extraction of the calorimeter.</a:t>
            </a:r>
          </a:p>
          <a:p>
            <a:pPr algn="ctr"/>
            <a:endParaRPr lang="en-US" sz="2400" dirty="0"/>
          </a:p>
          <a:p>
            <a:pPr algn="ctr"/>
            <a:r>
              <a:rPr lang="en-US" sz="2400" dirty="0"/>
              <a:t>New back flange has different design.</a:t>
            </a:r>
          </a:p>
          <a:p>
            <a:pPr algn="ctr"/>
            <a:endParaRPr lang="en-US" sz="2400" dirty="0"/>
          </a:p>
          <a:p>
            <a:pPr algn="ctr"/>
            <a:r>
              <a:rPr lang="en-US" sz="2400" b="1" u="sng" dirty="0"/>
              <a:t>Need</a:t>
            </a:r>
            <a:r>
              <a:rPr lang="en-US" sz="2400" dirty="0"/>
              <a:t> to design a </a:t>
            </a:r>
            <a:r>
              <a:rPr lang="en-US" sz="2400" b="1" u="sng" dirty="0"/>
              <a:t>new</a:t>
            </a:r>
            <a:r>
              <a:rPr lang="en-US" sz="2400" dirty="0"/>
              <a:t> shielding piece.</a:t>
            </a:r>
          </a:p>
          <a:p>
            <a:pPr algn="ctr"/>
            <a:endParaRPr lang="en-US" sz="2400" dirty="0"/>
          </a:p>
        </p:txBody>
      </p:sp>
    </p:spTree>
    <p:extLst>
      <p:ext uri="{BB962C8B-B14F-4D97-AF65-F5344CB8AC3E}">
        <p14:creationId xmlns:p14="http://schemas.microsoft.com/office/powerpoint/2010/main" val="33948904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a:xfrm>
            <a:off x="524934" y="619125"/>
            <a:ext cx="8596668" cy="583510"/>
          </a:xfrm>
        </p:spPr>
        <p:txBody>
          <a:bodyPr>
            <a:normAutofit/>
          </a:bodyPr>
          <a:lstStyle/>
          <a:p>
            <a:r>
              <a:rPr lang="en-US" sz="3200" dirty="0"/>
              <a:t>Project status</a:t>
            </a:r>
            <a:endParaRPr lang="en-GB" sz="3200" dirty="0"/>
          </a:p>
        </p:txBody>
      </p:sp>
      <p:sp>
        <p:nvSpPr>
          <p:cNvPr id="10" name="Slide Number Placeholder 5"/>
          <p:cNvSpPr>
            <a:spLocks noGrp="1"/>
          </p:cNvSpPr>
          <p:nvPr>
            <p:ph type="sldNum" sz="quarter" idx="12"/>
          </p:nvPr>
        </p:nvSpPr>
        <p:spPr>
          <a:xfrm>
            <a:off x="11244211" y="6416850"/>
            <a:ext cx="683339" cy="365125"/>
          </a:xfrm>
        </p:spPr>
        <p:txBody>
          <a:bodyPr/>
          <a:lstStyle/>
          <a:p>
            <a:fld id="{9EEB35FB-6700-46EE-9162-8703BE91F31B}" type="slidenum">
              <a:rPr lang="en-GB" sz="1800" smtClean="0"/>
              <a:t>9</a:t>
            </a:fld>
            <a:endParaRPr lang="en-GB" sz="1800" dirty="0"/>
          </a:p>
        </p:txBody>
      </p:sp>
      <p:sp>
        <p:nvSpPr>
          <p:cNvPr id="11" name="Title 1">
            <a:extLst>
              <a:ext uri="{FF2B5EF4-FFF2-40B4-BE49-F238E27FC236}">
                <a16:creationId xmlns:a16="http://schemas.microsoft.com/office/drawing/2014/main" id="{EB7FB9FC-1351-457A-84C2-2E006176B207}"/>
              </a:ext>
            </a:extLst>
          </p:cNvPr>
          <p:cNvSpPr txBox="1">
            <a:spLocks/>
          </p:cNvSpPr>
          <p:nvPr/>
        </p:nvSpPr>
        <p:spPr>
          <a:xfrm>
            <a:off x="9213584" y="6342946"/>
            <a:ext cx="1894114" cy="439029"/>
          </a:xfrm>
          <a:prstGeom prst="rect">
            <a:avLst/>
          </a:prstGeom>
        </p:spPr>
        <p:txBody>
          <a:bodyPr vert="horz" lIns="91440" tIns="45720" rIns="91440" bIns="45720" rtlCol="0" anchor="b">
            <a:normAutofit/>
          </a:bodyPr>
          <a:lstStyle>
            <a:lvl1pPr algn="r" defTabSz="457200" rtl="0" eaLnBrk="1" latinLnBrk="0" hangingPunct="1">
              <a:spcBef>
                <a:spcPct val="0"/>
              </a:spcBef>
              <a:buNone/>
              <a:defRPr sz="54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1600" dirty="0">
                <a:solidFill>
                  <a:schemeClr val="tx1"/>
                </a:solidFill>
              </a:rPr>
              <a:t>Diego G. Robles</a:t>
            </a:r>
            <a:endParaRPr lang="en-GB" sz="1600" dirty="0">
              <a:solidFill>
                <a:schemeClr val="tx1"/>
              </a:solidFill>
            </a:endParaRPr>
          </a:p>
        </p:txBody>
      </p:sp>
      <p:sp>
        <p:nvSpPr>
          <p:cNvPr id="16" name="ZoneTexte 7">
            <a:extLst>
              <a:ext uri="{FF2B5EF4-FFF2-40B4-BE49-F238E27FC236}">
                <a16:creationId xmlns:a16="http://schemas.microsoft.com/office/drawing/2014/main" id="{20091231-7475-B925-6822-086A0218D321}"/>
              </a:ext>
            </a:extLst>
          </p:cNvPr>
          <p:cNvSpPr txBox="1"/>
          <p:nvPr/>
        </p:nvSpPr>
        <p:spPr>
          <a:xfrm>
            <a:off x="1415480" y="1178868"/>
            <a:ext cx="3960440" cy="276999"/>
          </a:xfrm>
          <a:prstGeom prst="rect">
            <a:avLst/>
          </a:prstGeom>
          <a:noFill/>
        </p:spPr>
        <p:txBody>
          <a:bodyPr wrap="square" lIns="0" tIns="0" rIns="0" bIns="0" rtlCol="0">
            <a:spAutoFit/>
          </a:bodyPr>
          <a:lstStyle/>
          <a:p>
            <a:pPr algn="l"/>
            <a:r>
              <a:rPr lang="en-GB" u="sng" dirty="0"/>
              <a:t>Back flange status:</a:t>
            </a:r>
            <a:endParaRPr lang="en-GB" dirty="0"/>
          </a:p>
        </p:txBody>
      </p:sp>
      <p:sp>
        <p:nvSpPr>
          <p:cNvPr id="19" name="Rectangle à coins arrondis 8">
            <a:extLst>
              <a:ext uri="{FF2B5EF4-FFF2-40B4-BE49-F238E27FC236}">
                <a16:creationId xmlns:a16="http://schemas.microsoft.com/office/drawing/2014/main" id="{5FFFC714-3927-4F8D-323B-D7A95590E764}"/>
              </a:ext>
            </a:extLst>
          </p:cNvPr>
          <p:cNvSpPr/>
          <p:nvPr/>
        </p:nvSpPr>
        <p:spPr>
          <a:xfrm>
            <a:off x="853872" y="1580593"/>
            <a:ext cx="3168352" cy="576064"/>
          </a:xfrm>
          <a:prstGeom prst="round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1400" dirty="0">
                <a:solidFill>
                  <a:schemeClr val="tx1"/>
                </a:solidFill>
              </a:rPr>
              <a:t>3D models finalized including the fixed interface and shimming system</a:t>
            </a:r>
          </a:p>
        </p:txBody>
      </p:sp>
      <p:sp>
        <p:nvSpPr>
          <p:cNvPr id="21" name="Rectangle à coins arrondis 11">
            <a:extLst>
              <a:ext uri="{FF2B5EF4-FFF2-40B4-BE49-F238E27FC236}">
                <a16:creationId xmlns:a16="http://schemas.microsoft.com/office/drawing/2014/main" id="{632B943B-62D0-13F9-7E5D-A43FF821F0C3}"/>
              </a:ext>
            </a:extLst>
          </p:cNvPr>
          <p:cNvSpPr/>
          <p:nvPr/>
        </p:nvSpPr>
        <p:spPr>
          <a:xfrm>
            <a:off x="853872" y="2571437"/>
            <a:ext cx="3151306" cy="415807"/>
          </a:xfrm>
          <a:prstGeom prst="round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1400" dirty="0">
                <a:solidFill>
                  <a:schemeClr val="tx1"/>
                </a:solidFill>
              </a:rPr>
              <a:t>Overall simulation completed</a:t>
            </a:r>
          </a:p>
        </p:txBody>
      </p:sp>
      <p:sp>
        <p:nvSpPr>
          <p:cNvPr id="22" name="Rectangle à coins arrondis 12">
            <a:extLst>
              <a:ext uri="{FF2B5EF4-FFF2-40B4-BE49-F238E27FC236}">
                <a16:creationId xmlns:a16="http://schemas.microsoft.com/office/drawing/2014/main" id="{887B53FF-25A9-CA94-0762-455754AA69A9}"/>
              </a:ext>
            </a:extLst>
          </p:cNvPr>
          <p:cNvSpPr/>
          <p:nvPr/>
        </p:nvSpPr>
        <p:spPr>
          <a:xfrm>
            <a:off x="853176" y="3086729"/>
            <a:ext cx="3151306" cy="472958"/>
          </a:xfrm>
          <a:prstGeom prst="round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1400" dirty="0">
                <a:solidFill>
                  <a:schemeClr val="tx1"/>
                </a:solidFill>
              </a:rPr>
              <a:t>Check of the interface with support tube completed</a:t>
            </a:r>
          </a:p>
        </p:txBody>
      </p:sp>
      <p:sp>
        <p:nvSpPr>
          <p:cNvPr id="23" name="Flèche droite rayée 13">
            <a:extLst>
              <a:ext uri="{FF2B5EF4-FFF2-40B4-BE49-F238E27FC236}">
                <a16:creationId xmlns:a16="http://schemas.microsoft.com/office/drawing/2014/main" id="{9444D997-8F6E-191E-2BE3-D8E5A3DB1F2A}"/>
              </a:ext>
            </a:extLst>
          </p:cNvPr>
          <p:cNvSpPr/>
          <p:nvPr/>
        </p:nvSpPr>
        <p:spPr>
          <a:xfrm>
            <a:off x="4382265" y="1676478"/>
            <a:ext cx="1105770" cy="377387"/>
          </a:xfrm>
          <a:prstGeom prst="striped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ZoneTexte 14">
            <a:extLst>
              <a:ext uri="{FF2B5EF4-FFF2-40B4-BE49-F238E27FC236}">
                <a16:creationId xmlns:a16="http://schemas.microsoft.com/office/drawing/2014/main" id="{E83034B3-FC45-31E3-15C9-9590A1DBFE90}"/>
              </a:ext>
            </a:extLst>
          </p:cNvPr>
          <p:cNvSpPr txBox="1"/>
          <p:nvPr/>
        </p:nvSpPr>
        <p:spPr>
          <a:xfrm>
            <a:off x="6095184" y="1225657"/>
            <a:ext cx="3960440" cy="830997"/>
          </a:xfrm>
          <a:prstGeom prst="rect">
            <a:avLst/>
          </a:prstGeom>
          <a:noFill/>
        </p:spPr>
        <p:txBody>
          <a:bodyPr wrap="square" lIns="0" tIns="0" rIns="0" bIns="0" rtlCol="0">
            <a:spAutoFit/>
          </a:bodyPr>
          <a:lstStyle/>
          <a:p>
            <a:pPr algn="l"/>
            <a:r>
              <a:rPr lang="en-GB" u="sng" dirty="0"/>
              <a:t>Next steps:</a:t>
            </a:r>
          </a:p>
          <a:p>
            <a:pPr algn="l"/>
            <a:endParaRPr lang="en-GB" u="sng" dirty="0"/>
          </a:p>
          <a:p>
            <a:pPr algn="l"/>
            <a:endParaRPr lang="en-GB" dirty="0"/>
          </a:p>
        </p:txBody>
      </p:sp>
      <p:sp>
        <p:nvSpPr>
          <p:cNvPr id="25" name="Rectangle à coins arrondis 15">
            <a:extLst>
              <a:ext uri="{FF2B5EF4-FFF2-40B4-BE49-F238E27FC236}">
                <a16:creationId xmlns:a16="http://schemas.microsoft.com/office/drawing/2014/main" id="{547C7431-BDF8-8878-70BA-63F3129C5C61}"/>
              </a:ext>
            </a:extLst>
          </p:cNvPr>
          <p:cNvSpPr/>
          <p:nvPr/>
        </p:nvSpPr>
        <p:spPr>
          <a:xfrm>
            <a:off x="5917525" y="1688371"/>
            <a:ext cx="3337651" cy="399791"/>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dirty="0"/>
              <a:t>Manufacturing 2D drawings on going</a:t>
            </a:r>
          </a:p>
        </p:txBody>
      </p:sp>
      <p:sp>
        <p:nvSpPr>
          <p:cNvPr id="26" name="Rectangle à coins arrondis 27">
            <a:extLst>
              <a:ext uri="{FF2B5EF4-FFF2-40B4-BE49-F238E27FC236}">
                <a16:creationId xmlns:a16="http://schemas.microsoft.com/office/drawing/2014/main" id="{9B0A4B33-F974-FAFE-9858-B077A926EA01}"/>
              </a:ext>
            </a:extLst>
          </p:cNvPr>
          <p:cNvSpPr/>
          <p:nvPr/>
        </p:nvSpPr>
        <p:spPr>
          <a:xfrm>
            <a:off x="9388140" y="2216939"/>
            <a:ext cx="2526867" cy="591025"/>
          </a:xfrm>
          <a:prstGeom prst="roundRect">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dirty="0"/>
              <a:t>General check with HSE </a:t>
            </a:r>
          </a:p>
        </p:txBody>
      </p:sp>
      <p:sp>
        <p:nvSpPr>
          <p:cNvPr id="27" name="Accolade ouvrante 28">
            <a:extLst>
              <a:ext uri="{FF2B5EF4-FFF2-40B4-BE49-F238E27FC236}">
                <a16:creationId xmlns:a16="http://schemas.microsoft.com/office/drawing/2014/main" id="{C815F366-14C5-9134-B455-3F80FA4F25C2}"/>
              </a:ext>
            </a:extLst>
          </p:cNvPr>
          <p:cNvSpPr/>
          <p:nvPr/>
        </p:nvSpPr>
        <p:spPr>
          <a:xfrm>
            <a:off x="621812" y="2535605"/>
            <a:ext cx="231364" cy="1148555"/>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28" name="ZoneTexte 1">
            <a:extLst>
              <a:ext uri="{FF2B5EF4-FFF2-40B4-BE49-F238E27FC236}">
                <a16:creationId xmlns:a16="http://schemas.microsoft.com/office/drawing/2014/main" id="{8F7762B9-F6EA-E9D9-3835-1024AD1B751D}"/>
              </a:ext>
            </a:extLst>
          </p:cNvPr>
          <p:cNvSpPr txBox="1"/>
          <p:nvPr/>
        </p:nvSpPr>
        <p:spPr>
          <a:xfrm rot="16200000">
            <a:off x="-87434" y="1743742"/>
            <a:ext cx="1005857" cy="277002"/>
          </a:xfrm>
          <a:prstGeom prst="rect">
            <a:avLst/>
          </a:prstGeom>
          <a:noFill/>
        </p:spPr>
        <p:txBody>
          <a:bodyPr wrap="square" lIns="0" tIns="0" rIns="0" bIns="0" rtlCol="0">
            <a:spAutoFit/>
          </a:bodyPr>
          <a:lstStyle/>
          <a:p>
            <a:pPr algn="ctr"/>
            <a:r>
              <a:rPr lang="en-GB" dirty="0"/>
              <a:t>drawings</a:t>
            </a:r>
          </a:p>
        </p:txBody>
      </p:sp>
      <p:sp>
        <p:nvSpPr>
          <p:cNvPr id="29" name="ZoneTexte 26">
            <a:extLst>
              <a:ext uri="{FF2B5EF4-FFF2-40B4-BE49-F238E27FC236}">
                <a16:creationId xmlns:a16="http://schemas.microsoft.com/office/drawing/2014/main" id="{98541826-A2BF-0F34-3F74-5AC306AE65F4}"/>
              </a:ext>
            </a:extLst>
          </p:cNvPr>
          <p:cNvSpPr txBox="1"/>
          <p:nvPr/>
        </p:nvSpPr>
        <p:spPr>
          <a:xfrm rot="16200000">
            <a:off x="-173239" y="2948230"/>
            <a:ext cx="1148556" cy="277001"/>
          </a:xfrm>
          <a:prstGeom prst="rect">
            <a:avLst/>
          </a:prstGeom>
          <a:noFill/>
        </p:spPr>
        <p:txBody>
          <a:bodyPr wrap="square" lIns="0" tIns="0" rIns="0" bIns="0" rtlCol="0">
            <a:spAutoFit/>
          </a:bodyPr>
          <a:lstStyle/>
          <a:p>
            <a:pPr algn="ctr"/>
            <a:r>
              <a:rPr lang="en-GB" dirty="0"/>
              <a:t>simulation</a:t>
            </a:r>
          </a:p>
        </p:txBody>
      </p:sp>
      <p:sp>
        <p:nvSpPr>
          <p:cNvPr id="30" name="Accolade ouvrante 28">
            <a:extLst>
              <a:ext uri="{FF2B5EF4-FFF2-40B4-BE49-F238E27FC236}">
                <a16:creationId xmlns:a16="http://schemas.microsoft.com/office/drawing/2014/main" id="{F4F992D5-3C06-1AE9-3923-78EBEAE6601E}"/>
              </a:ext>
            </a:extLst>
          </p:cNvPr>
          <p:cNvSpPr/>
          <p:nvPr/>
        </p:nvSpPr>
        <p:spPr>
          <a:xfrm>
            <a:off x="599851" y="1552616"/>
            <a:ext cx="277002" cy="659253"/>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31" name="ZoneTexte 7">
            <a:extLst>
              <a:ext uri="{FF2B5EF4-FFF2-40B4-BE49-F238E27FC236}">
                <a16:creationId xmlns:a16="http://schemas.microsoft.com/office/drawing/2014/main" id="{CD03B8D2-F575-4A18-6871-9B1560F960EF}"/>
              </a:ext>
            </a:extLst>
          </p:cNvPr>
          <p:cNvSpPr txBox="1"/>
          <p:nvPr/>
        </p:nvSpPr>
        <p:spPr>
          <a:xfrm>
            <a:off x="1415480" y="3848486"/>
            <a:ext cx="3960440" cy="276999"/>
          </a:xfrm>
          <a:prstGeom prst="rect">
            <a:avLst/>
          </a:prstGeom>
          <a:noFill/>
        </p:spPr>
        <p:txBody>
          <a:bodyPr wrap="square" lIns="0" tIns="0" rIns="0" bIns="0" rtlCol="0">
            <a:spAutoFit/>
          </a:bodyPr>
          <a:lstStyle/>
          <a:p>
            <a:pPr algn="l"/>
            <a:r>
              <a:rPr lang="en-GB" u="sng" dirty="0"/>
              <a:t>ME1/1 shielding status:</a:t>
            </a:r>
            <a:endParaRPr lang="en-GB" dirty="0"/>
          </a:p>
        </p:txBody>
      </p:sp>
      <p:sp>
        <p:nvSpPr>
          <p:cNvPr id="32" name="Rectangle à coins arrondis 8">
            <a:extLst>
              <a:ext uri="{FF2B5EF4-FFF2-40B4-BE49-F238E27FC236}">
                <a16:creationId xmlns:a16="http://schemas.microsoft.com/office/drawing/2014/main" id="{A6FCAD26-55BB-39F9-5B85-9B8B7C2588D3}"/>
              </a:ext>
            </a:extLst>
          </p:cNvPr>
          <p:cNvSpPr/>
          <p:nvPr/>
        </p:nvSpPr>
        <p:spPr>
          <a:xfrm>
            <a:off x="877213" y="4224997"/>
            <a:ext cx="3168352" cy="576064"/>
          </a:xfrm>
          <a:prstGeom prst="round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1400" dirty="0">
                <a:solidFill>
                  <a:schemeClr val="tx1"/>
                </a:solidFill>
              </a:rPr>
              <a:t>ME1/1 team doing radiation simulations</a:t>
            </a:r>
          </a:p>
        </p:txBody>
      </p:sp>
      <p:sp>
        <p:nvSpPr>
          <p:cNvPr id="33" name="Flèche droite rayée 13">
            <a:extLst>
              <a:ext uri="{FF2B5EF4-FFF2-40B4-BE49-F238E27FC236}">
                <a16:creationId xmlns:a16="http://schemas.microsoft.com/office/drawing/2014/main" id="{42C0B220-4B9E-7F84-B0C6-8AEA4A261ED8}"/>
              </a:ext>
            </a:extLst>
          </p:cNvPr>
          <p:cNvSpPr/>
          <p:nvPr/>
        </p:nvSpPr>
        <p:spPr>
          <a:xfrm>
            <a:off x="4340673" y="4351655"/>
            <a:ext cx="1105770" cy="377387"/>
          </a:xfrm>
          <a:prstGeom prst="striped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4" name="Rectangle à coins arrondis 15">
            <a:extLst>
              <a:ext uri="{FF2B5EF4-FFF2-40B4-BE49-F238E27FC236}">
                <a16:creationId xmlns:a16="http://schemas.microsoft.com/office/drawing/2014/main" id="{08C4C009-EC99-E400-6588-80D6E86B2526}"/>
              </a:ext>
            </a:extLst>
          </p:cNvPr>
          <p:cNvSpPr/>
          <p:nvPr/>
        </p:nvSpPr>
        <p:spPr>
          <a:xfrm>
            <a:off x="5821190" y="4364236"/>
            <a:ext cx="3337651" cy="29685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dirty="0"/>
              <a:t>Design of the new shielding</a:t>
            </a:r>
          </a:p>
        </p:txBody>
      </p:sp>
      <p:sp>
        <p:nvSpPr>
          <p:cNvPr id="35" name="ZoneTexte 7">
            <a:extLst>
              <a:ext uri="{FF2B5EF4-FFF2-40B4-BE49-F238E27FC236}">
                <a16:creationId xmlns:a16="http://schemas.microsoft.com/office/drawing/2014/main" id="{3CEC8CD9-2FF3-2FBF-2A14-6081597B8C28}"/>
              </a:ext>
            </a:extLst>
          </p:cNvPr>
          <p:cNvSpPr txBox="1"/>
          <p:nvPr/>
        </p:nvSpPr>
        <p:spPr>
          <a:xfrm>
            <a:off x="1486003" y="5124170"/>
            <a:ext cx="3960440" cy="276999"/>
          </a:xfrm>
          <a:prstGeom prst="rect">
            <a:avLst/>
          </a:prstGeom>
          <a:noFill/>
        </p:spPr>
        <p:txBody>
          <a:bodyPr wrap="square" lIns="0" tIns="0" rIns="0" bIns="0" rtlCol="0">
            <a:spAutoFit/>
          </a:bodyPr>
          <a:lstStyle/>
          <a:p>
            <a:pPr algn="l"/>
            <a:r>
              <a:rPr lang="en-GB" u="sng" dirty="0"/>
              <a:t>Brackets status:</a:t>
            </a:r>
            <a:endParaRPr lang="en-GB" dirty="0"/>
          </a:p>
        </p:txBody>
      </p:sp>
      <p:sp>
        <p:nvSpPr>
          <p:cNvPr id="36" name="Rectangle à coins arrondis 8">
            <a:extLst>
              <a:ext uri="{FF2B5EF4-FFF2-40B4-BE49-F238E27FC236}">
                <a16:creationId xmlns:a16="http://schemas.microsoft.com/office/drawing/2014/main" id="{B6DD14E5-9B51-8CFE-62CD-CBB20A922751}"/>
              </a:ext>
            </a:extLst>
          </p:cNvPr>
          <p:cNvSpPr/>
          <p:nvPr/>
        </p:nvSpPr>
        <p:spPr>
          <a:xfrm>
            <a:off x="877213" y="5480619"/>
            <a:ext cx="3168352" cy="306153"/>
          </a:xfrm>
          <a:prstGeom prst="round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1400" dirty="0">
                <a:solidFill>
                  <a:schemeClr val="tx1"/>
                </a:solidFill>
              </a:rPr>
              <a:t>Overall simulations completed</a:t>
            </a:r>
          </a:p>
        </p:txBody>
      </p:sp>
      <p:sp>
        <p:nvSpPr>
          <p:cNvPr id="37" name="Flèche droite rayée 13">
            <a:extLst>
              <a:ext uri="{FF2B5EF4-FFF2-40B4-BE49-F238E27FC236}">
                <a16:creationId xmlns:a16="http://schemas.microsoft.com/office/drawing/2014/main" id="{054CBF56-F4F3-E8AA-C8C6-36A792C67E38}"/>
              </a:ext>
            </a:extLst>
          </p:cNvPr>
          <p:cNvSpPr/>
          <p:nvPr/>
        </p:nvSpPr>
        <p:spPr>
          <a:xfrm>
            <a:off x="4340673" y="5633695"/>
            <a:ext cx="1105770" cy="377387"/>
          </a:xfrm>
          <a:prstGeom prst="striped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8" name="Rectangle à coins arrondis 15">
            <a:extLst>
              <a:ext uri="{FF2B5EF4-FFF2-40B4-BE49-F238E27FC236}">
                <a16:creationId xmlns:a16="http://schemas.microsoft.com/office/drawing/2014/main" id="{5A7DA533-9687-15F2-6912-CE33883FE46A}"/>
              </a:ext>
            </a:extLst>
          </p:cNvPr>
          <p:cNvSpPr/>
          <p:nvPr/>
        </p:nvSpPr>
        <p:spPr>
          <a:xfrm>
            <a:off x="5821191" y="5321745"/>
            <a:ext cx="3337651" cy="53834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dirty="0"/>
              <a:t>Test the material of the brackets in the detector to identify it.</a:t>
            </a:r>
          </a:p>
        </p:txBody>
      </p:sp>
      <p:sp>
        <p:nvSpPr>
          <p:cNvPr id="39" name="Rectangle à coins arrondis 8">
            <a:extLst>
              <a:ext uri="{FF2B5EF4-FFF2-40B4-BE49-F238E27FC236}">
                <a16:creationId xmlns:a16="http://schemas.microsoft.com/office/drawing/2014/main" id="{26A3913D-2C82-10B6-DE69-248FDB27DBDB}"/>
              </a:ext>
            </a:extLst>
          </p:cNvPr>
          <p:cNvSpPr/>
          <p:nvPr/>
        </p:nvSpPr>
        <p:spPr>
          <a:xfrm>
            <a:off x="876853" y="5908540"/>
            <a:ext cx="3168352" cy="306153"/>
          </a:xfrm>
          <a:prstGeom prst="round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1400" dirty="0">
                <a:solidFill>
                  <a:schemeClr val="tx1"/>
                </a:solidFill>
              </a:rPr>
              <a:t>Searching for an adequate material</a:t>
            </a:r>
          </a:p>
        </p:txBody>
      </p:sp>
      <p:sp>
        <p:nvSpPr>
          <p:cNvPr id="40" name="Rectangle à coins arrondis 15">
            <a:extLst>
              <a:ext uri="{FF2B5EF4-FFF2-40B4-BE49-F238E27FC236}">
                <a16:creationId xmlns:a16="http://schemas.microsoft.com/office/drawing/2014/main" id="{746C8D5F-C51A-01D5-7CED-35366FDAB3E8}"/>
              </a:ext>
            </a:extLst>
          </p:cNvPr>
          <p:cNvSpPr/>
          <p:nvPr/>
        </p:nvSpPr>
        <p:spPr>
          <a:xfrm>
            <a:off x="5821189" y="5917838"/>
            <a:ext cx="3337651" cy="29685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dirty="0"/>
              <a:t>Decide how many manufacture</a:t>
            </a:r>
          </a:p>
        </p:txBody>
      </p:sp>
    </p:spTree>
    <p:extLst>
      <p:ext uri="{BB962C8B-B14F-4D97-AF65-F5344CB8AC3E}">
        <p14:creationId xmlns:p14="http://schemas.microsoft.com/office/powerpoint/2010/main" val="2686069219"/>
      </p:ext>
    </p:extLst>
  </p:cSld>
  <p:clrMapOvr>
    <a:masterClrMapping/>
  </p:clrMapOvr>
</p:sld>
</file>

<file path=ppt/theme/theme1.xml><?xml version="1.0" encoding="utf-8"?>
<a:theme xmlns:a="http://schemas.openxmlformats.org/drawingml/2006/main" name="1_Thème Office">
  <a:themeElements>
    <a:clrScheme name="CERN">
      <a:dk1>
        <a:srgbClr val="0033A0"/>
      </a:dk1>
      <a:lt1>
        <a:srgbClr val="FFFFFF"/>
      </a:lt1>
      <a:dk2>
        <a:srgbClr val="2F2F2F"/>
      </a:dk2>
      <a:lt2>
        <a:srgbClr val="F8F8F8"/>
      </a:lt2>
      <a:accent1>
        <a:srgbClr val="0033A0"/>
      </a:accent1>
      <a:accent2>
        <a:srgbClr val="61C4D3"/>
      </a:accent2>
      <a:accent3>
        <a:srgbClr val="E15E32"/>
      </a:accent3>
      <a:accent4>
        <a:srgbClr val="BEBECB"/>
      </a:accent4>
      <a:accent5>
        <a:srgbClr val="6E2466"/>
      </a:accent5>
      <a:accent6>
        <a:srgbClr val="1C446A"/>
      </a:accent6>
      <a:hlink>
        <a:srgbClr val="6D2466"/>
      </a:hlink>
      <a:folHlink>
        <a:srgbClr val="61C4D3"/>
      </a:folHlink>
    </a:clrScheme>
    <a:fontScheme name="CER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lIns="0" tIns="0" rIns="0" bIns="0" rtlCol="0">
        <a:spAutoFit/>
      </a:bodyPr>
      <a:lstStyle>
        <a:defPPr algn="l">
          <a:defRPr dirty="0" smtClean="0"/>
        </a:defPPr>
      </a:lstStyle>
    </a:txDef>
  </a:objectDefaults>
  <a:extraClrSchemeLst/>
  <a:extLst>
    <a:ext uri="{05A4C25C-085E-4340-85A3-A5531E510DB2}">
      <thm15:themeFamily xmlns:thm15="http://schemas.microsoft.com/office/thememl/2012/main" name="CERN Cobranding 16-9.pptx" id="{48A323EC-02B6-D640-AB83-20D67EBF0C95}" vid="{D0889D27-E5B9-A047-B87E-E9E305FB75A7}"/>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12592</TotalTime>
  <Words>531</Words>
  <Application>Microsoft Office PowerPoint</Application>
  <PresentationFormat>Widescreen</PresentationFormat>
  <Paragraphs>100</Paragraphs>
  <Slides>10</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10</vt:i4>
      </vt:variant>
    </vt:vector>
  </HeadingPairs>
  <TitlesOfParts>
    <vt:vector size="15" baseType="lpstr">
      <vt:lpstr>Arial</vt:lpstr>
      <vt:lpstr>Calibri</vt:lpstr>
      <vt:lpstr>Roboto</vt:lpstr>
      <vt:lpstr>Wingdings 3</vt:lpstr>
      <vt:lpstr>1_Thème Office</vt:lpstr>
      <vt:lpstr>Engineering and design of interface systems to integrate the new 250-tonne high-granularity calorimeter into the CMS detector</vt:lpstr>
      <vt:lpstr>Introduction</vt:lpstr>
      <vt:lpstr>Back flange. Introduction</vt:lpstr>
      <vt:lpstr>Back flange. Design decision.</vt:lpstr>
      <vt:lpstr>Back flange. Final design</vt:lpstr>
      <vt:lpstr>Back flange. Installation of HGCAL on the detector</vt:lpstr>
      <vt:lpstr>Brackets</vt:lpstr>
      <vt:lpstr>ME1/1 shielding</vt:lpstr>
      <vt:lpstr>Project status</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Beam Pipe support Closing procedure</dc:title>
  <dc:creator>Tristan Loic Loiseau</dc:creator>
  <cp:lastModifiedBy>Diego Garcia Robles</cp:lastModifiedBy>
  <cp:revision>92</cp:revision>
  <dcterms:created xsi:type="dcterms:W3CDTF">2021-08-05T11:55:52Z</dcterms:created>
  <dcterms:modified xsi:type="dcterms:W3CDTF">2022-06-22T07:38:26Z</dcterms:modified>
</cp:coreProperties>
</file>