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2" r:id="rId2"/>
    <p:sldId id="338" r:id="rId3"/>
    <p:sldId id="333" r:id="rId4"/>
    <p:sldId id="337" r:id="rId5"/>
    <p:sldId id="331" r:id="rId6"/>
    <p:sldId id="330" r:id="rId7"/>
    <p:sldId id="328" r:id="rId8"/>
    <p:sldId id="335" r:id="rId9"/>
    <p:sldId id="340" r:id="rId10"/>
    <p:sldId id="336" r:id="rId11"/>
    <p:sldId id="34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EF2323-4332-4FC2-BC05-5F565038F8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244867-1546-4010-B74A-E3F5A88D8C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8FB3F1-0D9C-44B6-B3EE-FA6DC5DC08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608D-5358-4F29-9962-86564CD895B7}" type="datetimeFigureOut">
              <a:rPr lang="en-GB" smtClean="0"/>
              <a:t>20/01/2022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A46E9B-81AF-47EC-929D-1910BD8FBA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F8BC67-FD54-4B1E-8137-28D4F1E1C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E2AF-272A-4838-8AB3-20BD2AAED896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1887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03E8D-BBDE-413C-A67D-47077720D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4A2134-64DC-4086-BF69-AAD1AB8A2A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7D0408-0C24-445A-8497-542B3D871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608D-5358-4F29-9962-86564CD895B7}" type="datetimeFigureOut">
              <a:rPr lang="en-GB" smtClean="0"/>
              <a:t>20/01/2022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B408F3-14A6-4F98-9340-4765F4B67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CF1979-0B3E-43E3-8EA0-536A18A6D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E2AF-272A-4838-8AB3-20BD2AAED896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677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9B1B744-270F-432E-9B77-90AD7CB71A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851C56-26CE-40B8-A7AA-87ABFCB89E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0BE8C7-4156-41DE-8C8E-D50598975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608D-5358-4F29-9962-86564CD895B7}" type="datetimeFigureOut">
              <a:rPr lang="en-GB" smtClean="0"/>
              <a:t>20/01/2022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2AE94B-DD9D-4CDD-BABC-BBCCD726D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522224-283A-433D-814B-766D2471A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E2AF-272A-4838-8AB3-20BD2AAED896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3761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B72DB-CC00-4E2E-9B14-60CDEA8E6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C94FB6-8288-466A-9881-99C4962E3F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87E4AE-6A39-4333-9338-3150AE34B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608D-5358-4F29-9962-86564CD895B7}" type="datetimeFigureOut">
              <a:rPr lang="en-GB" smtClean="0"/>
              <a:t>20/01/2022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C97BC2-1FC6-4799-B751-CB53C6D3C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F1D1E5-774C-4FD8-911F-BB74A5CD8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E2AF-272A-4838-8AB3-20BD2AAED896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689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DB6902-C453-4FCB-8F67-27A0EEA20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A5E4BF-CD60-4D87-85DC-04F6F096DE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E1F39F-091F-44F4-A58A-5A2C80F27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608D-5358-4F29-9962-86564CD895B7}" type="datetimeFigureOut">
              <a:rPr lang="en-GB" smtClean="0"/>
              <a:t>20/01/2022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1E345C-E8F4-4357-8F7F-087A467EE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A668DD-7BCC-4680-9C8F-1607DE28D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E2AF-272A-4838-8AB3-20BD2AAED896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398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65EF8-4F89-46EB-A97D-B97339856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0023A9-24A4-4D4C-9DBA-192D681084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95D80F-7A79-4507-A36F-E1B170A908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68787B-40D4-4CAB-AAED-47B0EC866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608D-5358-4F29-9962-86564CD895B7}" type="datetimeFigureOut">
              <a:rPr lang="en-GB" smtClean="0"/>
              <a:t>20/01/2022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556308-6D39-4BCE-A5CD-9BC1E37061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F94496-316B-45ED-A99C-CDF32DC25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E2AF-272A-4838-8AB3-20BD2AAED896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272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1D507-A7DF-447A-9347-0863436FA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ED51FA-A67B-44C8-B191-BD65A79115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5DB634-9B6E-47E1-AED7-C9A8A12060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1212E4-ED87-4720-A7C8-7594C593A0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D060C07-1CE7-4270-ABBE-1577A287BA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7A4C3E-80D1-478A-B446-C1C3BF6FE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608D-5358-4F29-9962-86564CD895B7}" type="datetimeFigureOut">
              <a:rPr lang="en-GB" smtClean="0"/>
              <a:t>20/01/2022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D95D2C-3872-4E6C-BDB0-31A5D1DDE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47FDB7-75EE-401F-8038-A903974DE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E2AF-272A-4838-8AB3-20BD2AAED896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7377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82F7B-7E86-4529-8B64-C954238661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F25F57-DD8D-4D43-B8B4-6997C495D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608D-5358-4F29-9962-86564CD895B7}" type="datetimeFigureOut">
              <a:rPr lang="en-GB" smtClean="0"/>
              <a:t>20/01/2022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5B07E2-E6C5-49DC-8AAB-9BFC6E890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C7D669-D8FD-408A-82DC-612FB8AAA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E2AF-272A-4838-8AB3-20BD2AAED896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393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C6F276-AAD8-496C-8B4C-C004C839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608D-5358-4F29-9962-86564CD895B7}" type="datetimeFigureOut">
              <a:rPr lang="en-GB" smtClean="0"/>
              <a:t>20/01/2022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D01060-E5A5-4C1B-B243-0C1F3EEA3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6ADFE6-64CA-4D81-9283-267408E50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E2AF-272A-4838-8AB3-20BD2AAED896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5918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368B2-D571-4061-B8BB-FC21C00C8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998E3-A87E-4AF2-92AE-D06BBD9841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0C7A80-FE43-47AC-8893-423F0A9BA8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C291A0-62CB-4953-8BA5-25949FDBE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608D-5358-4F29-9962-86564CD895B7}" type="datetimeFigureOut">
              <a:rPr lang="en-GB" smtClean="0"/>
              <a:t>20/01/2022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EDAEDE-5DB9-4F46-B101-246C16408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1C0366-C49E-44EF-AB31-5A05BF633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E2AF-272A-4838-8AB3-20BD2AAED896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5387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2A67FB-0CA1-4A9D-8EB4-F1B1C2131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58A9B2-12E8-4406-B1F8-831E8FD138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7345D8-8E32-47C5-A073-15901A93D9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C0E4EC-1A03-4D2E-A008-106CD5000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608D-5358-4F29-9962-86564CD895B7}" type="datetimeFigureOut">
              <a:rPr lang="en-GB" smtClean="0"/>
              <a:t>20/01/2022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FDE12E-D18F-4E78-9830-8DFF24EB5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28B258-0505-4AB8-AFFD-EE3286DA0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E2AF-272A-4838-8AB3-20BD2AAED896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842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BC2D76-C70F-40E3-9EF5-FE15CC5C1C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CB7060-3DB4-4064-A4D1-B9D88D051E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4FBBD-17B3-47E7-A573-05939D8733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89608D-5358-4F29-9962-86564CD895B7}" type="datetimeFigureOut">
              <a:rPr lang="en-GB" smtClean="0"/>
              <a:t>20/01/2022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C049C9-0104-41AB-96DB-49EF9F3C4E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E1B64A-F372-4DB2-A74C-6F92535268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AE2AF-272A-4838-8AB3-20BD2AAED896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9015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svg"/><Relationship Id="rId3" Type="http://schemas.openxmlformats.org/officeDocument/2006/relationships/image" Target="../media/image2.png"/><Relationship Id="rId7" Type="http://schemas.openxmlformats.org/officeDocument/2006/relationships/image" Target="../media/image2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sv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2.png"/><Relationship Id="rId7" Type="http://schemas.openxmlformats.org/officeDocument/2006/relationships/image" Target="../media/image15.svg"/><Relationship Id="rId12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sv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Date Placeholder 2">
            <a:extLst>
              <a:ext uri="{FF2B5EF4-FFF2-40B4-BE49-F238E27FC236}">
                <a16:creationId xmlns:a16="http://schemas.microsoft.com/office/drawing/2014/main" id="{7712DBCE-762E-4442-89CE-46DAA06AA4BA}"/>
              </a:ext>
            </a:extLst>
          </p:cNvPr>
          <p:cNvSpPr txBox="1">
            <a:spLocks/>
          </p:cNvSpPr>
          <p:nvPr/>
        </p:nvSpPr>
        <p:spPr>
          <a:xfrm>
            <a:off x="11493605" y="6374187"/>
            <a:ext cx="63120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71359518-382C-48A2-B6C7-8E9D1F463A63}"/>
              </a:ext>
            </a:extLst>
          </p:cNvPr>
          <p:cNvSpPr txBox="1"/>
          <p:nvPr/>
        </p:nvSpPr>
        <p:spPr>
          <a:xfrm>
            <a:off x="8432914" y="4395538"/>
            <a:ext cx="35767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Ana Karen </a:t>
            </a:r>
            <a:r>
              <a:rPr lang="en-US" dirty="0" err="1"/>
              <a:t>Reascos</a:t>
            </a:r>
            <a:r>
              <a:rPr lang="en-US" dirty="0"/>
              <a:t> </a:t>
            </a:r>
            <a:r>
              <a:rPr lang="en-US" dirty="0" err="1"/>
              <a:t>Portilla</a:t>
            </a:r>
            <a:r>
              <a:rPr lang="en-US" dirty="0"/>
              <a:t> TE-VSC</a:t>
            </a:r>
          </a:p>
          <a:p>
            <a:endParaRPr lang="en-US" dirty="0"/>
          </a:p>
          <a:p>
            <a:r>
              <a:rPr lang="en-US" dirty="0"/>
              <a:t>Supervisors:</a:t>
            </a:r>
          </a:p>
          <a:p>
            <a:r>
              <a:rPr lang="en-US" dirty="0"/>
              <a:t>Marcel </a:t>
            </a:r>
            <a:r>
              <a:rPr lang="en-US" dirty="0" err="1"/>
              <a:t>Himmerlich</a:t>
            </a:r>
            <a:r>
              <a:rPr lang="en-US" dirty="0"/>
              <a:t> TE-VSC</a:t>
            </a:r>
          </a:p>
          <a:p>
            <a:r>
              <a:rPr lang="en-US" dirty="0"/>
              <a:t>Mauro </a:t>
            </a:r>
            <a:r>
              <a:rPr lang="en-US" dirty="0" err="1"/>
              <a:t>Taborelli</a:t>
            </a:r>
            <a:r>
              <a:rPr lang="en-US" dirty="0"/>
              <a:t> TE-VSC</a:t>
            </a:r>
          </a:p>
          <a:p>
            <a:endParaRPr lang="en-US" dirty="0"/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3F258A5F-921E-45DB-A865-8CA7A0D294DE}"/>
              </a:ext>
            </a:extLst>
          </p:cNvPr>
          <p:cNvSpPr/>
          <p:nvPr/>
        </p:nvSpPr>
        <p:spPr>
          <a:xfrm>
            <a:off x="-3796" y="6224638"/>
            <a:ext cx="12195796" cy="6663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2D0442E1-FFCC-46E6-9185-35059E987A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96" y="6223563"/>
            <a:ext cx="1732575" cy="666375"/>
          </a:xfrm>
          <a:prstGeom prst="rect">
            <a:avLst/>
          </a:prstGeom>
        </p:spPr>
      </p:pic>
      <p:sp>
        <p:nvSpPr>
          <p:cNvPr id="32" name="Date Placeholder 2">
            <a:extLst>
              <a:ext uri="{FF2B5EF4-FFF2-40B4-BE49-F238E27FC236}">
                <a16:creationId xmlns:a16="http://schemas.microsoft.com/office/drawing/2014/main" id="{BF7BBA6E-4B37-42DB-932F-9BFF6D1B348F}"/>
              </a:ext>
            </a:extLst>
          </p:cNvPr>
          <p:cNvSpPr txBox="1">
            <a:spLocks/>
          </p:cNvSpPr>
          <p:nvPr/>
        </p:nvSpPr>
        <p:spPr>
          <a:xfrm>
            <a:off x="4442293" y="6374187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Ana Karen </a:t>
            </a:r>
            <a:r>
              <a:rPr lang="en-US" dirty="0" err="1">
                <a:solidFill>
                  <a:schemeClr val="bg1"/>
                </a:solidFill>
              </a:rPr>
              <a:t>Reascos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Portilla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3" name="Date Placeholder 2">
            <a:extLst>
              <a:ext uri="{FF2B5EF4-FFF2-40B4-BE49-F238E27FC236}">
                <a16:creationId xmlns:a16="http://schemas.microsoft.com/office/drawing/2014/main" id="{DBB0250D-BAF2-4B57-B85E-A3FC50AE19B5}"/>
              </a:ext>
            </a:extLst>
          </p:cNvPr>
          <p:cNvSpPr txBox="1">
            <a:spLocks/>
          </p:cNvSpPr>
          <p:nvPr/>
        </p:nvSpPr>
        <p:spPr>
          <a:xfrm>
            <a:off x="11493605" y="6374187"/>
            <a:ext cx="63120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4" name="Date Placeholder 2">
            <a:extLst>
              <a:ext uri="{FF2B5EF4-FFF2-40B4-BE49-F238E27FC236}">
                <a16:creationId xmlns:a16="http://schemas.microsoft.com/office/drawing/2014/main" id="{DABD8BA7-2FB2-46FE-9FAF-5AD89E2EEE71}"/>
              </a:ext>
            </a:extLst>
          </p:cNvPr>
          <p:cNvSpPr txBox="1">
            <a:spLocks/>
          </p:cNvSpPr>
          <p:nvPr/>
        </p:nvSpPr>
        <p:spPr>
          <a:xfrm>
            <a:off x="7982200" y="6361752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20/01/2022</a:t>
            </a:r>
          </a:p>
        </p:txBody>
      </p:sp>
      <p:pic>
        <p:nvPicPr>
          <p:cNvPr id="35" name="Imagen 34">
            <a:extLst>
              <a:ext uri="{FF2B5EF4-FFF2-40B4-BE49-F238E27FC236}">
                <a16:creationId xmlns:a16="http://schemas.microsoft.com/office/drawing/2014/main" id="{5506B6CE-777F-4E45-9A2F-AA3A94283A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796" y="6223562"/>
            <a:ext cx="775321" cy="666376"/>
          </a:xfrm>
          <a:prstGeom prst="rect">
            <a:avLst/>
          </a:prstGeom>
        </p:spPr>
      </p:pic>
      <p:sp>
        <p:nvSpPr>
          <p:cNvPr id="17" name="6 CuadroTexto">
            <a:extLst>
              <a:ext uri="{FF2B5EF4-FFF2-40B4-BE49-F238E27FC236}">
                <a16:creationId xmlns:a16="http://schemas.microsoft.com/office/drawing/2014/main" id="{F3858DD2-92FC-4761-9779-A6470A86BDCC}"/>
              </a:ext>
            </a:extLst>
          </p:cNvPr>
          <p:cNvSpPr txBox="1"/>
          <p:nvPr/>
        </p:nvSpPr>
        <p:spPr>
          <a:xfrm>
            <a:off x="454215" y="2293462"/>
            <a:ext cx="8961928" cy="70788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/>
              <a:t>Laser treatment for electron cloud</a:t>
            </a:r>
          </a:p>
        </p:txBody>
      </p:sp>
    </p:spTree>
    <p:extLst>
      <p:ext uri="{BB962C8B-B14F-4D97-AF65-F5344CB8AC3E}">
        <p14:creationId xmlns:p14="http://schemas.microsoft.com/office/powerpoint/2010/main" val="10692230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F2666896-D9ED-4F5B-B01C-94A213AF6BAB}"/>
              </a:ext>
            </a:extLst>
          </p:cNvPr>
          <p:cNvSpPr/>
          <p:nvPr/>
        </p:nvSpPr>
        <p:spPr>
          <a:xfrm>
            <a:off x="-3796" y="6224638"/>
            <a:ext cx="12195796" cy="6663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0AFCD8B-5EE3-46D8-AD44-B27805C7AD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96" y="6223563"/>
            <a:ext cx="1732575" cy="666375"/>
          </a:xfrm>
          <a:prstGeom prst="rect">
            <a:avLst/>
          </a:prstGeom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AFD896DA-3F5D-4BBB-869E-BD71BD6E6DF0}"/>
              </a:ext>
            </a:extLst>
          </p:cNvPr>
          <p:cNvSpPr txBox="1">
            <a:spLocks/>
          </p:cNvSpPr>
          <p:nvPr/>
        </p:nvSpPr>
        <p:spPr>
          <a:xfrm>
            <a:off x="11493605" y="6374187"/>
            <a:ext cx="63120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10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38AFCE6-ADC3-4AA9-97ED-4BDBDD1580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796" y="6223562"/>
            <a:ext cx="775321" cy="666376"/>
          </a:xfrm>
          <a:prstGeom prst="rect">
            <a:avLst/>
          </a:prstGeom>
        </p:spPr>
      </p:pic>
      <p:sp>
        <p:nvSpPr>
          <p:cNvPr id="18" name="Date Placeholder 2">
            <a:extLst>
              <a:ext uri="{FF2B5EF4-FFF2-40B4-BE49-F238E27FC236}">
                <a16:creationId xmlns:a16="http://schemas.microsoft.com/office/drawing/2014/main" id="{B2A563F3-E40D-4783-AB73-59D610CF7F7C}"/>
              </a:ext>
            </a:extLst>
          </p:cNvPr>
          <p:cNvSpPr txBox="1">
            <a:spLocks/>
          </p:cNvSpPr>
          <p:nvPr/>
        </p:nvSpPr>
        <p:spPr>
          <a:xfrm>
            <a:off x="4442293" y="6374187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Ana Karen </a:t>
            </a:r>
            <a:r>
              <a:rPr lang="en-US" dirty="0" err="1">
                <a:solidFill>
                  <a:schemeClr val="bg1"/>
                </a:solidFill>
              </a:rPr>
              <a:t>Reascos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Portilla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6 CuadroTexto">
            <a:extLst>
              <a:ext uri="{FF2B5EF4-FFF2-40B4-BE49-F238E27FC236}">
                <a16:creationId xmlns:a16="http://schemas.microsoft.com/office/drawing/2014/main" id="{FAED2CF0-5CB5-45E1-9C77-5B9A325433D4}"/>
              </a:ext>
            </a:extLst>
          </p:cNvPr>
          <p:cNvSpPr txBox="1"/>
          <p:nvPr/>
        </p:nvSpPr>
        <p:spPr>
          <a:xfrm>
            <a:off x="412042" y="410107"/>
            <a:ext cx="9200044" cy="64633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>
                <a:ea typeface="Source Sans Pro Black" panose="020B0803030403020204" pitchFamily="34" charset="0"/>
                <a:cs typeface="Calibri"/>
              </a:rPr>
              <a:t>What’s next?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34DE05-CD9B-4529-91CD-7AF3D304D094}"/>
              </a:ext>
            </a:extLst>
          </p:cNvPr>
          <p:cNvSpPr txBox="1"/>
          <p:nvPr/>
        </p:nvSpPr>
        <p:spPr>
          <a:xfrm>
            <a:off x="454728" y="1672208"/>
            <a:ext cx="11354479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/>
              <a:t>Eliminate the leak</a:t>
            </a:r>
          </a:p>
          <a:p>
            <a:endParaRPr lang="en-US" sz="24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/>
              <a:t>Finish the stabilization system integration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4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/>
              <a:t>Test the laser </a:t>
            </a:r>
            <a:r>
              <a:rPr lang="es-ES" sz="2400" dirty="0" err="1"/>
              <a:t>functionalities</a:t>
            </a:r>
            <a:r>
              <a:rPr lang="en-US" sz="2400" dirty="0"/>
              <a:t> from the </a:t>
            </a:r>
            <a:r>
              <a:rPr lang="en-US" sz="2400" dirty="0" err="1"/>
              <a:t>CRio</a:t>
            </a:r>
            <a:r>
              <a:rPr lang="en-US" sz="2400" dirty="0"/>
              <a:t> interface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4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/>
              <a:t>Align the optics in the robot</a:t>
            </a:r>
            <a:endParaRPr lang="en-GB" sz="2400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44BE4738-7992-4280-8139-41714592DE85}"/>
              </a:ext>
            </a:extLst>
          </p:cNvPr>
          <p:cNvSpPr txBox="1"/>
          <p:nvPr/>
        </p:nvSpPr>
        <p:spPr>
          <a:xfrm>
            <a:off x="3758848" y="5001126"/>
            <a:ext cx="4560983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START TO TREAT SAMPLES</a:t>
            </a:r>
          </a:p>
        </p:txBody>
      </p:sp>
      <p:sp>
        <p:nvSpPr>
          <p:cNvPr id="15" name="Date Placeholder 2">
            <a:extLst>
              <a:ext uri="{FF2B5EF4-FFF2-40B4-BE49-F238E27FC236}">
                <a16:creationId xmlns:a16="http://schemas.microsoft.com/office/drawing/2014/main" id="{8BFA680E-9221-4152-9E83-181CA3EB14AA}"/>
              </a:ext>
            </a:extLst>
          </p:cNvPr>
          <p:cNvSpPr txBox="1">
            <a:spLocks/>
          </p:cNvSpPr>
          <p:nvPr/>
        </p:nvSpPr>
        <p:spPr>
          <a:xfrm>
            <a:off x="7982200" y="6361752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20/01/2022</a:t>
            </a:r>
          </a:p>
        </p:txBody>
      </p:sp>
    </p:spTree>
    <p:extLst>
      <p:ext uri="{BB962C8B-B14F-4D97-AF65-F5344CB8AC3E}">
        <p14:creationId xmlns:p14="http://schemas.microsoft.com/office/powerpoint/2010/main" val="19576548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F2666896-D9ED-4F5B-B01C-94A213AF6BAB}"/>
              </a:ext>
            </a:extLst>
          </p:cNvPr>
          <p:cNvSpPr/>
          <p:nvPr/>
        </p:nvSpPr>
        <p:spPr>
          <a:xfrm>
            <a:off x="-3796" y="6224638"/>
            <a:ext cx="12195796" cy="6663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0AFCD8B-5EE3-46D8-AD44-B27805C7AD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96" y="6223563"/>
            <a:ext cx="1732575" cy="666375"/>
          </a:xfrm>
          <a:prstGeom prst="rect">
            <a:avLst/>
          </a:prstGeom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AFD896DA-3F5D-4BBB-869E-BD71BD6E6DF0}"/>
              </a:ext>
            </a:extLst>
          </p:cNvPr>
          <p:cNvSpPr txBox="1">
            <a:spLocks/>
          </p:cNvSpPr>
          <p:nvPr/>
        </p:nvSpPr>
        <p:spPr>
          <a:xfrm>
            <a:off x="11493605" y="6374187"/>
            <a:ext cx="63120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11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38AFCE6-ADC3-4AA9-97ED-4BDBDD1580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796" y="6223562"/>
            <a:ext cx="775321" cy="666376"/>
          </a:xfrm>
          <a:prstGeom prst="rect">
            <a:avLst/>
          </a:prstGeom>
        </p:spPr>
      </p:pic>
      <p:sp>
        <p:nvSpPr>
          <p:cNvPr id="18" name="Date Placeholder 2">
            <a:extLst>
              <a:ext uri="{FF2B5EF4-FFF2-40B4-BE49-F238E27FC236}">
                <a16:creationId xmlns:a16="http://schemas.microsoft.com/office/drawing/2014/main" id="{B2A563F3-E40D-4783-AB73-59D610CF7F7C}"/>
              </a:ext>
            </a:extLst>
          </p:cNvPr>
          <p:cNvSpPr txBox="1">
            <a:spLocks/>
          </p:cNvSpPr>
          <p:nvPr/>
        </p:nvSpPr>
        <p:spPr>
          <a:xfrm>
            <a:off x="4442293" y="6374187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Ana Karen </a:t>
            </a:r>
            <a:r>
              <a:rPr lang="en-US" dirty="0" err="1">
                <a:solidFill>
                  <a:schemeClr val="bg1"/>
                </a:solidFill>
              </a:rPr>
              <a:t>Reascos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Portilla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6 CuadroTexto">
            <a:extLst>
              <a:ext uri="{FF2B5EF4-FFF2-40B4-BE49-F238E27FC236}">
                <a16:creationId xmlns:a16="http://schemas.microsoft.com/office/drawing/2014/main" id="{FAED2CF0-5CB5-45E1-9C77-5B9A325433D4}"/>
              </a:ext>
            </a:extLst>
          </p:cNvPr>
          <p:cNvSpPr txBox="1"/>
          <p:nvPr/>
        </p:nvSpPr>
        <p:spPr>
          <a:xfrm>
            <a:off x="4091676" y="355022"/>
            <a:ext cx="3355727" cy="64633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>
                <a:ea typeface="Source Sans Pro Black" panose="020B0803030403020204" pitchFamily="34" charset="0"/>
                <a:cs typeface="Calibri"/>
              </a:rPr>
              <a:t>FTEC PROGRAM</a:t>
            </a:r>
          </a:p>
        </p:txBody>
      </p:sp>
      <p:sp>
        <p:nvSpPr>
          <p:cNvPr id="15" name="Date Placeholder 2">
            <a:extLst>
              <a:ext uri="{FF2B5EF4-FFF2-40B4-BE49-F238E27FC236}">
                <a16:creationId xmlns:a16="http://schemas.microsoft.com/office/drawing/2014/main" id="{8BFA680E-9221-4152-9E83-181CA3EB14AA}"/>
              </a:ext>
            </a:extLst>
          </p:cNvPr>
          <p:cNvSpPr txBox="1">
            <a:spLocks/>
          </p:cNvSpPr>
          <p:nvPr/>
        </p:nvSpPr>
        <p:spPr>
          <a:xfrm>
            <a:off x="7982200" y="6361752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20/01/2022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1F2727F7-50B0-48BB-8F7A-CA733F9C4A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864" y="1648179"/>
            <a:ext cx="5238807" cy="3927482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3B42D579-19FE-42A1-A0A5-E646CB34B9F2}"/>
              </a:ext>
            </a:extLst>
          </p:cNvPr>
          <p:cNvSpPr txBox="1"/>
          <p:nvPr/>
        </p:nvSpPr>
        <p:spPr>
          <a:xfrm>
            <a:off x="6094102" y="1937927"/>
            <a:ext cx="457022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Gran </a:t>
            </a:r>
            <a:r>
              <a:rPr lang="en-US" sz="1800" dirty="0" err="1"/>
              <a:t>oportunidad</a:t>
            </a:r>
            <a:r>
              <a:rPr lang="en-US" sz="1800" dirty="0"/>
              <a:t> </a:t>
            </a:r>
            <a:r>
              <a:rPr lang="en-US" sz="1800" dirty="0" err="1"/>
              <a:t>internacional</a:t>
            </a: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Centro de </a:t>
            </a:r>
            <a:r>
              <a:rPr lang="en-US" dirty="0" err="1"/>
              <a:t>investigacion</a:t>
            </a:r>
            <a:r>
              <a:rPr lang="en-US" dirty="0"/>
              <a:t> de alto </a:t>
            </a:r>
            <a:r>
              <a:rPr lang="en-US" dirty="0" err="1"/>
              <a:t>nivel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474B5B40-DA75-4136-BF99-1FBB900BB99F}"/>
              </a:ext>
            </a:extLst>
          </p:cNvPr>
          <p:cNvSpPr txBox="1"/>
          <p:nvPr/>
        </p:nvSpPr>
        <p:spPr>
          <a:xfrm>
            <a:off x="6094102" y="3734552"/>
            <a:ext cx="457022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Mas </a:t>
            </a:r>
            <a:r>
              <a:rPr lang="en-US" sz="1800" dirty="0" err="1"/>
              <a:t>contacto</a:t>
            </a:r>
            <a:r>
              <a:rPr lang="en-US" sz="1800" dirty="0"/>
              <a:t> con la </a:t>
            </a:r>
            <a:r>
              <a:rPr lang="en-US" sz="1800" dirty="0" err="1"/>
              <a:t>industria</a:t>
            </a: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Plan de </a:t>
            </a:r>
            <a:r>
              <a:rPr lang="en-US" dirty="0" err="1"/>
              <a:t>retorno</a:t>
            </a:r>
            <a:r>
              <a:rPr lang="en-US" dirty="0"/>
              <a:t> mas </a:t>
            </a:r>
            <a:r>
              <a:rPr lang="en-US" dirty="0" err="1"/>
              <a:t>espeficico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26" name="Gráfico 25" descr="Señal de pulgar hacia arriba  con relleno sólido">
            <a:extLst>
              <a:ext uri="{FF2B5EF4-FFF2-40B4-BE49-F238E27FC236}">
                <a16:creationId xmlns:a16="http://schemas.microsoft.com/office/drawing/2014/main" id="{4E280548-C3AB-4AED-B0DD-396F50A626A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442975" y="1967438"/>
            <a:ext cx="666375" cy="666375"/>
          </a:xfrm>
          <a:prstGeom prst="rect">
            <a:avLst/>
          </a:prstGeom>
        </p:spPr>
      </p:pic>
      <p:pic>
        <p:nvPicPr>
          <p:cNvPr id="28" name="Gráfico 27" descr="Pulgar hacia abajo con relleno sólido">
            <a:extLst>
              <a:ext uri="{FF2B5EF4-FFF2-40B4-BE49-F238E27FC236}">
                <a16:creationId xmlns:a16="http://schemas.microsoft.com/office/drawing/2014/main" id="{C882F8C4-0711-4DBF-9624-0F5FB46F14C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442975" y="4003858"/>
            <a:ext cx="666375" cy="66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744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F2666896-D9ED-4F5B-B01C-94A213AF6BAB}"/>
              </a:ext>
            </a:extLst>
          </p:cNvPr>
          <p:cNvSpPr/>
          <p:nvPr/>
        </p:nvSpPr>
        <p:spPr>
          <a:xfrm>
            <a:off x="-3796" y="6224638"/>
            <a:ext cx="12195796" cy="6663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0AFCD8B-5EE3-46D8-AD44-B27805C7AD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96" y="6223563"/>
            <a:ext cx="1732575" cy="666375"/>
          </a:xfrm>
          <a:prstGeom prst="rect">
            <a:avLst/>
          </a:prstGeom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AFD896DA-3F5D-4BBB-869E-BD71BD6E6DF0}"/>
              </a:ext>
            </a:extLst>
          </p:cNvPr>
          <p:cNvSpPr txBox="1">
            <a:spLocks/>
          </p:cNvSpPr>
          <p:nvPr/>
        </p:nvSpPr>
        <p:spPr>
          <a:xfrm>
            <a:off x="11493605" y="6374187"/>
            <a:ext cx="63120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2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38AFCE6-ADC3-4AA9-97ED-4BDBDD1580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796" y="6223562"/>
            <a:ext cx="775321" cy="666376"/>
          </a:xfrm>
          <a:prstGeom prst="rect">
            <a:avLst/>
          </a:prstGeom>
        </p:spPr>
      </p:pic>
      <p:sp>
        <p:nvSpPr>
          <p:cNvPr id="18" name="Date Placeholder 2">
            <a:extLst>
              <a:ext uri="{FF2B5EF4-FFF2-40B4-BE49-F238E27FC236}">
                <a16:creationId xmlns:a16="http://schemas.microsoft.com/office/drawing/2014/main" id="{B2A563F3-E40D-4783-AB73-59D610CF7F7C}"/>
              </a:ext>
            </a:extLst>
          </p:cNvPr>
          <p:cNvSpPr txBox="1">
            <a:spLocks/>
          </p:cNvSpPr>
          <p:nvPr/>
        </p:nvSpPr>
        <p:spPr>
          <a:xfrm>
            <a:off x="4442293" y="6374187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Ana Karen </a:t>
            </a:r>
            <a:r>
              <a:rPr lang="en-US" dirty="0" err="1">
                <a:solidFill>
                  <a:schemeClr val="bg1"/>
                </a:solidFill>
              </a:rPr>
              <a:t>Reascos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Portilla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6 CuadroTexto">
            <a:extLst>
              <a:ext uri="{FF2B5EF4-FFF2-40B4-BE49-F238E27FC236}">
                <a16:creationId xmlns:a16="http://schemas.microsoft.com/office/drawing/2014/main" id="{D90AB39D-0D62-412C-BD76-12D1BA650F98}"/>
              </a:ext>
            </a:extLst>
          </p:cNvPr>
          <p:cNvSpPr txBox="1"/>
          <p:nvPr/>
        </p:nvSpPr>
        <p:spPr>
          <a:xfrm>
            <a:off x="412042" y="410107"/>
            <a:ext cx="9200044" cy="64633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>
                <a:ea typeface="Source Sans Pro Black" panose="020B0803030403020204" pitchFamily="34" charset="0"/>
                <a:cs typeface="Calibri"/>
              </a:rPr>
              <a:t>Summary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FA5F3FC7-ED5C-4E20-A537-52827E036A82}"/>
              </a:ext>
            </a:extLst>
          </p:cNvPr>
          <p:cNvSpPr txBox="1"/>
          <p:nvPr/>
        </p:nvSpPr>
        <p:spPr>
          <a:xfrm>
            <a:off x="1889937" y="1876851"/>
            <a:ext cx="3379683" cy="461665"/>
          </a:xfrm>
          <a:prstGeom prst="rect">
            <a:avLst/>
          </a:prstGeom>
          <a:solidFill>
            <a:schemeClr val="bg2"/>
          </a:solidFill>
          <a:ln w="19050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Laser installation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F813F563-AB9C-4913-ACB3-4807A122323D}"/>
              </a:ext>
            </a:extLst>
          </p:cNvPr>
          <p:cNvSpPr txBox="1"/>
          <p:nvPr/>
        </p:nvSpPr>
        <p:spPr>
          <a:xfrm>
            <a:off x="7022736" y="1876852"/>
            <a:ext cx="3379683" cy="461665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LHC visit</a:t>
            </a:r>
          </a:p>
        </p:txBody>
      </p:sp>
      <p:sp>
        <p:nvSpPr>
          <p:cNvPr id="35" name="Date Placeholder 2">
            <a:extLst>
              <a:ext uri="{FF2B5EF4-FFF2-40B4-BE49-F238E27FC236}">
                <a16:creationId xmlns:a16="http://schemas.microsoft.com/office/drawing/2014/main" id="{90D05713-F0BA-461D-948C-400E3B012D32}"/>
              </a:ext>
            </a:extLst>
          </p:cNvPr>
          <p:cNvSpPr txBox="1">
            <a:spLocks/>
          </p:cNvSpPr>
          <p:nvPr/>
        </p:nvSpPr>
        <p:spPr>
          <a:xfrm>
            <a:off x="7982200" y="6361752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20/01/2022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BE8444C5-5B4F-432C-A437-561780DB0F35}"/>
              </a:ext>
            </a:extLst>
          </p:cNvPr>
          <p:cNvSpPr txBox="1"/>
          <p:nvPr/>
        </p:nvSpPr>
        <p:spPr>
          <a:xfrm>
            <a:off x="1399487" y="3015032"/>
            <a:ext cx="4360584" cy="46166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Laser long test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78463703-CD97-4AC0-94BA-32EE4008E087}"/>
              </a:ext>
            </a:extLst>
          </p:cNvPr>
          <p:cNvSpPr txBox="1"/>
          <p:nvPr/>
        </p:nvSpPr>
        <p:spPr>
          <a:xfrm>
            <a:off x="1399485" y="3863379"/>
            <a:ext cx="4360585" cy="46166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Hardware implementation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B5BDDB20-2E62-4713-97A4-A78AFA788BA6}"/>
              </a:ext>
            </a:extLst>
          </p:cNvPr>
          <p:cNvSpPr txBox="1"/>
          <p:nvPr/>
        </p:nvSpPr>
        <p:spPr>
          <a:xfrm>
            <a:off x="1399485" y="4711726"/>
            <a:ext cx="4360585" cy="46166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Software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3812991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F2666896-D9ED-4F5B-B01C-94A213AF6BAB}"/>
              </a:ext>
            </a:extLst>
          </p:cNvPr>
          <p:cNvSpPr/>
          <p:nvPr/>
        </p:nvSpPr>
        <p:spPr>
          <a:xfrm>
            <a:off x="-3796" y="6224638"/>
            <a:ext cx="12195796" cy="6663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0AFCD8B-5EE3-46D8-AD44-B27805C7AD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96" y="6223563"/>
            <a:ext cx="1732575" cy="666375"/>
          </a:xfrm>
          <a:prstGeom prst="rect">
            <a:avLst/>
          </a:prstGeom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AFD896DA-3F5D-4BBB-869E-BD71BD6E6DF0}"/>
              </a:ext>
            </a:extLst>
          </p:cNvPr>
          <p:cNvSpPr txBox="1">
            <a:spLocks/>
          </p:cNvSpPr>
          <p:nvPr/>
        </p:nvSpPr>
        <p:spPr>
          <a:xfrm>
            <a:off x="11493605" y="6374187"/>
            <a:ext cx="63120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3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38AFCE6-ADC3-4AA9-97ED-4BDBDD1580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796" y="6223562"/>
            <a:ext cx="775321" cy="666376"/>
          </a:xfrm>
          <a:prstGeom prst="rect">
            <a:avLst/>
          </a:prstGeom>
        </p:spPr>
      </p:pic>
      <p:sp>
        <p:nvSpPr>
          <p:cNvPr id="18" name="Date Placeholder 2">
            <a:extLst>
              <a:ext uri="{FF2B5EF4-FFF2-40B4-BE49-F238E27FC236}">
                <a16:creationId xmlns:a16="http://schemas.microsoft.com/office/drawing/2014/main" id="{B2A563F3-E40D-4783-AB73-59D610CF7F7C}"/>
              </a:ext>
            </a:extLst>
          </p:cNvPr>
          <p:cNvSpPr txBox="1">
            <a:spLocks/>
          </p:cNvSpPr>
          <p:nvPr/>
        </p:nvSpPr>
        <p:spPr>
          <a:xfrm>
            <a:off x="4442293" y="6374187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Ana Karen </a:t>
            </a:r>
            <a:r>
              <a:rPr lang="en-US" dirty="0" err="1">
                <a:solidFill>
                  <a:schemeClr val="bg1"/>
                </a:solidFill>
              </a:rPr>
              <a:t>Reascos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Portilla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6 CuadroTexto">
            <a:extLst>
              <a:ext uri="{FF2B5EF4-FFF2-40B4-BE49-F238E27FC236}">
                <a16:creationId xmlns:a16="http://schemas.microsoft.com/office/drawing/2014/main" id="{D90AB39D-0D62-412C-BD76-12D1BA650F98}"/>
              </a:ext>
            </a:extLst>
          </p:cNvPr>
          <p:cNvSpPr txBox="1"/>
          <p:nvPr/>
        </p:nvSpPr>
        <p:spPr>
          <a:xfrm>
            <a:off x="412042" y="410107"/>
            <a:ext cx="9200044" cy="64633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>
                <a:ea typeface="Source Sans Pro Black" panose="020B0803030403020204" pitchFamily="34" charset="0"/>
                <a:cs typeface="Calibri"/>
              </a:rPr>
              <a:t>Experimental setup for laser treatment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AA80957-3363-46B4-8146-6A53D27424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864" y="1775218"/>
            <a:ext cx="6489812" cy="249259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44586AC-53ED-422C-B4CA-3255FDD607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637737">
            <a:off x="6938675" y="3433006"/>
            <a:ext cx="2087049" cy="146485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A714D67-2D96-4032-997F-DA898C6168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651073">
            <a:off x="9193784" y="3990993"/>
            <a:ext cx="1815073" cy="148084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8E2B9AF-51BD-4141-96FD-8791B99D539B}"/>
              </a:ext>
            </a:extLst>
          </p:cNvPr>
          <p:cNvSpPr txBox="1"/>
          <p:nvPr/>
        </p:nvSpPr>
        <p:spPr>
          <a:xfrm>
            <a:off x="4066106" y="4691690"/>
            <a:ext cx="784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Chiller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485BEA5-1D76-4F8D-96A6-AD0E7132FA0C}"/>
              </a:ext>
            </a:extLst>
          </p:cNvPr>
          <p:cNvSpPr txBox="1"/>
          <p:nvPr/>
        </p:nvSpPr>
        <p:spPr>
          <a:xfrm>
            <a:off x="2460906" y="4451820"/>
            <a:ext cx="1542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Vacuum pump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6187FF5-9287-4978-940D-95A88C62A746}"/>
              </a:ext>
            </a:extLst>
          </p:cNvPr>
          <p:cNvSpPr txBox="1"/>
          <p:nvPr/>
        </p:nvSpPr>
        <p:spPr>
          <a:xfrm>
            <a:off x="1563791" y="2262412"/>
            <a:ext cx="1899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Hyper-Rapid Laser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A7D270F-856A-43CE-8310-256FD0D50022}"/>
              </a:ext>
            </a:extLst>
          </p:cNvPr>
          <p:cNvSpPr txBox="1"/>
          <p:nvPr/>
        </p:nvSpPr>
        <p:spPr>
          <a:xfrm>
            <a:off x="4066106" y="2889360"/>
            <a:ext cx="558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BDS</a:t>
            </a:r>
            <a:endParaRPr lang="en-GB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F5E9B10-1779-4B4E-A636-24859519EA63}"/>
              </a:ext>
            </a:extLst>
          </p:cNvPr>
          <p:cNvCxnSpPr>
            <a:cxnSpLocks/>
          </p:cNvCxnSpPr>
          <p:nvPr/>
        </p:nvCxnSpPr>
        <p:spPr>
          <a:xfrm flipH="1">
            <a:off x="3325956" y="4096120"/>
            <a:ext cx="458644" cy="438761"/>
          </a:xfrm>
          <a:prstGeom prst="straightConnector1">
            <a:avLst/>
          </a:prstGeom>
          <a:ln w="38100"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900533A-8043-45DC-A275-42E401D5FCB2}"/>
              </a:ext>
            </a:extLst>
          </p:cNvPr>
          <p:cNvCxnSpPr>
            <a:cxnSpLocks/>
          </p:cNvCxnSpPr>
          <p:nvPr/>
        </p:nvCxnSpPr>
        <p:spPr>
          <a:xfrm>
            <a:off x="4449744" y="4165433"/>
            <a:ext cx="0" cy="544518"/>
          </a:xfrm>
          <a:prstGeom prst="straightConnector1">
            <a:avLst/>
          </a:prstGeom>
          <a:ln w="38100"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E295501-02E6-4B59-804E-0503548F5FBE}"/>
              </a:ext>
            </a:extLst>
          </p:cNvPr>
          <p:cNvSpPr/>
          <p:nvPr/>
        </p:nvSpPr>
        <p:spPr>
          <a:xfrm>
            <a:off x="6125448" y="2072402"/>
            <a:ext cx="426326" cy="1780540"/>
          </a:xfrm>
          <a:custGeom>
            <a:avLst/>
            <a:gdLst>
              <a:gd name="connsiteX0" fmla="*/ 578726 w 578726"/>
              <a:gd name="connsiteY0" fmla="*/ 1803400 h 1803400"/>
              <a:gd name="connsiteX1" fmla="*/ 204076 w 578726"/>
              <a:gd name="connsiteY1" fmla="*/ 1682750 h 1803400"/>
              <a:gd name="connsiteX2" fmla="*/ 19926 w 578726"/>
              <a:gd name="connsiteY2" fmla="*/ 1085850 h 1803400"/>
              <a:gd name="connsiteX3" fmla="*/ 13576 w 578726"/>
              <a:gd name="connsiteY3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726" h="1803400">
                <a:moveTo>
                  <a:pt x="578726" y="1803400"/>
                </a:moveTo>
                <a:cubicBezTo>
                  <a:pt x="437967" y="1802871"/>
                  <a:pt x="297209" y="1802342"/>
                  <a:pt x="204076" y="1682750"/>
                </a:cubicBezTo>
                <a:cubicBezTo>
                  <a:pt x="110943" y="1563158"/>
                  <a:pt x="51676" y="1366308"/>
                  <a:pt x="19926" y="1085850"/>
                </a:cubicBezTo>
                <a:cubicBezTo>
                  <a:pt x="-11824" y="805392"/>
                  <a:pt x="876" y="402696"/>
                  <a:pt x="13576" y="0"/>
                </a:cubicBezTo>
              </a:path>
            </a:pathLst>
          </a:cu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14C92B-2B44-4149-9094-934CE1A6F6B7}"/>
              </a:ext>
            </a:extLst>
          </p:cNvPr>
          <p:cNvSpPr txBox="1"/>
          <p:nvPr/>
        </p:nvSpPr>
        <p:spPr>
          <a:xfrm>
            <a:off x="6261313" y="2238562"/>
            <a:ext cx="6303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</a:t>
            </a:r>
            <a:r>
              <a:rPr lang="en-US" sz="800" dirty="0"/>
              <a:t>2 </a:t>
            </a:r>
            <a:r>
              <a:rPr lang="en-US" sz="1200" dirty="0"/>
              <a:t>pipe</a:t>
            </a:r>
            <a:endParaRPr lang="en-GB" sz="12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21C5495-9D5D-4A7A-99B1-DF2EFA15D8E9}"/>
              </a:ext>
            </a:extLst>
          </p:cNvPr>
          <p:cNvSpPr txBox="1"/>
          <p:nvPr/>
        </p:nvSpPr>
        <p:spPr>
          <a:xfrm>
            <a:off x="5298049" y="2055260"/>
            <a:ext cx="7412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Interface</a:t>
            </a:r>
          </a:p>
          <a:p>
            <a:r>
              <a:rPr lang="en-US" sz="1200" dirty="0"/>
              <a:t>   cable</a:t>
            </a:r>
            <a:endParaRPr lang="en-GB" sz="1200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38BAA58E-67F0-4EA6-82B0-01ED365D58DC}"/>
              </a:ext>
            </a:extLst>
          </p:cNvPr>
          <p:cNvSpPr/>
          <p:nvPr/>
        </p:nvSpPr>
        <p:spPr>
          <a:xfrm>
            <a:off x="6046966" y="2080022"/>
            <a:ext cx="426326" cy="1780540"/>
          </a:xfrm>
          <a:custGeom>
            <a:avLst/>
            <a:gdLst>
              <a:gd name="connsiteX0" fmla="*/ 578726 w 578726"/>
              <a:gd name="connsiteY0" fmla="*/ 1803400 h 1803400"/>
              <a:gd name="connsiteX1" fmla="*/ 204076 w 578726"/>
              <a:gd name="connsiteY1" fmla="*/ 1682750 h 1803400"/>
              <a:gd name="connsiteX2" fmla="*/ 19926 w 578726"/>
              <a:gd name="connsiteY2" fmla="*/ 1085850 h 1803400"/>
              <a:gd name="connsiteX3" fmla="*/ 13576 w 578726"/>
              <a:gd name="connsiteY3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726" h="1803400">
                <a:moveTo>
                  <a:pt x="578726" y="1803400"/>
                </a:moveTo>
                <a:cubicBezTo>
                  <a:pt x="437967" y="1802871"/>
                  <a:pt x="297209" y="1802342"/>
                  <a:pt x="204076" y="1682750"/>
                </a:cubicBezTo>
                <a:cubicBezTo>
                  <a:pt x="110943" y="1563158"/>
                  <a:pt x="51676" y="1366308"/>
                  <a:pt x="19926" y="1085850"/>
                </a:cubicBezTo>
                <a:cubicBezTo>
                  <a:pt x="-11824" y="805392"/>
                  <a:pt x="876" y="402696"/>
                  <a:pt x="13576" y="0"/>
                </a:cubicBezTo>
              </a:path>
            </a:pathLst>
          </a:cu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410E918-AEE4-4CEE-90DA-CE3FE6B2AAB1}"/>
              </a:ext>
            </a:extLst>
          </p:cNvPr>
          <p:cNvCxnSpPr/>
          <p:nvPr/>
        </p:nvCxnSpPr>
        <p:spPr>
          <a:xfrm>
            <a:off x="6298966" y="3798652"/>
            <a:ext cx="1260614" cy="324438"/>
          </a:xfrm>
          <a:prstGeom prst="line">
            <a:avLst/>
          </a:prstGeom>
          <a:ln w="762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Date Placeholder 2">
            <a:extLst>
              <a:ext uri="{FF2B5EF4-FFF2-40B4-BE49-F238E27FC236}">
                <a16:creationId xmlns:a16="http://schemas.microsoft.com/office/drawing/2014/main" id="{4FBEF634-8A9F-48FD-9454-AE93E626D5EB}"/>
              </a:ext>
            </a:extLst>
          </p:cNvPr>
          <p:cNvSpPr txBox="1">
            <a:spLocks/>
          </p:cNvSpPr>
          <p:nvPr/>
        </p:nvSpPr>
        <p:spPr>
          <a:xfrm>
            <a:off x="7982200" y="6361752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20/01/2022</a:t>
            </a:r>
          </a:p>
        </p:txBody>
      </p:sp>
    </p:spTree>
    <p:extLst>
      <p:ext uri="{BB962C8B-B14F-4D97-AF65-F5344CB8AC3E}">
        <p14:creationId xmlns:p14="http://schemas.microsoft.com/office/powerpoint/2010/main" val="3111439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F2666896-D9ED-4F5B-B01C-94A213AF6BAB}"/>
              </a:ext>
            </a:extLst>
          </p:cNvPr>
          <p:cNvSpPr/>
          <p:nvPr/>
        </p:nvSpPr>
        <p:spPr>
          <a:xfrm>
            <a:off x="-3796" y="6224638"/>
            <a:ext cx="12195796" cy="6663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0AFCD8B-5EE3-46D8-AD44-B27805C7AD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96" y="6223563"/>
            <a:ext cx="1732575" cy="666375"/>
          </a:xfrm>
          <a:prstGeom prst="rect">
            <a:avLst/>
          </a:prstGeom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AFD896DA-3F5D-4BBB-869E-BD71BD6E6DF0}"/>
              </a:ext>
            </a:extLst>
          </p:cNvPr>
          <p:cNvSpPr txBox="1">
            <a:spLocks/>
          </p:cNvSpPr>
          <p:nvPr/>
        </p:nvSpPr>
        <p:spPr>
          <a:xfrm>
            <a:off x="11493605" y="6374187"/>
            <a:ext cx="63120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4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38AFCE6-ADC3-4AA9-97ED-4BDBDD1580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796" y="6223562"/>
            <a:ext cx="775321" cy="666376"/>
          </a:xfrm>
          <a:prstGeom prst="rect">
            <a:avLst/>
          </a:prstGeom>
        </p:spPr>
      </p:pic>
      <p:sp>
        <p:nvSpPr>
          <p:cNvPr id="18" name="Date Placeholder 2">
            <a:extLst>
              <a:ext uri="{FF2B5EF4-FFF2-40B4-BE49-F238E27FC236}">
                <a16:creationId xmlns:a16="http://schemas.microsoft.com/office/drawing/2014/main" id="{B2A563F3-E40D-4783-AB73-59D610CF7F7C}"/>
              </a:ext>
            </a:extLst>
          </p:cNvPr>
          <p:cNvSpPr txBox="1">
            <a:spLocks/>
          </p:cNvSpPr>
          <p:nvPr/>
        </p:nvSpPr>
        <p:spPr>
          <a:xfrm>
            <a:off x="4442293" y="6374187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Ana Karen </a:t>
            </a:r>
            <a:r>
              <a:rPr lang="en-US" dirty="0" err="1">
                <a:solidFill>
                  <a:schemeClr val="bg1"/>
                </a:solidFill>
              </a:rPr>
              <a:t>Reascos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Portilla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6 CuadroTexto">
            <a:extLst>
              <a:ext uri="{FF2B5EF4-FFF2-40B4-BE49-F238E27FC236}">
                <a16:creationId xmlns:a16="http://schemas.microsoft.com/office/drawing/2014/main" id="{D90AB39D-0D62-412C-BD76-12D1BA650F98}"/>
              </a:ext>
            </a:extLst>
          </p:cNvPr>
          <p:cNvSpPr txBox="1"/>
          <p:nvPr/>
        </p:nvSpPr>
        <p:spPr>
          <a:xfrm>
            <a:off x="412041" y="410107"/>
            <a:ext cx="10932233" cy="64633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>
                <a:ea typeface="Source Sans Pro Black" panose="020B0803030403020204" pitchFamily="34" charset="0"/>
                <a:cs typeface="Calibri"/>
              </a:rPr>
              <a:t>Optical principle of working – Beam Delivery System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1A16440-E9AC-44EC-A1BD-82CC9E3214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1441" y="1422956"/>
            <a:ext cx="9542132" cy="440797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2406480-6F02-4166-9122-A1643ABC0E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43800" y="5190449"/>
            <a:ext cx="3048000" cy="638175"/>
          </a:xfrm>
          <a:prstGeom prst="rect">
            <a:avLst/>
          </a:prstGeom>
        </p:spPr>
      </p:pic>
      <p:sp>
        <p:nvSpPr>
          <p:cNvPr id="7" name="Flowchart: Connector 6">
            <a:extLst>
              <a:ext uri="{FF2B5EF4-FFF2-40B4-BE49-F238E27FC236}">
                <a16:creationId xmlns:a16="http://schemas.microsoft.com/office/drawing/2014/main" id="{13BEB3C2-1ABC-4E86-8131-79AF2C7874AA}"/>
              </a:ext>
            </a:extLst>
          </p:cNvPr>
          <p:cNvSpPr/>
          <p:nvPr/>
        </p:nvSpPr>
        <p:spPr>
          <a:xfrm>
            <a:off x="438821" y="3397694"/>
            <a:ext cx="623099" cy="609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862129D-AA50-4CF2-BF0A-D133B2563A37}"/>
              </a:ext>
            </a:extLst>
          </p:cNvPr>
          <p:cNvSpPr txBox="1"/>
          <p:nvPr/>
        </p:nvSpPr>
        <p:spPr>
          <a:xfrm>
            <a:off x="44211" y="4088157"/>
            <a:ext cx="163655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/>
              <a:t>Laser output power</a:t>
            </a:r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2A313FBF-1053-4858-B30B-3DFBA019AFE6}"/>
              </a:ext>
            </a:extLst>
          </p:cNvPr>
          <p:cNvSpPr/>
          <p:nvPr/>
        </p:nvSpPr>
        <p:spPr>
          <a:xfrm>
            <a:off x="11152929" y="4065881"/>
            <a:ext cx="623099" cy="609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E53308D-C65B-4307-8FF9-BB2CC5E3D70A}"/>
              </a:ext>
            </a:extLst>
          </p:cNvPr>
          <p:cNvSpPr txBox="1"/>
          <p:nvPr/>
        </p:nvSpPr>
        <p:spPr>
          <a:xfrm>
            <a:off x="10970559" y="4702773"/>
            <a:ext cx="112577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Power meter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BE66B78-91D5-4E25-9879-C9205C000E32}"/>
              </a:ext>
            </a:extLst>
          </p:cNvPr>
          <p:cNvSpPr/>
          <p:nvPr/>
        </p:nvSpPr>
        <p:spPr>
          <a:xfrm>
            <a:off x="9276735" y="4037306"/>
            <a:ext cx="730046" cy="6381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86642CB-3A02-4A5F-B743-47497EBA5522}"/>
              </a:ext>
            </a:extLst>
          </p:cNvPr>
          <p:cNvSpPr/>
          <p:nvPr/>
        </p:nvSpPr>
        <p:spPr>
          <a:xfrm>
            <a:off x="9232106" y="4281582"/>
            <a:ext cx="1592954" cy="45719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8B80B4E-F73D-4B44-98DB-CAFFA56535EE}"/>
              </a:ext>
            </a:extLst>
          </p:cNvPr>
          <p:cNvSpPr txBox="1"/>
          <p:nvPr/>
        </p:nvSpPr>
        <p:spPr>
          <a:xfrm>
            <a:off x="9276735" y="4327301"/>
            <a:ext cx="163655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</a:rPr>
              <a:t>Optical fibre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16A04AC-0F5B-4767-9AC7-1536522697F2}"/>
              </a:ext>
            </a:extLst>
          </p:cNvPr>
          <p:cNvSpPr/>
          <p:nvPr/>
        </p:nvSpPr>
        <p:spPr>
          <a:xfrm>
            <a:off x="10605174" y="4267183"/>
            <a:ext cx="233260" cy="7451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Date Placeholder 2">
            <a:extLst>
              <a:ext uri="{FF2B5EF4-FFF2-40B4-BE49-F238E27FC236}">
                <a16:creationId xmlns:a16="http://schemas.microsoft.com/office/drawing/2014/main" id="{296F7757-939C-4E32-8ACB-6D70467504B6}"/>
              </a:ext>
            </a:extLst>
          </p:cNvPr>
          <p:cNvSpPr txBox="1">
            <a:spLocks/>
          </p:cNvSpPr>
          <p:nvPr/>
        </p:nvSpPr>
        <p:spPr>
          <a:xfrm>
            <a:off x="7982200" y="6361752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20/01/2022</a:t>
            </a:r>
          </a:p>
        </p:txBody>
      </p:sp>
    </p:spTree>
    <p:extLst>
      <p:ext uri="{BB962C8B-B14F-4D97-AF65-F5344CB8AC3E}">
        <p14:creationId xmlns:p14="http://schemas.microsoft.com/office/powerpoint/2010/main" val="3304853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/>
      <p:bldP spid="16" grpId="0" animBg="1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F2666896-D9ED-4F5B-B01C-94A213AF6BAB}"/>
              </a:ext>
            </a:extLst>
          </p:cNvPr>
          <p:cNvSpPr/>
          <p:nvPr/>
        </p:nvSpPr>
        <p:spPr>
          <a:xfrm>
            <a:off x="-3796" y="6224638"/>
            <a:ext cx="12195796" cy="6663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0AFCD8B-5EE3-46D8-AD44-B27805C7AD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96" y="6223563"/>
            <a:ext cx="1732575" cy="666375"/>
          </a:xfrm>
          <a:prstGeom prst="rect">
            <a:avLst/>
          </a:prstGeom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AFD896DA-3F5D-4BBB-869E-BD71BD6E6DF0}"/>
              </a:ext>
            </a:extLst>
          </p:cNvPr>
          <p:cNvSpPr txBox="1">
            <a:spLocks/>
          </p:cNvSpPr>
          <p:nvPr/>
        </p:nvSpPr>
        <p:spPr>
          <a:xfrm>
            <a:off x="11493605" y="6374187"/>
            <a:ext cx="63120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5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38AFCE6-ADC3-4AA9-97ED-4BDBDD1580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796" y="6223562"/>
            <a:ext cx="775321" cy="666376"/>
          </a:xfrm>
          <a:prstGeom prst="rect">
            <a:avLst/>
          </a:prstGeom>
        </p:spPr>
      </p:pic>
      <p:sp>
        <p:nvSpPr>
          <p:cNvPr id="18" name="Date Placeholder 2">
            <a:extLst>
              <a:ext uri="{FF2B5EF4-FFF2-40B4-BE49-F238E27FC236}">
                <a16:creationId xmlns:a16="http://schemas.microsoft.com/office/drawing/2014/main" id="{B2A563F3-E40D-4783-AB73-59D610CF7F7C}"/>
              </a:ext>
            </a:extLst>
          </p:cNvPr>
          <p:cNvSpPr txBox="1">
            <a:spLocks/>
          </p:cNvSpPr>
          <p:nvPr/>
        </p:nvSpPr>
        <p:spPr>
          <a:xfrm>
            <a:off x="4442293" y="6374187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Ana Karen </a:t>
            </a:r>
            <a:r>
              <a:rPr lang="en-US" dirty="0" err="1">
                <a:solidFill>
                  <a:schemeClr val="bg1"/>
                </a:solidFill>
              </a:rPr>
              <a:t>Reascos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Portilla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6 CuadroTexto">
            <a:extLst>
              <a:ext uri="{FF2B5EF4-FFF2-40B4-BE49-F238E27FC236}">
                <a16:creationId xmlns:a16="http://schemas.microsoft.com/office/drawing/2014/main" id="{D90AB39D-0D62-412C-BD76-12D1BA650F98}"/>
              </a:ext>
            </a:extLst>
          </p:cNvPr>
          <p:cNvSpPr txBox="1"/>
          <p:nvPr/>
        </p:nvSpPr>
        <p:spPr>
          <a:xfrm>
            <a:off x="412042" y="410107"/>
            <a:ext cx="9200044" cy="64633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>
                <a:ea typeface="Source Sans Pro Black" panose="020B0803030403020204" pitchFamily="34" charset="0"/>
                <a:cs typeface="Calibri"/>
              </a:rPr>
              <a:t>Laser long test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7FB8593-448A-417A-A4F2-2EB450A3E0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607" y="2908779"/>
            <a:ext cx="4094579" cy="308679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57691EF-178E-4B14-9C08-3E6E88E4D3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6317" y="2929461"/>
            <a:ext cx="4158835" cy="308327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1ABE75A-C5FB-433B-AABA-D72148428690}"/>
              </a:ext>
            </a:extLst>
          </p:cNvPr>
          <p:cNvSpPr txBox="1"/>
          <p:nvPr/>
        </p:nvSpPr>
        <p:spPr>
          <a:xfrm>
            <a:off x="2192767" y="2562123"/>
            <a:ext cx="22118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Laser output power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6248326-648A-482F-8547-19EF1882647B}"/>
              </a:ext>
            </a:extLst>
          </p:cNvPr>
          <p:cNvSpPr txBox="1"/>
          <p:nvPr/>
        </p:nvSpPr>
        <p:spPr>
          <a:xfrm>
            <a:off x="6821833" y="2539447"/>
            <a:ext cx="34282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BDS output power (Power meter)</a:t>
            </a:r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A38C322-CB4F-4D51-8636-08CDACA9A253}"/>
              </a:ext>
            </a:extLst>
          </p:cNvPr>
          <p:cNvSpPr/>
          <p:nvPr/>
        </p:nvSpPr>
        <p:spPr>
          <a:xfrm flipV="1">
            <a:off x="4030980" y="1630171"/>
            <a:ext cx="7145316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CFC8CEB-8E65-4202-8FD4-1F57F54D8DE5}"/>
              </a:ext>
            </a:extLst>
          </p:cNvPr>
          <p:cNvSpPr/>
          <p:nvPr/>
        </p:nvSpPr>
        <p:spPr>
          <a:xfrm flipV="1">
            <a:off x="4092625" y="1852467"/>
            <a:ext cx="708366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42E4101-883A-4408-BAC5-40A12F6BF53E}"/>
              </a:ext>
            </a:extLst>
          </p:cNvPr>
          <p:cNvSpPr/>
          <p:nvPr/>
        </p:nvSpPr>
        <p:spPr>
          <a:xfrm>
            <a:off x="6236317" y="2120482"/>
            <a:ext cx="4939978" cy="4571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B17576-B407-4528-AC73-495F8D037121}"/>
              </a:ext>
            </a:extLst>
          </p:cNvPr>
          <p:cNvSpPr txBox="1"/>
          <p:nvPr/>
        </p:nvSpPr>
        <p:spPr>
          <a:xfrm>
            <a:off x="624010" y="1444039"/>
            <a:ext cx="279573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400" b="1" dirty="0"/>
              <a:t>Laser output power (initial power</a:t>
            </a:r>
            <a:r>
              <a:rPr lang="en-GB" sz="1400" dirty="0"/>
              <a:t>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2B53985-26EF-4867-9CCB-6460FD7282C4}"/>
              </a:ext>
            </a:extLst>
          </p:cNvPr>
          <p:cNvSpPr txBox="1"/>
          <p:nvPr/>
        </p:nvSpPr>
        <p:spPr>
          <a:xfrm>
            <a:off x="378323" y="1824884"/>
            <a:ext cx="304141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400" b="1" dirty="0"/>
              <a:t>BDS output power (final power)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3E26BA8-39D9-449E-9A2B-9FE05C7E3A76}"/>
              </a:ext>
            </a:extLst>
          </p:cNvPr>
          <p:cNvSpPr txBox="1"/>
          <p:nvPr/>
        </p:nvSpPr>
        <p:spPr>
          <a:xfrm>
            <a:off x="5355950" y="1973364"/>
            <a:ext cx="8256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/>
              <a:t>Pressure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9792BD1-67D9-4529-AE05-9DC4F9B80FFA}"/>
              </a:ext>
            </a:extLst>
          </p:cNvPr>
          <p:cNvSpPr txBox="1"/>
          <p:nvPr/>
        </p:nvSpPr>
        <p:spPr>
          <a:xfrm>
            <a:off x="11164031" y="1420790"/>
            <a:ext cx="8256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77h30</a:t>
            </a:r>
            <a:endParaRPr lang="en-GB" sz="1400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1779C6C-BAE6-4EB5-8E4D-490E75539D3C}"/>
              </a:ext>
            </a:extLst>
          </p:cNvPr>
          <p:cNvSpPr txBox="1"/>
          <p:nvPr/>
        </p:nvSpPr>
        <p:spPr>
          <a:xfrm>
            <a:off x="11164031" y="1722943"/>
            <a:ext cx="77095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73h25</a:t>
            </a:r>
            <a:endParaRPr lang="en-GB" sz="14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692F79D-7991-4331-8BF0-108F3F19E9A7}"/>
              </a:ext>
            </a:extLst>
          </p:cNvPr>
          <p:cNvSpPr txBox="1"/>
          <p:nvPr/>
        </p:nvSpPr>
        <p:spPr>
          <a:xfrm>
            <a:off x="11176295" y="2030720"/>
            <a:ext cx="77095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46h39</a:t>
            </a:r>
            <a:endParaRPr lang="en-GB" sz="1400" b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FB81BA0-1E3E-4313-9A00-754B51C4DD8B}"/>
              </a:ext>
            </a:extLst>
          </p:cNvPr>
          <p:cNvSpPr txBox="1"/>
          <p:nvPr/>
        </p:nvSpPr>
        <p:spPr>
          <a:xfrm>
            <a:off x="6134411" y="1272949"/>
            <a:ext cx="100298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/>
              <a:t>23/11 - 15:20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C3BDDF4-0D53-4105-AB2C-179393AEB55C}"/>
              </a:ext>
            </a:extLst>
          </p:cNvPr>
          <p:cNvSpPr txBox="1"/>
          <p:nvPr/>
        </p:nvSpPr>
        <p:spPr>
          <a:xfrm>
            <a:off x="3996656" y="1300684"/>
            <a:ext cx="89127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/>
              <a:t>22/11 - 12:34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405CB83-41A1-4550-B9E6-D97228C6B4C9}"/>
              </a:ext>
            </a:extLst>
          </p:cNvPr>
          <p:cNvSpPr txBox="1"/>
          <p:nvPr/>
        </p:nvSpPr>
        <p:spPr>
          <a:xfrm>
            <a:off x="3921458" y="1067844"/>
            <a:ext cx="85659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/>
              <a:t>22/11 - 9:29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B645CD8-B716-43AE-9DB5-4B76BEB4F6C4}"/>
              </a:ext>
            </a:extLst>
          </p:cNvPr>
          <p:cNvSpPr txBox="1"/>
          <p:nvPr/>
        </p:nvSpPr>
        <p:spPr>
          <a:xfrm>
            <a:off x="10395152" y="1067306"/>
            <a:ext cx="92682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/>
              <a:t>25/11 - 13:59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1F243D0-55E6-45ED-9B14-CBA97CFAD70A}"/>
              </a:ext>
            </a:extLst>
          </p:cNvPr>
          <p:cNvCxnSpPr>
            <a:cxnSpLocks/>
          </p:cNvCxnSpPr>
          <p:nvPr/>
        </p:nvCxnSpPr>
        <p:spPr>
          <a:xfrm flipV="1">
            <a:off x="4092625" y="1503704"/>
            <a:ext cx="0" cy="38985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3CD6991-5F99-462D-87E8-45094FCB28F0}"/>
              </a:ext>
            </a:extLst>
          </p:cNvPr>
          <p:cNvCxnSpPr>
            <a:cxnSpLocks/>
          </p:cNvCxnSpPr>
          <p:nvPr/>
        </p:nvCxnSpPr>
        <p:spPr>
          <a:xfrm flipV="1">
            <a:off x="4023092" y="1293982"/>
            <a:ext cx="0" cy="38985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A419A36-C12C-42D6-A52D-A6552DD0C570}"/>
              </a:ext>
            </a:extLst>
          </p:cNvPr>
          <p:cNvCxnSpPr>
            <a:cxnSpLocks/>
          </p:cNvCxnSpPr>
          <p:nvPr/>
        </p:nvCxnSpPr>
        <p:spPr>
          <a:xfrm flipV="1">
            <a:off x="6229382" y="1488910"/>
            <a:ext cx="0" cy="67729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BE47869E-E667-4528-93DB-34AA2FF72D3C}"/>
              </a:ext>
            </a:extLst>
          </p:cNvPr>
          <p:cNvCxnSpPr>
            <a:cxnSpLocks/>
          </p:cNvCxnSpPr>
          <p:nvPr/>
        </p:nvCxnSpPr>
        <p:spPr>
          <a:xfrm flipV="1">
            <a:off x="11176294" y="1329563"/>
            <a:ext cx="0" cy="84933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Date Placeholder 2">
            <a:extLst>
              <a:ext uri="{FF2B5EF4-FFF2-40B4-BE49-F238E27FC236}">
                <a16:creationId xmlns:a16="http://schemas.microsoft.com/office/drawing/2014/main" id="{C29C0513-4164-455E-9F47-A95BFD091376}"/>
              </a:ext>
            </a:extLst>
          </p:cNvPr>
          <p:cNvSpPr txBox="1">
            <a:spLocks/>
          </p:cNvSpPr>
          <p:nvPr/>
        </p:nvSpPr>
        <p:spPr>
          <a:xfrm>
            <a:off x="7982200" y="6361752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20/01/2022</a:t>
            </a:r>
          </a:p>
        </p:txBody>
      </p:sp>
    </p:spTree>
    <p:extLst>
      <p:ext uri="{BB962C8B-B14F-4D97-AF65-F5344CB8AC3E}">
        <p14:creationId xmlns:p14="http://schemas.microsoft.com/office/powerpoint/2010/main" val="2698476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F2666896-D9ED-4F5B-B01C-94A213AF6BAB}"/>
              </a:ext>
            </a:extLst>
          </p:cNvPr>
          <p:cNvSpPr/>
          <p:nvPr/>
        </p:nvSpPr>
        <p:spPr>
          <a:xfrm>
            <a:off x="-3796" y="6224638"/>
            <a:ext cx="12195796" cy="6663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0AFCD8B-5EE3-46D8-AD44-B27805C7AD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96" y="6223563"/>
            <a:ext cx="1732575" cy="666375"/>
          </a:xfrm>
          <a:prstGeom prst="rect">
            <a:avLst/>
          </a:prstGeom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AFD896DA-3F5D-4BBB-869E-BD71BD6E6DF0}"/>
              </a:ext>
            </a:extLst>
          </p:cNvPr>
          <p:cNvSpPr txBox="1">
            <a:spLocks/>
          </p:cNvSpPr>
          <p:nvPr/>
        </p:nvSpPr>
        <p:spPr>
          <a:xfrm>
            <a:off x="11493605" y="6374187"/>
            <a:ext cx="63120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6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38AFCE6-ADC3-4AA9-97ED-4BDBDD1580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796" y="6223562"/>
            <a:ext cx="775321" cy="666376"/>
          </a:xfrm>
          <a:prstGeom prst="rect">
            <a:avLst/>
          </a:prstGeom>
        </p:spPr>
      </p:pic>
      <p:sp>
        <p:nvSpPr>
          <p:cNvPr id="18" name="Date Placeholder 2">
            <a:extLst>
              <a:ext uri="{FF2B5EF4-FFF2-40B4-BE49-F238E27FC236}">
                <a16:creationId xmlns:a16="http://schemas.microsoft.com/office/drawing/2014/main" id="{B2A563F3-E40D-4783-AB73-59D610CF7F7C}"/>
              </a:ext>
            </a:extLst>
          </p:cNvPr>
          <p:cNvSpPr txBox="1">
            <a:spLocks/>
          </p:cNvSpPr>
          <p:nvPr/>
        </p:nvSpPr>
        <p:spPr>
          <a:xfrm>
            <a:off x="4442293" y="6374187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Ana Karen </a:t>
            </a:r>
            <a:r>
              <a:rPr lang="en-US" dirty="0" err="1">
                <a:solidFill>
                  <a:schemeClr val="bg1"/>
                </a:solidFill>
              </a:rPr>
              <a:t>Reascos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Portilla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6 CuadroTexto">
            <a:extLst>
              <a:ext uri="{FF2B5EF4-FFF2-40B4-BE49-F238E27FC236}">
                <a16:creationId xmlns:a16="http://schemas.microsoft.com/office/drawing/2014/main" id="{D90AB39D-0D62-412C-BD76-12D1BA650F98}"/>
              </a:ext>
            </a:extLst>
          </p:cNvPr>
          <p:cNvSpPr txBox="1"/>
          <p:nvPr/>
        </p:nvSpPr>
        <p:spPr>
          <a:xfrm>
            <a:off x="412042" y="410107"/>
            <a:ext cx="9200044" cy="64633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>
                <a:ea typeface="Source Sans Pro Black" panose="020B0803030403020204" pitchFamily="34" charset="0"/>
                <a:cs typeface="Calibri"/>
              </a:rPr>
              <a:t>Laser long test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A075147-EEE0-4D22-B83A-D53A3E65CD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9374" y="3042771"/>
            <a:ext cx="3961429" cy="296133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AA3B607-CF25-4F27-8BAF-94BCBCC7892B}"/>
              </a:ext>
            </a:extLst>
          </p:cNvPr>
          <p:cNvSpPr txBox="1"/>
          <p:nvPr/>
        </p:nvSpPr>
        <p:spPr>
          <a:xfrm>
            <a:off x="4933413" y="2747837"/>
            <a:ext cx="22118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Vacuum gauge </a:t>
            </a:r>
            <a:endParaRPr lang="en-GB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625C961-A02E-4E74-ABA5-0997D35FCE12}"/>
              </a:ext>
            </a:extLst>
          </p:cNvPr>
          <p:cNvSpPr/>
          <p:nvPr/>
        </p:nvSpPr>
        <p:spPr>
          <a:xfrm flipV="1">
            <a:off x="4030980" y="1630171"/>
            <a:ext cx="7145316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A9AF6DA-4F82-41EF-B4BF-8ACFF3ADA096}"/>
              </a:ext>
            </a:extLst>
          </p:cNvPr>
          <p:cNvSpPr/>
          <p:nvPr/>
        </p:nvSpPr>
        <p:spPr>
          <a:xfrm flipV="1">
            <a:off x="4092625" y="1852467"/>
            <a:ext cx="708366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A62424B-F6FC-477B-943A-F4FD6F261D4A}"/>
              </a:ext>
            </a:extLst>
          </p:cNvPr>
          <p:cNvSpPr/>
          <p:nvPr/>
        </p:nvSpPr>
        <p:spPr>
          <a:xfrm>
            <a:off x="6236317" y="2120482"/>
            <a:ext cx="4939978" cy="4571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1B923A5-F56C-475F-B1A1-A04F2A571B75}"/>
              </a:ext>
            </a:extLst>
          </p:cNvPr>
          <p:cNvSpPr txBox="1"/>
          <p:nvPr/>
        </p:nvSpPr>
        <p:spPr>
          <a:xfrm>
            <a:off x="624010" y="1444039"/>
            <a:ext cx="279573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400" b="1" dirty="0"/>
              <a:t>Laser output power (initial power</a:t>
            </a:r>
            <a:r>
              <a:rPr lang="en-GB" sz="1400" dirty="0"/>
              <a:t>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5B0C7DF-FC63-465E-B34D-D4835131A43C}"/>
              </a:ext>
            </a:extLst>
          </p:cNvPr>
          <p:cNvSpPr txBox="1"/>
          <p:nvPr/>
        </p:nvSpPr>
        <p:spPr>
          <a:xfrm>
            <a:off x="378323" y="1824884"/>
            <a:ext cx="304141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400" b="1" dirty="0"/>
              <a:t>BDS output power (final power)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CE636B3-F64A-4914-9463-49761CDB9FD1}"/>
              </a:ext>
            </a:extLst>
          </p:cNvPr>
          <p:cNvSpPr txBox="1"/>
          <p:nvPr/>
        </p:nvSpPr>
        <p:spPr>
          <a:xfrm>
            <a:off x="5355950" y="1973364"/>
            <a:ext cx="8256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/>
              <a:t>Pressure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7FD8B4-F65F-4E5D-8676-16D141C3B9B5}"/>
              </a:ext>
            </a:extLst>
          </p:cNvPr>
          <p:cNvSpPr txBox="1"/>
          <p:nvPr/>
        </p:nvSpPr>
        <p:spPr>
          <a:xfrm>
            <a:off x="6134411" y="1272949"/>
            <a:ext cx="100298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/>
              <a:t>23/11 - 15:20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066D27D-6037-42E3-A411-2A1021A1DCFD}"/>
              </a:ext>
            </a:extLst>
          </p:cNvPr>
          <p:cNvSpPr txBox="1"/>
          <p:nvPr/>
        </p:nvSpPr>
        <p:spPr>
          <a:xfrm>
            <a:off x="3996656" y="1300684"/>
            <a:ext cx="89127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/>
              <a:t>22/11 - 12:34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19BFB6B-09B8-4B89-B8EA-75CE7B1C312B}"/>
              </a:ext>
            </a:extLst>
          </p:cNvPr>
          <p:cNvSpPr txBox="1"/>
          <p:nvPr/>
        </p:nvSpPr>
        <p:spPr>
          <a:xfrm>
            <a:off x="3921458" y="1067844"/>
            <a:ext cx="85659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/>
              <a:t>22/11 - 9:29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ED42FCB-67D4-406E-92D1-E0A71A601729}"/>
              </a:ext>
            </a:extLst>
          </p:cNvPr>
          <p:cNvSpPr txBox="1"/>
          <p:nvPr/>
        </p:nvSpPr>
        <p:spPr>
          <a:xfrm>
            <a:off x="10395152" y="1067306"/>
            <a:ext cx="92682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/>
              <a:t>25/11 - 13:59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511F3D9-5004-49A6-A995-234F4785D4E8}"/>
              </a:ext>
            </a:extLst>
          </p:cNvPr>
          <p:cNvCxnSpPr>
            <a:cxnSpLocks/>
          </p:cNvCxnSpPr>
          <p:nvPr/>
        </p:nvCxnSpPr>
        <p:spPr>
          <a:xfrm flipV="1">
            <a:off x="4092625" y="1503704"/>
            <a:ext cx="0" cy="38985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6EE708B1-0611-4790-8FED-270388CB6A06}"/>
              </a:ext>
            </a:extLst>
          </p:cNvPr>
          <p:cNvCxnSpPr>
            <a:cxnSpLocks/>
          </p:cNvCxnSpPr>
          <p:nvPr/>
        </p:nvCxnSpPr>
        <p:spPr>
          <a:xfrm flipV="1">
            <a:off x="4023092" y="1293982"/>
            <a:ext cx="0" cy="38985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D31A0E34-0EA5-4397-AF4D-78AEF0F94EB3}"/>
              </a:ext>
            </a:extLst>
          </p:cNvPr>
          <p:cNvCxnSpPr>
            <a:cxnSpLocks/>
          </p:cNvCxnSpPr>
          <p:nvPr/>
        </p:nvCxnSpPr>
        <p:spPr>
          <a:xfrm flipV="1">
            <a:off x="6229382" y="1488910"/>
            <a:ext cx="0" cy="67729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13DC30CF-C524-4CA7-B655-9870EEFD6498}"/>
              </a:ext>
            </a:extLst>
          </p:cNvPr>
          <p:cNvCxnSpPr>
            <a:cxnSpLocks/>
          </p:cNvCxnSpPr>
          <p:nvPr/>
        </p:nvCxnSpPr>
        <p:spPr>
          <a:xfrm flipV="1">
            <a:off x="11182340" y="1329563"/>
            <a:ext cx="0" cy="84933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AD96623D-048F-451A-9C50-B737B11A9383}"/>
              </a:ext>
            </a:extLst>
          </p:cNvPr>
          <p:cNvSpPr txBox="1"/>
          <p:nvPr/>
        </p:nvSpPr>
        <p:spPr>
          <a:xfrm>
            <a:off x="378323" y="3469146"/>
            <a:ext cx="3443959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Pump the fiber before starting the laser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Maintain static vacuum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Pump the fiber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Maintain static vacuum</a:t>
            </a:r>
            <a:endParaRPr lang="en-GB" sz="16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0EAAA66-44E4-47BC-A04F-19F97D14F746}"/>
              </a:ext>
            </a:extLst>
          </p:cNvPr>
          <p:cNvSpPr txBox="1"/>
          <p:nvPr/>
        </p:nvSpPr>
        <p:spPr>
          <a:xfrm>
            <a:off x="11176294" y="1402382"/>
            <a:ext cx="8256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77h30</a:t>
            </a:r>
            <a:endParaRPr lang="en-GB" sz="1400" b="1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32FFB5A-805D-405A-B902-91357F738D02}"/>
              </a:ext>
            </a:extLst>
          </p:cNvPr>
          <p:cNvSpPr txBox="1"/>
          <p:nvPr/>
        </p:nvSpPr>
        <p:spPr>
          <a:xfrm>
            <a:off x="11176294" y="1704535"/>
            <a:ext cx="77095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73h25</a:t>
            </a:r>
            <a:endParaRPr lang="en-GB" sz="1400" b="1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FA2FE58-D3CA-4F8F-8E31-668BB8B4518D}"/>
              </a:ext>
            </a:extLst>
          </p:cNvPr>
          <p:cNvSpPr txBox="1"/>
          <p:nvPr/>
        </p:nvSpPr>
        <p:spPr>
          <a:xfrm>
            <a:off x="11188558" y="2012312"/>
            <a:ext cx="77095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46h39</a:t>
            </a:r>
            <a:endParaRPr lang="en-GB" sz="1400" b="1" dirty="0"/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46B50C43-3AA7-45C4-A99D-F32831859A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9692" y="3117169"/>
            <a:ext cx="3699515" cy="2742523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972DD41F-4F07-4308-AB29-D481F4E6B46A}"/>
              </a:ext>
            </a:extLst>
          </p:cNvPr>
          <p:cNvSpPr txBox="1"/>
          <p:nvPr/>
        </p:nvSpPr>
        <p:spPr>
          <a:xfrm>
            <a:off x="8347201" y="2747837"/>
            <a:ext cx="34620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Vacuum gauge – Weekend test</a:t>
            </a:r>
            <a:endParaRPr lang="en-GB" dirty="0"/>
          </a:p>
        </p:txBody>
      </p:sp>
      <p:sp>
        <p:nvSpPr>
          <p:cNvPr id="50" name="Date Placeholder 2">
            <a:extLst>
              <a:ext uri="{FF2B5EF4-FFF2-40B4-BE49-F238E27FC236}">
                <a16:creationId xmlns:a16="http://schemas.microsoft.com/office/drawing/2014/main" id="{750A2608-9867-49EB-9850-2CB4357F6B06}"/>
              </a:ext>
            </a:extLst>
          </p:cNvPr>
          <p:cNvSpPr txBox="1">
            <a:spLocks/>
          </p:cNvSpPr>
          <p:nvPr/>
        </p:nvSpPr>
        <p:spPr>
          <a:xfrm>
            <a:off x="7982200" y="6361752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20/01/2022</a:t>
            </a:r>
          </a:p>
        </p:txBody>
      </p:sp>
    </p:spTree>
    <p:extLst>
      <p:ext uri="{BB962C8B-B14F-4D97-AF65-F5344CB8AC3E}">
        <p14:creationId xmlns:p14="http://schemas.microsoft.com/office/powerpoint/2010/main" val="4272991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F2666896-D9ED-4F5B-B01C-94A213AF6BAB}"/>
              </a:ext>
            </a:extLst>
          </p:cNvPr>
          <p:cNvSpPr/>
          <p:nvPr/>
        </p:nvSpPr>
        <p:spPr>
          <a:xfrm>
            <a:off x="-3796" y="6224638"/>
            <a:ext cx="12195796" cy="6663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0AFCD8B-5EE3-46D8-AD44-B27805C7AD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96" y="6223563"/>
            <a:ext cx="1732575" cy="666375"/>
          </a:xfrm>
          <a:prstGeom prst="rect">
            <a:avLst/>
          </a:prstGeom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AFD896DA-3F5D-4BBB-869E-BD71BD6E6DF0}"/>
              </a:ext>
            </a:extLst>
          </p:cNvPr>
          <p:cNvSpPr txBox="1">
            <a:spLocks/>
          </p:cNvSpPr>
          <p:nvPr/>
        </p:nvSpPr>
        <p:spPr>
          <a:xfrm>
            <a:off x="11493605" y="6374187"/>
            <a:ext cx="63120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7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38AFCE6-ADC3-4AA9-97ED-4BDBDD1580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796" y="6223562"/>
            <a:ext cx="775321" cy="666376"/>
          </a:xfrm>
          <a:prstGeom prst="rect">
            <a:avLst/>
          </a:prstGeom>
        </p:spPr>
      </p:pic>
      <p:sp>
        <p:nvSpPr>
          <p:cNvPr id="18" name="Date Placeholder 2">
            <a:extLst>
              <a:ext uri="{FF2B5EF4-FFF2-40B4-BE49-F238E27FC236}">
                <a16:creationId xmlns:a16="http://schemas.microsoft.com/office/drawing/2014/main" id="{B2A563F3-E40D-4783-AB73-59D610CF7F7C}"/>
              </a:ext>
            </a:extLst>
          </p:cNvPr>
          <p:cNvSpPr txBox="1">
            <a:spLocks/>
          </p:cNvSpPr>
          <p:nvPr/>
        </p:nvSpPr>
        <p:spPr>
          <a:xfrm>
            <a:off x="4442293" y="6374187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Ana Karen </a:t>
            </a:r>
            <a:r>
              <a:rPr lang="en-US" dirty="0" err="1">
                <a:solidFill>
                  <a:schemeClr val="bg1"/>
                </a:solidFill>
              </a:rPr>
              <a:t>Reascos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Portilla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6 CuadroTexto">
            <a:extLst>
              <a:ext uri="{FF2B5EF4-FFF2-40B4-BE49-F238E27FC236}">
                <a16:creationId xmlns:a16="http://schemas.microsoft.com/office/drawing/2014/main" id="{D90AB39D-0D62-412C-BD76-12D1BA650F98}"/>
              </a:ext>
            </a:extLst>
          </p:cNvPr>
          <p:cNvSpPr txBox="1"/>
          <p:nvPr/>
        </p:nvSpPr>
        <p:spPr>
          <a:xfrm>
            <a:off x="412042" y="410107"/>
            <a:ext cx="9200044" cy="64633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>
                <a:ea typeface="Source Sans Pro Black" panose="020B0803030403020204" pitchFamily="34" charset="0"/>
                <a:cs typeface="Calibri"/>
              </a:rPr>
              <a:t>New hardware implementation </a:t>
            </a:r>
          </a:p>
        </p:txBody>
      </p:sp>
      <p:pic>
        <p:nvPicPr>
          <p:cNvPr id="9" name="Graphic 8" descr="Computer with solid fill">
            <a:extLst>
              <a:ext uri="{FF2B5EF4-FFF2-40B4-BE49-F238E27FC236}">
                <a16:creationId xmlns:a16="http://schemas.microsoft.com/office/drawing/2014/main" id="{4410ED0F-A003-49C8-AA3D-FEA42C2BE3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842262" y="2665708"/>
            <a:ext cx="1526583" cy="1526583"/>
          </a:xfrm>
          <a:prstGeom prst="rect">
            <a:avLst/>
          </a:prstGeom>
        </p:spPr>
      </p:pic>
      <p:pic>
        <p:nvPicPr>
          <p:cNvPr id="12" name="Graphic 11" descr="Web cam with solid fill">
            <a:extLst>
              <a:ext uri="{FF2B5EF4-FFF2-40B4-BE49-F238E27FC236}">
                <a16:creationId xmlns:a16="http://schemas.microsoft.com/office/drawing/2014/main" id="{AFAD40D1-B631-4D73-A608-CC5628A664E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21178" y="1663038"/>
            <a:ext cx="914400" cy="9144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3316DDE-2D99-4A77-93B9-A397388E752A}"/>
              </a:ext>
            </a:extLst>
          </p:cNvPr>
          <p:cNvSpPr txBox="1"/>
          <p:nvPr/>
        </p:nvSpPr>
        <p:spPr>
          <a:xfrm>
            <a:off x="1260429" y="2566332"/>
            <a:ext cx="143589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dirty="0"/>
              <a:t>Power meter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1CFAD00-916C-4EA9-8283-8AAC593CC113}"/>
              </a:ext>
            </a:extLst>
          </p:cNvPr>
          <p:cNvSpPr txBox="1"/>
          <p:nvPr/>
        </p:nvSpPr>
        <p:spPr>
          <a:xfrm>
            <a:off x="4717050" y="5389256"/>
            <a:ext cx="14740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/>
              <a:t>Shutter (BDS)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6DAC96E-0286-4008-A86C-35827F1E04FF}"/>
              </a:ext>
            </a:extLst>
          </p:cNvPr>
          <p:cNvSpPr txBox="1"/>
          <p:nvPr/>
        </p:nvSpPr>
        <p:spPr>
          <a:xfrm>
            <a:off x="9337556" y="5178830"/>
            <a:ext cx="190161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dirty="0"/>
              <a:t>Half-wave plate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B9DC783-6226-4F98-A9C7-532367E690DD}"/>
              </a:ext>
            </a:extLst>
          </p:cNvPr>
          <p:cNvSpPr txBox="1"/>
          <p:nvPr/>
        </p:nvSpPr>
        <p:spPr>
          <a:xfrm>
            <a:off x="309622" y="5190145"/>
            <a:ext cx="190161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dirty="0"/>
              <a:t>Chillers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3020143-3035-44C3-8937-F4AD7C37D5BB}"/>
              </a:ext>
            </a:extLst>
          </p:cNvPr>
          <p:cNvSpPr txBox="1"/>
          <p:nvPr/>
        </p:nvSpPr>
        <p:spPr>
          <a:xfrm>
            <a:off x="4683471" y="1792887"/>
            <a:ext cx="15895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dirty="0"/>
              <a:t>Vacuum gauge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CF5D925-524B-44C8-95F2-33F831F14AB2}"/>
              </a:ext>
            </a:extLst>
          </p:cNvPr>
          <p:cNvSpPr txBox="1"/>
          <p:nvPr/>
        </p:nvSpPr>
        <p:spPr>
          <a:xfrm>
            <a:off x="9085200" y="2718265"/>
            <a:ext cx="217741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dirty="0"/>
              <a:t>Stabilization system</a:t>
            </a:r>
          </a:p>
        </p:txBody>
      </p:sp>
      <p:pic>
        <p:nvPicPr>
          <p:cNvPr id="17" name="Graphic 16" descr="Water Bottle with solid fill">
            <a:extLst>
              <a:ext uri="{FF2B5EF4-FFF2-40B4-BE49-F238E27FC236}">
                <a16:creationId xmlns:a16="http://schemas.microsoft.com/office/drawing/2014/main" id="{8041A1A4-C5C7-456B-B3A6-280786352E5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0800000">
            <a:off x="4994551" y="1211260"/>
            <a:ext cx="914400" cy="546927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61D4525-D9C5-4D32-B544-B4BE58F5787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60200" y="4163571"/>
            <a:ext cx="1060308" cy="1031391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A133BE77-C0DE-4773-B437-E57D7169E50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045690" y="4581662"/>
            <a:ext cx="863261" cy="763123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83D44913-5B9E-4459-A8D4-4743178A0DF2}"/>
              </a:ext>
            </a:extLst>
          </p:cNvPr>
          <p:cNvSpPr/>
          <p:nvPr/>
        </p:nvSpPr>
        <p:spPr>
          <a:xfrm>
            <a:off x="9458744" y="1536891"/>
            <a:ext cx="585224" cy="4851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874D2DF-841C-4E60-BF11-B4B3E22D7853}"/>
              </a:ext>
            </a:extLst>
          </p:cNvPr>
          <p:cNvCxnSpPr>
            <a:stCxn id="33" idx="1"/>
            <a:endCxn id="33" idx="3"/>
          </p:cNvCxnSpPr>
          <p:nvPr/>
        </p:nvCxnSpPr>
        <p:spPr>
          <a:xfrm>
            <a:off x="9458744" y="1779488"/>
            <a:ext cx="5852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6E8B09A2-7FBE-4BD7-B47E-66B7EEB3F873}"/>
              </a:ext>
            </a:extLst>
          </p:cNvPr>
          <p:cNvCxnSpPr>
            <a:stCxn id="33" idx="2"/>
            <a:endCxn id="33" idx="0"/>
          </p:cNvCxnSpPr>
          <p:nvPr/>
        </p:nvCxnSpPr>
        <p:spPr>
          <a:xfrm flipV="1">
            <a:off x="9751356" y="1536891"/>
            <a:ext cx="0" cy="4851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lowchart: Connector 39">
            <a:extLst>
              <a:ext uri="{FF2B5EF4-FFF2-40B4-BE49-F238E27FC236}">
                <a16:creationId xmlns:a16="http://schemas.microsoft.com/office/drawing/2014/main" id="{16DDB297-EED7-4480-8352-1A7183AC448E}"/>
              </a:ext>
            </a:extLst>
          </p:cNvPr>
          <p:cNvSpPr/>
          <p:nvPr/>
        </p:nvSpPr>
        <p:spPr>
          <a:xfrm>
            <a:off x="9729501" y="1756486"/>
            <a:ext cx="45719" cy="45719"/>
          </a:xfrm>
          <a:prstGeom prst="flowChartConnec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1DA8FCE8-5CC3-4324-B769-285657BF5C27}"/>
              </a:ext>
            </a:extLst>
          </p:cNvPr>
          <p:cNvSpPr/>
          <p:nvPr/>
        </p:nvSpPr>
        <p:spPr>
          <a:xfrm>
            <a:off x="10138194" y="1535920"/>
            <a:ext cx="585224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7B7AFFB9-0522-4245-8268-261EE4977CEE}"/>
              </a:ext>
            </a:extLst>
          </p:cNvPr>
          <p:cNvCxnSpPr>
            <a:cxnSpLocks/>
            <a:stCxn id="41" idx="1"/>
            <a:endCxn id="41" idx="3"/>
          </p:cNvCxnSpPr>
          <p:nvPr/>
        </p:nvCxnSpPr>
        <p:spPr>
          <a:xfrm>
            <a:off x="10138194" y="1689809"/>
            <a:ext cx="5852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7856C1FC-4C0D-4EA1-B203-9846A96AA03D}"/>
              </a:ext>
            </a:extLst>
          </p:cNvPr>
          <p:cNvSpPr/>
          <p:nvPr/>
        </p:nvSpPr>
        <p:spPr>
          <a:xfrm>
            <a:off x="9456286" y="2118282"/>
            <a:ext cx="585224" cy="4851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F81E3997-159C-48C1-9DDC-99CBE9A22F8F}"/>
              </a:ext>
            </a:extLst>
          </p:cNvPr>
          <p:cNvCxnSpPr>
            <a:stCxn id="45" idx="1"/>
            <a:endCxn id="45" idx="3"/>
          </p:cNvCxnSpPr>
          <p:nvPr/>
        </p:nvCxnSpPr>
        <p:spPr>
          <a:xfrm>
            <a:off x="9456286" y="2360879"/>
            <a:ext cx="5852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4D0390C6-D2AD-4D32-A3C6-D2992F66677D}"/>
              </a:ext>
            </a:extLst>
          </p:cNvPr>
          <p:cNvCxnSpPr>
            <a:stCxn id="45" idx="2"/>
            <a:endCxn id="45" idx="0"/>
          </p:cNvCxnSpPr>
          <p:nvPr/>
        </p:nvCxnSpPr>
        <p:spPr>
          <a:xfrm flipV="1">
            <a:off x="9748898" y="2118282"/>
            <a:ext cx="0" cy="4851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lowchart: Connector 47">
            <a:extLst>
              <a:ext uri="{FF2B5EF4-FFF2-40B4-BE49-F238E27FC236}">
                <a16:creationId xmlns:a16="http://schemas.microsoft.com/office/drawing/2014/main" id="{C1FE5EB3-D2C8-4C70-A454-4013D604DDC2}"/>
              </a:ext>
            </a:extLst>
          </p:cNvPr>
          <p:cNvSpPr/>
          <p:nvPr/>
        </p:nvSpPr>
        <p:spPr>
          <a:xfrm>
            <a:off x="9727043" y="2337877"/>
            <a:ext cx="45719" cy="45719"/>
          </a:xfrm>
          <a:prstGeom prst="flowChartConnec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9B2CF310-D64A-4F78-BF88-76E33ED7F69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377878" y="2522833"/>
            <a:ext cx="152400" cy="285750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CA386FF7-B9EA-4766-A522-C9CF01234E1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0644682">
            <a:off x="5377878" y="4213721"/>
            <a:ext cx="152400" cy="285750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C7E817A5-3FB0-41DF-9EF6-7249D7C4B0FB}"/>
              </a:ext>
            </a:extLst>
          </p:cNvPr>
          <p:cNvSpPr/>
          <p:nvPr/>
        </p:nvSpPr>
        <p:spPr>
          <a:xfrm>
            <a:off x="9772762" y="4243087"/>
            <a:ext cx="841187" cy="763123"/>
          </a:xfrm>
          <a:prstGeom prst="ellipse">
            <a:avLst/>
          </a:prstGeom>
          <a:noFill/>
          <a:ln w="57150">
            <a:solidFill>
              <a:schemeClr val="tx1"/>
            </a:solidFill>
          </a:ln>
          <a:scene3d>
            <a:camera prst="orthographicFront">
              <a:rot lat="10200000" lon="18600000" rev="0"/>
            </a:camera>
            <a:lightRig rig="chilly" dir="t"/>
          </a:scene3d>
          <a:sp3d extrusionH="177800" prstMaterial="powder">
            <a:extrusionClr>
              <a:schemeClr val="bg1">
                <a:lumMod val="65000"/>
              </a:schemeClr>
            </a:extrusionClr>
            <a:contourClr>
              <a:schemeClr val="tx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17FCE06E-6147-4E16-8051-8DCDB6E5F229}"/>
              </a:ext>
            </a:extLst>
          </p:cNvPr>
          <p:cNvSpPr/>
          <p:nvPr/>
        </p:nvSpPr>
        <p:spPr>
          <a:xfrm>
            <a:off x="10792867" y="2142825"/>
            <a:ext cx="45719" cy="90014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133F0C9-427D-42AA-930C-A501A8B8B7EB}"/>
              </a:ext>
            </a:extLst>
          </p:cNvPr>
          <p:cNvSpPr/>
          <p:nvPr/>
        </p:nvSpPr>
        <p:spPr>
          <a:xfrm>
            <a:off x="10792867" y="2232840"/>
            <a:ext cx="45719" cy="30003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4F899847-BCE1-4255-AD10-7FDF8A59A8BD}"/>
              </a:ext>
            </a:extLst>
          </p:cNvPr>
          <p:cNvSpPr/>
          <p:nvPr/>
        </p:nvSpPr>
        <p:spPr>
          <a:xfrm>
            <a:off x="10792867" y="2532872"/>
            <a:ext cx="45719" cy="8978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915D17A-69E6-484E-8050-068CE5BE3203}"/>
              </a:ext>
            </a:extLst>
          </p:cNvPr>
          <p:cNvSpPr/>
          <p:nvPr/>
        </p:nvSpPr>
        <p:spPr>
          <a:xfrm>
            <a:off x="10872438" y="2143565"/>
            <a:ext cx="45719" cy="90014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D7879CA2-B65A-4A8E-9B0B-B03C1A909D02}"/>
              </a:ext>
            </a:extLst>
          </p:cNvPr>
          <p:cNvSpPr/>
          <p:nvPr/>
        </p:nvSpPr>
        <p:spPr>
          <a:xfrm>
            <a:off x="10872438" y="2233580"/>
            <a:ext cx="45719" cy="30003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E4AE844B-3D9C-4D8C-A9CC-F8E9B916BBB3}"/>
              </a:ext>
            </a:extLst>
          </p:cNvPr>
          <p:cNvSpPr/>
          <p:nvPr/>
        </p:nvSpPr>
        <p:spPr>
          <a:xfrm>
            <a:off x="10872438" y="2533612"/>
            <a:ext cx="45719" cy="8978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B0F99CF2-9B0F-4C99-9351-B55861E2FE2B}"/>
              </a:ext>
            </a:extLst>
          </p:cNvPr>
          <p:cNvSpPr/>
          <p:nvPr/>
        </p:nvSpPr>
        <p:spPr>
          <a:xfrm>
            <a:off x="10794784" y="1536736"/>
            <a:ext cx="45719" cy="90014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8480DAA-E2E5-4D04-A14B-9C8590390DEF}"/>
              </a:ext>
            </a:extLst>
          </p:cNvPr>
          <p:cNvSpPr/>
          <p:nvPr/>
        </p:nvSpPr>
        <p:spPr>
          <a:xfrm>
            <a:off x="10794784" y="1626751"/>
            <a:ext cx="45719" cy="30003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6618E40D-EB93-434B-9898-5F4FD3BA4099}"/>
              </a:ext>
            </a:extLst>
          </p:cNvPr>
          <p:cNvSpPr/>
          <p:nvPr/>
        </p:nvSpPr>
        <p:spPr>
          <a:xfrm>
            <a:off x="10794784" y="1926783"/>
            <a:ext cx="45719" cy="8978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04F9A8CD-22D1-45DD-84E3-C20B50EB7E13}"/>
              </a:ext>
            </a:extLst>
          </p:cNvPr>
          <p:cNvSpPr/>
          <p:nvPr/>
        </p:nvSpPr>
        <p:spPr>
          <a:xfrm>
            <a:off x="10872438" y="1540583"/>
            <a:ext cx="45719" cy="90014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B0B43E32-5098-4648-A09D-872382A16F70}"/>
              </a:ext>
            </a:extLst>
          </p:cNvPr>
          <p:cNvSpPr/>
          <p:nvPr/>
        </p:nvSpPr>
        <p:spPr>
          <a:xfrm>
            <a:off x="10872438" y="1630598"/>
            <a:ext cx="45719" cy="30003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0D21A187-36B9-48BA-AA5F-75E6F1DB4CB6}"/>
              </a:ext>
            </a:extLst>
          </p:cNvPr>
          <p:cNvSpPr/>
          <p:nvPr/>
        </p:nvSpPr>
        <p:spPr>
          <a:xfrm>
            <a:off x="10872438" y="1930630"/>
            <a:ext cx="45719" cy="8978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2FEA5724-FC47-429B-84CF-258603A52960}"/>
              </a:ext>
            </a:extLst>
          </p:cNvPr>
          <p:cNvSpPr/>
          <p:nvPr/>
        </p:nvSpPr>
        <p:spPr>
          <a:xfrm>
            <a:off x="10138194" y="1884184"/>
            <a:ext cx="585224" cy="1417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EDB96571-1E3D-47E6-9FF2-AA82CA9B2A0B}"/>
              </a:ext>
            </a:extLst>
          </p:cNvPr>
          <p:cNvCxnSpPr>
            <a:cxnSpLocks/>
          </p:cNvCxnSpPr>
          <p:nvPr/>
        </p:nvCxnSpPr>
        <p:spPr>
          <a:xfrm>
            <a:off x="10138194" y="1984750"/>
            <a:ext cx="5852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EC300E98-0A38-4BDB-A5D3-2FF4189B507C}"/>
              </a:ext>
            </a:extLst>
          </p:cNvPr>
          <p:cNvCxnSpPr>
            <a:cxnSpLocks/>
          </p:cNvCxnSpPr>
          <p:nvPr/>
        </p:nvCxnSpPr>
        <p:spPr>
          <a:xfrm>
            <a:off x="10138194" y="1717347"/>
            <a:ext cx="5852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>
            <a:extLst>
              <a:ext uri="{FF2B5EF4-FFF2-40B4-BE49-F238E27FC236}">
                <a16:creationId xmlns:a16="http://schemas.microsoft.com/office/drawing/2014/main" id="{95FD29ED-F12C-42A2-8FA0-7E8C87A70509}"/>
              </a:ext>
            </a:extLst>
          </p:cNvPr>
          <p:cNvSpPr/>
          <p:nvPr/>
        </p:nvSpPr>
        <p:spPr>
          <a:xfrm>
            <a:off x="10142458" y="2111308"/>
            <a:ext cx="585224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F36DAE54-7D6C-4FFD-9A95-88E200572FF0}"/>
              </a:ext>
            </a:extLst>
          </p:cNvPr>
          <p:cNvCxnSpPr>
            <a:cxnSpLocks/>
            <a:stCxn id="76" idx="1"/>
            <a:endCxn id="76" idx="3"/>
          </p:cNvCxnSpPr>
          <p:nvPr/>
        </p:nvCxnSpPr>
        <p:spPr>
          <a:xfrm>
            <a:off x="10142458" y="2265197"/>
            <a:ext cx="5852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7DA1E56E-0706-4012-ACE4-C6FD401BFF6B}"/>
              </a:ext>
            </a:extLst>
          </p:cNvPr>
          <p:cNvSpPr/>
          <p:nvPr/>
        </p:nvSpPr>
        <p:spPr>
          <a:xfrm>
            <a:off x="10142458" y="2456156"/>
            <a:ext cx="585224" cy="1451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A8CAC669-DC06-4F8B-A2B2-48691AE5BD7D}"/>
              </a:ext>
            </a:extLst>
          </p:cNvPr>
          <p:cNvCxnSpPr>
            <a:cxnSpLocks/>
          </p:cNvCxnSpPr>
          <p:nvPr/>
        </p:nvCxnSpPr>
        <p:spPr>
          <a:xfrm>
            <a:off x="10142458" y="2560138"/>
            <a:ext cx="5852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4B3A2541-30B0-4E4E-AD35-59CA92CB9EE6}"/>
              </a:ext>
            </a:extLst>
          </p:cNvPr>
          <p:cNvCxnSpPr>
            <a:cxnSpLocks/>
          </p:cNvCxnSpPr>
          <p:nvPr/>
        </p:nvCxnSpPr>
        <p:spPr>
          <a:xfrm>
            <a:off x="10142458" y="2292735"/>
            <a:ext cx="5852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E2661AAB-4F28-4C4E-B9A9-EE3A92A26CC4}"/>
              </a:ext>
            </a:extLst>
          </p:cNvPr>
          <p:cNvSpPr/>
          <p:nvPr/>
        </p:nvSpPr>
        <p:spPr>
          <a:xfrm>
            <a:off x="2464668" y="2262477"/>
            <a:ext cx="2232838" cy="1079441"/>
          </a:xfrm>
          <a:custGeom>
            <a:avLst/>
            <a:gdLst>
              <a:gd name="connsiteX0" fmla="*/ 0 w 2232838"/>
              <a:gd name="connsiteY0" fmla="*/ 0 h 1097631"/>
              <a:gd name="connsiteX1" fmla="*/ 616689 w 2232838"/>
              <a:gd name="connsiteY1" fmla="*/ 202019 h 1097631"/>
              <a:gd name="connsiteX2" fmla="*/ 723014 w 2232838"/>
              <a:gd name="connsiteY2" fmla="*/ 882503 h 1097631"/>
              <a:gd name="connsiteX3" fmla="*/ 1329070 w 2232838"/>
              <a:gd name="connsiteY3" fmla="*/ 1084521 h 1097631"/>
              <a:gd name="connsiteX4" fmla="*/ 2232838 w 2232838"/>
              <a:gd name="connsiteY4" fmla="*/ 1073889 h 1097631"/>
              <a:gd name="connsiteX0" fmla="*/ 0 w 2232838"/>
              <a:gd name="connsiteY0" fmla="*/ 0 h 1097631"/>
              <a:gd name="connsiteX1" fmla="*/ 616689 w 2232838"/>
              <a:gd name="connsiteY1" fmla="*/ 202019 h 1097631"/>
              <a:gd name="connsiteX2" fmla="*/ 768734 w 2232838"/>
              <a:gd name="connsiteY2" fmla="*/ 958703 h 1097631"/>
              <a:gd name="connsiteX3" fmla="*/ 1329070 w 2232838"/>
              <a:gd name="connsiteY3" fmla="*/ 1084521 h 1097631"/>
              <a:gd name="connsiteX4" fmla="*/ 2232838 w 2232838"/>
              <a:gd name="connsiteY4" fmla="*/ 1073889 h 1097631"/>
              <a:gd name="connsiteX0" fmla="*/ 0 w 2232838"/>
              <a:gd name="connsiteY0" fmla="*/ 0 h 1123665"/>
              <a:gd name="connsiteX1" fmla="*/ 616689 w 2232838"/>
              <a:gd name="connsiteY1" fmla="*/ 202019 h 1123665"/>
              <a:gd name="connsiteX2" fmla="*/ 768734 w 2232838"/>
              <a:gd name="connsiteY2" fmla="*/ 958703 h 1123665"/>
              <a:gd name="connsiteX3" fmla="*/ 1329070 w 2232838"/>
              <a:gd name="connsiteY3" fmla="*/ 1115001 h 1123665"/>
              <a:gd name="connsiteX4" fmla="*/ 2232838 w 2232838"/>
              <a:gd name="connsiteY4" fmla="*/ 1073889 h 1123665"/>
              <a:gd name="connsiteX0" fmla="*/ 0 w 2232838"/>
              <a:gd name="connsiteY0" fmla="*/ 0 h 1123665"/>
              <a:gd name="connsiteX1" fmla="*/ 616689 w 2232838"/>
              <a:gd name="connsiteY1" fmla="*/ 202019 h 1123665"/>
              <a:gd name="connsiteX2" fmla="*/ 768734 w 2232838"/>
              <a:gd name="connsiteY2" fmla="*/ 989183 h 1123665"/>
              <a:gd name="connsiteX3" fmla="*/ 1329070 w 2232838"/>
              <a:gd name="connsiteY3" fmla="*/ 1115001 h 1123665"/>
              <a:gd name="connsiteX4" fmla="*/ 2232838 w 2232838"/>
              <a:gd name="connsiteY4" fmla="*/ 1073889 h 1123665"/>
              <a:gd name="connsiteX0" fmla="*/ 0 w 2232838"/>
              <a:gd name="connsiteY0" fmla="*/ 0 h 1086736"/>
              <a:gd name="connsiteX1" fmla="*/ 616689 w 2232838"/>
              <a:gd name="connsiteY1" fmla="*/ 202019 h 1086736"/>
              <a:gd name="connsiteX2" fmla="*/ 768734 w 2232838"/>
              <a:gd name="connsiteY2" fmla="*/ 989183 h 1086736"/>
              <a:gd name="connsiteX3" fmla="*/ 1397650 w 2232838"/>
              <a:gd name="connsiteY3" fmla="*/ 1069281 h 1086736"/>
              <a:gd name="connsiteX4" fmla="*/ 2232838 w 2232838"/>
              <a:gd name="connsiteY4" fmla="*/ 1073889 h 1086736"/>
              <a:gd name="connsiteX0" fmla="*/ 0 w 2232838"/>
              <a:gd name="connsiteY0" fmla="*/ 0 h 1086736"/>
              <a:gd name="connsiteX1" fmla="*/ 616689 w 2232838"/>
              <a:gd name="connsiteY1" fmla="*/ 202019 h 1086736"/>
              <a:gd name="connsiteX2" fmla="*/ 768734 w 2232838"/>
              <a:gd name="connsiteY2" fmla="*/ 989183 h 1086736"/>
              <a:gd name="connsiteX3" fmla="*/ 1397650 w 2232838"/>
              <a:gd name="connsiteY3" fmla="*/ 1069281 h 1086736"/>
              <a:gd name="connsiteX4" fmla="*/ 2232838 w 2232838"/>
              <a:gd name="connsiteY4" fmla="*/ 1073889 h 1086736"/>
              <a:gd name="connsiteX0" fmla="*/ 0 w 2232838"/>
              <a:gd name="connsiteY0" fmla="*/ 0 h 1086736"/>
              <a:gd name="connsiteX1" fmla="*/ 616689 w 2232838"/>
              <a:gd name="connsiteY1" fmla="*/ 202019 h 1086736"/>
              <a:gd name="connsiteX2" fmla="*/ 768734 w 2232838"/>
              <a:gd name="connsiteY2" fmla="*/ 989183 h 1086736"/>
              <a:gd name="connsiteX3" fmla="*/ 1397650 w 2232838"/>
              <a:gd name="connsiteY3" fmla="*/ 1069281 h 1086736"/>
              <a:gd name="connsiteX4" fmla="*/ 2232838 w 2232838"/>
              <a:gd name="connsiteY4" fmla="*/ 1073889 h 1086736"/>
              <a:gd name="connsiteX0" fmla="*/ 0 w 2232838"/>
              <a:gd name="connsiteY0" fmla="*/ 0 h 1079441"/>
              <a:gd name="connsiteX1" fmla="*/ 616689 w 2232838"/>
              <a:gd name="connsiteY1" fmla="*/ 202019 h 1079441"/>
              <a:gd name="connsiteX2" fmla="*/ 768734 w 2232838"/>
              <a:gd name="connsiteY2" fmla="*/ 989183 h 1079441"/>
              <a:gd name="connsiteX3" fmla="*/ 2232838 w 2232838"/>
              <a:gd name="connsiteY3" fmla="*/ 1073889 h 1079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2838" h="1079441">
                <a:moveTo>
                  <a:pt x="0" y="0"/>
                </a:moveTo>
                <a:cubicBezTo>
                  <a:pt x="248093" y="27467"/>
                  <a:pt x="488567" y="37155"/>
                  <a:pt x="616689" y="202019"/>
                </a:cubicBezTo>
                <a:cubicBezTo>
                  <a:pt x="744811" y="366883"/>
                  <a:pt x="499376" y="843871"/>
                  <a:pt x="768734" y="989183"/>
                </a:cubicBezTo>
                <a:cubicBezTo>
                  <a:pt x="1038092" y="1134495"/>
                  <a:pt x="1927816" y="1056242"/>
                  <a:pt x="2232838" y="1073889"/>
                </a:cubicBezTo>
              </a:path>
            </a:pathLst>
          </a:custGeom>
          <a:ln w="19050">
            <a:headEnd type="oval" w="lg" len="lg"/>
            <a:tailEnd type="non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7EE6E752-6836-42CD-980F-B5CBE9D41357}"/>
              </a:ext>
            </a:extLst>
          </p:cNvPr>
          <p:cNvSpPr/>
          <p:nvPr/>
        </p:nvSpPr>
        <p:spPr>
          <a:xfrm>
            <a:off x="6457613" y="2049047"/>
            <a:ext cx="2881423" cy="1453957"/>
          </a:xfrm>
          <a:custGeom>
            <a:avLst/>
            <a:gdLst>
              <a:gd name="connsiteX0" fmla="*/ 2881423 w 2881423"/>
              <a:gd name="connsiteY0" fmla="*/ 0 h 1447562"/>
              <a:gd name="connsiteX1" fmla="*/ 2179675 w 2881423"/>
              <a:gd name="connsiteY1" fmla="*/ 255181 h 1447562"/>
              <a:gd name="connsiteX2" fmla="*/ 2094614 w 2881423"/>
              <a:gd name="connsiteY2" fmla="*/ 1286539 h 1447562"/>
              <a:gd name="connsiteX3" fmla="*/ 0 w 2881423"/>
              <a:gd name="connsiteY3" fmla="*/ 1392865 h 1447562"/>
              <a:gd name="connsiteX0" fmla="*/ 2881423 w 2881423"/>
              <a:gd name="connsiteY0" fmla="*/ 0 h 1513680"/>
              <a:gd name="connsiteX1" fmla="*/ 2179675 w 2881423"/>
              <a:gd name="connsiteY1" fmla="*/ 255181 h 1513680"/>
              <a:gd name="connsiteX2" fmla="*/ 1956391 w 2881423"/>
              <a:gd name="connsiteY2" fmla="*/ 1414130 h 1513680"/>
              <a:gd name="connsiteX3" fmla="*/ 0 w 2881423"/>
              <a:gd name="connsiteY3" fmla="*/ 1392865 h 1513680"/>
              <a:gd name="connsiteX0" fmla="*/ 2881423 w 2881423"/>
              <a:gd name="connsiteY0" fmla="*/ 0 h 1537783"/>
              <a:gd name="connsiteX1" fmla="*/ 2179675 w 2881423"/>
              <a:gd name="connsiteY1" fmla="*/ 255181 h 1537783"/>
              <a:gd name="connsiteX2" fmla="*/ 1956391 w 2881423"/>
              <a:gd name="connsiteY2" fmla="*/ 1414130 h 1537783"/>
              <a:gd name="connsiteX3" fmla="*/ 1240359 w 2881423"/>
              <a:gd name="connsiteY3" fmla="*/ 1502227 h 1537783"/>
              <a:gd name="connsiteX4" fmla="*/ 0 w 2881423"/>
              <a:gd name="connsiteY4" fmla="*/ 1392865 h 1537783"/>
              <a:gd name="connsiteX0" fmla="*/ 2881423 w 2881423"/>
              <a:gd name="connsiteY0" fmla="*/ 0 h 1514147"/>
              <a:gd name="connsiteX1" fmla="*/ 2179675 w 2881423"/>
              <a:gd name="connsiteY1" fmla="*/ 255181 h 1514147"/>
              <a:gd name="connsiteX2" fmla="*/ 1956391 w 2881423"/>
              <a:gd name="connsiteY2" fmla="*/ 1414130 h 1514147"/>
              <a:gd name="connsiteX3" fmla="*/ 1240359 w 2881423"/>
              <a:gd name="connsiteY3" fmla="*/ 1438432 h 1514147"/>
              <a:gd name="connsiteX4" fmla="*/ 0 w 2881423"/>
              <a:gd name="connsiteY4" fmla="*/ 1392865 h 1514147"/>
              <a:gd name="connsiteX0" fmla="*/ 2881423 w 2881423"/>
              <a:gd name="connsiteY0" fmla="*/ 0 h 1453957"/>
              <a:gd name="connsiteX1" fmla="*/ 2179675 w 2881423"/>
              <a:gd name="connsiteY1" fmla="*/ 255181 h 1453957"/>
              <a:gd name="connsiteX2" fmla="*/ 2052084 w 2881423"/>
              <a:gd name="connsiteY2" fmla="*/ 1307804 h 1453957"/>
              <a:gd name="connsiteX3" fmla="*/ 1240359 w 2881423"/>
              <a:gd name="connsiteY3" fmla="*/ 1438432 h 1453957"/>
              <a:gd name="connsiteX4" fmla="*/ 0 w 2881423"/>
              <a:gd name="connsiteY4" fmla="*/ 1392865 h 1453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81423" h="1453957">
                <a:moveTo>
                  <a:pt x="2881423" y="0"/>
                </a:moveTo>
                <a:cubicBezTo>
                  <a:pt x="2596116" y="20379"/>
                  <a:pt x="2317898" y="37214"/>
                  <a:pt x="2179675" y="255181"/>
                </a:cubicBezTo>
                <a:cubicBezTo>
                  <a:pt x="2041452" y="473148"/>
                  <a:pt x="2208637" y="1099963"/>
                  <a:pt x="2052084" y="1307804"/>
                </a:cubicBezTo>
                <a:cubicBezTo>
                  <a:pt x="1895531" y="1515645"/>
                  <a:pt x="1566424" y="1441976"/>
                  <a:pt x="1240359" y="1438432"/>
                </a:cubicBezTo>
                <a:cubicBezTo>
                  <a:pt x="914294" y="1434888"/>
                  <a:pt x="206726" y="1411092"/>
                  <a:pt x="0" y="1392865"/>
                </a:cubicBezTo>
              </a:path>
            </a:pathLst>
          </a:custGeom>
          <a:ln w="19050">
            <a:headEnd type="oval" w="lg" len="lg"/>
            <a:tailEnd type="non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749113CB-7DBD-4652-A500-1C4ED5F7FF46}"/>
              </a:ext>
            </a:extLst>
          </p:cNvPr>
          <p:cNvSpPr/>
          <p:nvPr/>
        </p:nvSpPr>
        <p:spPr>
          <a:xfrm>
            <a:off x="6123759" y="3976573"/>
            <a:ext cx="3286830" cy="1416219"/>
          </a:xfrm>
          <a:custGeom>
            <a:avLst/>
            <a:gdLst>
              <a:gd name="connsiteX0" fmla="*/ 0 w 3285461"/>
              <a:gd name="connsiteY0" fmla="*/ 0 h 1180214"/>
              <a:gd name="connsiteX1" fmla="*/ 478465 w 3285461"/>
              <a:gd name="connsiteY1" fmla="*/ 839972 h 1180214"/>
              <a:gd name="connsiteX2" fmla="*/ 2721935 w 3285461"/>
              <a:gd name="connsiteY2" fmla="*/ 786809 h 1180214"/>
              <a:gd name="connsiteX3" fmla="*/ 3285461 w 3285461"/>
              <a:gd name="connsiteY3" fmla="*/ 1180214 h 1180214"/>
              <a:gd name="connsiteX0" fmla="*/ 0 w 3530010"/>
              <a:gd name="connsiteY0" fmla="*/ 0 h 1297172"/>
              <a:gd name="connsiteX1" fmla="*/ 478465 w 3530010"/>
              <a:gd name="connsiteY1" fmla="*/ 839972 h 1297172"/>
              <a:gd name="connsiteX2" fmla="*/ 2721935 w 3530010"/>
              <a:gd name="connsiteY2" fmla="*/ 786809 h 1297172"/>
              <a:gd name="connsiteX3" fmla="*/ 3530010 w 3530010"/>
              <a:gd name="connsiteY3" fmla="*/ 1297172 h 1297172"/>
              <a:gd name="connsiteX0" fmla="*/ 0 w 3455582"/>
              <a:gd name="connsiteY0" fmla="*/ 0 h 1254642"/>
              <a:gd name="connsiteX1" fmla="*/ 478465 w 3455582"/>
              <a:gd name="connsiteY1" fmla="*/ 839972 h 1254642"/>
              <a:gd name="connsiteX2" fmla="*/ 2721935 w 3455582"/>
              <a:gd name="connsiteY2" fmla="*/ 786809 h 1254642"/>
              <a:gd name="connsiteX3" fmla="*/ 3455582 w 3455582"/>
              <a:gd name="connsiteY3" fmla="*/ 1254642 h 1254642"/>
              <a:gd name="connsiteX0" fmla="*/ 0 w 3444949"/>
              <a:gd name="connsiteY0" fmla="*/ 0 h 1297172"/>
              <a:gd name="connsiteX1" fmla="*/ 478465 w 3444949"/>
              <a:gd name="connsiteY1" fmla="*/ 839972 h 1297172"/>
              <a:gd name="connsiteX2" fmla="*/ 2721935 w 3444949"/>
              <a:gd name="connsiteY2" fmla="*/ 786809 h 1297172"/>
              <a:gd name="connsiteX3" fmla="*/ 3444949 w 3444949"/>
              <a:gd name="connsiteY3" fmla="*/ 1297172 h 1297172"/>
              <a:gd name="connsiteX0" fmla="*/ 0 w 3444949"/>
              <a:gd name="connsiteY0" fmla="*/ 0 h 2451500"/>
              <a:gd name="connsiteX1" fmla="*/ 478465 w 3444949"/>
              <a:gd name="connsiteY1" fmla="*/ 839972 h 2451500"/>
              <a:gd name="connsiteX2" fmla="*/ 2721935 w 3444949"/>
              <a:gd name="connsiteY2" fmla="*/ 2449565 h 2451500"/>
              <a:gd name="connsiteX3" fmla="*/ 3444949 w 3444949"/>
              <a:gd name="connsiteY3" fmla="*/ 1297172 h 2451500"/>
              <a:gd name="connsiteX0" fmla="*/ 0 w 3444949"/>
              <a:gd name="connsiteY0" fmla="*/ 0 h 2451498"/>
              <a:gd name="connsiteX1" fmla="*/ 478465 w 3444949"/>
              <a:gd name="connsiteY1" fmla="*/ 839972 h 2451498"/>
              <a:gd name="connsiteX2" fmla="*/ 1204922 w 3444949"/>
              <a:gd name="connsiteY2" fmla="*/ 1518169 h 2451498"/>
              <a:gd name="connsiteX3" fmla="*/ 2721935 w 3444949"/>
              <a:gd name="connsiteY3" fmla="*/ 2449565 h 2451498"/>
              <a:gd name="connsiteX4" fmla="*/ 3444949 w 3444949"/>
              <a:gd name="connsiteY4" fmla="*/ 1297172 h 2451498"/>
              <a:gd name="connsiteX0" fmla="*/ 0 w 3444949"/>
              <a:gd name="connsiteY0" fmla="*/ 0 h 2501548"/>
              <a:gd name="connsiteX1" fmla="*/ 478465 w 3444949"/>
              <a:gd name="connsiteY1" fmla="*/ 839972 h 2501548"/>
              <a:gd name="connsiteX2" fmla="*/ 1289437 w 3444949"/>
              <a:gd name="connsiteY2" fmla="*/ 2331474 h 2501548"/>
              <a:gd name="connsiteX3" fmla="*/ 2721935 w 3444949"/>
              <a:gd name="connsiteY3" fmla="*/ 2449565 h 2501548"/>
              <a:gd name="connsiteX4" fmla="*/ 3444949 w 3444949"/>
              <a:gd name="connsiteY4" fmla="*/ 1297172 h 2501548"/>
              <a:gd name="connsiteX0" fmla="*/ 0 w 3444949"/>
              <a:gd name="connsiteY0" fmla="*/ 0 h 2501548"/>
              <a:gd name="connsiteX1" fmla="*/ 1154581 w 3444949"/>
              <a:gd name="connsiteY1" fmla="*/ 695383 h 2501548"/>
              <a:gd name="connsiteX2" fmla="*/ 1289437 w 3444949"/>
              <a:gd name="connsiteY2" fmla="*/ 2331474 h 2501548"/>
              <a:gd name="connsiteX3" fmla="*/ 2721935 w 3444949"/>
              <a:gd name="connsiteY3" fmla="*/ 2449565 h 2501548"/>
              <a:gd name="connsiteX4" fmla="*/ 3444949 w 3444949"/>
              <a:gd name="connsiteY4" fmla="*/ 1297172 h 2501548"/>
              <a:gd name="connsiteX0" fmla="*/ 0 w 3444949"/>
              <a:gd name="connsiteY0" fmla="*/ 0 h 2478051"/>
              <a:gd name="connsiteX1" fmla="*/ 1154581 w 3444949"/>
              <a:gd name="connsiteY1" fmla="*/ 695383 h 2478051"/>
              <a:gd name="connsiteX2" fmla="*/ 1289437 w 3444949"/>
              <a:gd name="connsiteY2" fmla="*/ 2331474 h 2478051"/>
              <a:gd name="connsiteX3" fmla="*/ 3049429 w 3444949"/>
              <a:gd name="connsiteY3" fmla="*/ 2395345 h 2478051"/>
              <a:gd name="connsiteX4" fmla="*/ 3444949 w 3444949"/>
              <a:gd name="connsiteY4" fmla="*/ 1297172 h 2478051"/>
              <a:gd name="connsiteX0" fmla="*/ 0 w 3444949"/>
              <a:gd name="connsiteY0" fmla="*/ 0 h 2478051"/>
              <a:gd name="connsiteX1" fmla="*/ 985553 w 3444949"/>
              <a:gd name="connsiteY1" fmla="*/ 659236 h 2478051"/>
              <a:gd name="connsiteX2" fmla="*/ 1289437 w 3444949"/>
              <a:gd name="connsiteY2" fmla="*/ 2331474 h 2478051"/>
              <a:gd name="connsiteX3" fmla="*/ 3049429 w 3444949"/>
              <a:gd name="connsiteY3" fmla="*/ 2395345 h 2478051"/>
              <a:gd name="connsiteX4" fmla="*/ 3444949 w 3444949"/>
              <a:gd name="connsiteY4" fmla="*/ 1297172 h 2478051"/>
              <a:gd name="connsiteX0" fmla="*/ 0 w 3444949"/>
              <a:gd name="connsiteY0" fmla="*/ 0 h 2478051"/>
              <a:gd name="connsiteX1" fmla="*/ 433728 w 3444949"/>
              <a:gd name="connsiteY1" fmla="*/ 325324 h 2478051"/>
              <a:gd name="connsiteX2" fmla="*/ 985553 w 3444949"/>
              <a:gd name="connsiteY2" fmla="*/ 659236 h 2478051"/>
              <a:gd name="connsiteX3" fmla="*/ 1289437 w 3444949"/>
              <a:gd name="connsiteY3" fmla="*/ 2331474 h 2478051"/>
              <a:gd name="connsiteX4" fmla="*/ 3049429 w 3444949"/>
              <a:gd name="connsiteY4" fmla="*/ 2395345 h 2478051"/>
              <a:gd name="connsiteX5" fmla="*/ 3444949 w 3444949"/>
              <a:gd name="connsiteY5" fmla="*/ 1297172 h 2478051"/>
              <a:gd name="connsiteX0" fmla="*/ 0 w 3444949"/>
              <a:gd name="connsiteY0" fmla="*/ 0 h 2478051"/>
              <a:gd name="connsiteX1" fmla="*/ 233006 w 3444949"/>
              <a:gd name="connsiteY1" fmla="*/ 578350 h 2478051"/>
              <a:gd name="connsiteX2" fmla="*/ 985553 w 3444949"/>
              <a:gd name="connsiteY2" fmla="*/ 659236 h 2478051"/>
              <a:gd name="connsiteX3" fmla="*/ 1289437 w 3444949"/>
              <a:gd name="connsiteY3" fmla="*/ 2331474 h 2478051"/>
              <a:gd name="connsiteX4" fmla="*/ 3049429 w 3444949"/>
              <a:gd name="connsiteY4" fmla="*/ 2395345 h 2478051"/>
              <a:gd name="connsiteX5" fmla="*/ 3444949 w 3444949"/>
              <a:gd name="connsiteY5" fmla="*/ 1297172 h 2478051"/>
              <a:gd name="connsiteX0" fmla="*/ 0 w 3339306"/>
              <a:gd name="connsiteY0" fmla="*/ 0 h 2496125"/>
              <a:gd name="connsiteX1" fmla="*/ 127363 w 3339306"/>
              <a:gd name="connsiteY1" fmla="*/ 596424 h 2496125"/>
              <a:gd name="connsiteX2" fmla="*/ 879910 w 3339306"/>
              <a:gd name="connsiteY2" fmla="*/ 677310 h 2496125"/>
              <a:gd name="connsiteX3" fmla="*/ 1183794 w 3339306"/>
              <a:gd name="connsiteY3" fmla="*/ 2349548 h 2496125"/>
              <a:gd name="connsiteX4" fmla="*/ 2943786 w 3339306"/>
              <a:gd name="connsiteY4" fmla="*/ 2413419 h 2496125"/>
              <a:gd name="connsiteX5" fmla="*/ 3339306 w 3339306"/>
              <a:gd name="connsiteY5" fmla="*/ 1315246 h 2496125"/>
              <a:gd name="connsiteX0" fmla="*/ 0 w 3339306"/>
              <a:gd name="connsiteY0" fmla="*/ 0 h 2614835"/>
              <a:gd name="connsiteX1" fmla="*/ 127363 w 3339306"/>
              <a:gd name="connsiteY1" fmla="*/ 596424 h 2614835"/>
              <a:gd name="connsiteX2" fmla="*/ 879910 w 3339306"/>
              <a:gd name="connsiteY2" fmla="*/ 677310 h 2614835"/>
              <a:gd name="connsiteX3" fmla="*/ 1733138 w 3339306"/>
              <a:gd name="connsiteY3" fmla="*/ 2512209 h 2614835"/>
              <a:gd name="connsiteX4" fmla="*/ 2943786 w 3339306"/>
              <a:gd name="connsiteY4" fmla="*/ 2413419 h 2614835"/>
              <a:gd name="connsiteX5" fmla="*/ 3339306 w 3339306"/>
              <a:gd name="connsiteY5" fmla="*/ 1315246 h 2614835"/>
              <a:gd name="connsiteX0" fmla="*/ 0 w 3339306"/>
              <a:gd name="connsiteY0" fmla="*/ 0 h 2614835"/>
              <a:gd name="connsiteX1" fmla="*/ 127363 w 3339306"/>
              <a:gd name="connsiteY1" fmla="*/ 596424 h 2614835"/>
              <a:gd name="connsiteX2" fmla="*/ 1545461 w 3339306"/>
              <a:gd name="connsiteY2" fmla="*/ 876118 h 2614835"/>
              <a:gd name="connsiteX3" fmla="*/ 1733138 w 3339306"/>
              <a:gd name="connsiteY3" fmla="*/ 2512209 h 2614835"/>
              <a:gd name="connsiteX4" fmla="*/ 2943786 w 3339306"/>
              <a:gd name="connsiteY4" fmla="*/ 2413419 h 2614835"/>
              <a:gd name="connsiteX5" fmla="*/ 3339306 w 3339306"/>
              <a:gd name="connsiteY5" fmla="*/ 1315246 h 2614835"/>
              <a:gd name="connsiteX0" fmla="*/ 0 w 3339306"/>
              <a:gd name="connsiteY0" fmla="*/ 0 h 2614835"/>
              <a:gd name="connsiteX1" fmla="*/ 127363 w 3339306"/>
              <a:gd name="connsiteY1" fmla="*/ 596424 h 2614835"/>
              <a:gd name="connsiteX2" fmla="*/ 1545461 w 3339306"/>
              <a:gd name="connsiteY2" fmla="*/ 749604 h 2614835"/>
              <a:gd name="connsiteX3" fmla="*/ 1733138 w 3339306"/>
              <a:gd name="connsiteY3" fmla="*/ 2512209 h 2614835"/>
              <a:gd name="connsiteX4" fmla="*/ 2943786 w 3339306"/>
              <a:gd name="connsiteY4" fmla="*/ 2413419 h 2614835"/>
              <a:gd name="connsiteX5" fmla="*/ 3339306 w 3339306"/>
              <a:gd name="connsiteY5" fmla="*/ 1315246 h 2614835"/>
              <a:gd name="connsiteX0" fmla="*/ 0 w 3339306"/>
              <a:gd name="connsiteY0" fmla="*/ 0 h 2456689"/>
              <a:gd name="connsiteX1" fmla="*/ 127363 w 3339306"/>
              <a:gd name="connsiteY1" fmla="*/ 596424 h 2456689"/>
              <a:gd name="connsiteX2" fmla="*/ 1545461 w 3339306"/>
              <a:gd name="connsiteY2" fmla="*/ 749604 h 2456689"/>
              <a:gd name="connsiteX3" fmla="*/ 1743702 w 3339306"/>
              <a:gd name="connsiteY3" fmla="*/ 2277252 h 2456689"/>
              <a:gd name="connsiteX4" fmla="*/ 2943786 w 3339306"/>
              <a:gd name="connsiteY4" fmla="*/ 2413419 h 2456689"/>
              <a:gd name="connsiteX5" fmla="*/ 3339306 w 3339306"/>
              <a:gd name="connsiteY5" fmla="*/ 1315246 h 2456689"/>
              <a:gd name="connsiteX0" fmla="*/ 0 w 3339306"/>
              <a:gd name="connsiteY0" fmla="*/ 0 h 2496125"/>
              <a:gd name="connsiteX1" fmla="*/ 127363 w 3339306"/>
              <a:gd name="connsiteY1" fmla="*/ 596424 h 2496125"/>
              <a:gd name="connsiteX2" fmla="*/ 1545461 w 3339306"/>
              <a:gd name="connsiteY2" fmla="*/ 749604 h 2496125"/>
              <a:gd name="connsiteX3" fmla="*/ 1881037 w 3339306"/>
              <a:gd name="connsiteY3" fmla="*/ 2349546 h 2496125"/>
              <a:gd name="connsiteX4" fmla="*/ 2943786 w 3339306"/>
              <a:gd name="connsiteY4" fmla="*/ 2413419 h 2496125"/>
              <a:gd name="connsiteX5" fmla="*/ 3339306 w 3339306"/>
              <a:gd name="connsiteY5" fmla="*/ 1315246 h 2496125"/>
              <a:gd name="connsiteX0" fmla="*/ 0 w 3339306"/>
              <a:gd name="connsiteY0" fmla="*/ 0 h 2539243"/>
              <a:gd name="connsiteX1" fmla="*/ 127363 w 3339306"/>
              <a:gd name="connsiteY1" fmla="*/ 596424 h 2539243"/>
              <a:gd name="connsiteX2" fmla="*/ 1545461 w 3339306"/>
              <a:gd name="connsiteY2" fmla="*/ 749604 h 2539243"/>
              <a:gd name="connsiteX3" fmla="*/ 1881037 w 3339306"/>
              <a:gd name="connsiteY3" fmla="*/ 2349546 h 2539243"/>
              <a:gd name="connsiteX4" fmla="*/ 2964915 w 3339306"/>
              <a:gd name="connsiteY4" fmla="*/ 2503786 h 2539243"/>
              <a:gd name="connsiteX5" fmla="*/ 3339306 w 3339306"/>
              <a:gd name="connsiteY5" fmla="*/ 1315246 h 2539243"/>
              <a:gd name="connsiteX0" fmla="*/ 0 w 3339306"/>
              <a:gd name="connsiteY0" fmla="*/ 0 h 2539243"/>
              <a:gd name="connsiteX1" fmla="*/ 127363 w 3339306"/>
              <a:gd name="connsiteY1" fmla="*/ 596424 h 2539243"/>
              <a:gd name="connsiteX2" fmla="*/ 1545461 w 3339306"/>
              <a:gd name="connsiteY2" fmla="*/ 749604 h 2539243"/>
              <a:gd name="connsiteX3" fmla="*/ 1881037 w 3339306"/>
              <a:gd name="connsiteY3" fmla="*/ 2349546 h 2539243"/>
              <a:gd name="connsiteX4" fmla="*/ 2964915 w 3339306"/>
              <a:gd name="connsiteY4" fmla="*/ 2503786 h 2539243"/>
              <a:gd name="connsiteX5" fmla="*/ 3339306 w 3339306"/>
              <a:gd name="connsiteY5" fmla="*/ 1315246 h 2539243"/>
              <a:gd name="connsiteX0" fmla="*/ 0 w 3339306"/>
              <a:gd name="connsiteY0" fmla="*/ 0 h 2356347"/>
              <a:gd name="connsiteX1" fmla="*/ 127363 w 3339306"/>
              <a:gd name="connsiteY1" fmla="*/ 596424 h 2356347"/>
              <a:gd name="connsiteX2" fmla="*/ 1545461 w 3339306"/>
              <a:gd name="connsiteY2" fmla="*/ 749604 h 2356347"/>
              <a:gd name="connsiteX3" fmla="*/ 1881037 w 3339306"/>
              <a:gd name="connsiteY3" fmla="*/ 2349546 h 2356347"/>
              <a:gd name="connsiteX4" fmla="*/ 3339306 w 3339306"/>
              <a:gd name="connsiteY4" fmla="*/ 1315246 h 2356347"/>
              <a:gd name="connsiteX0" fmla="*/ 0 w 3286485"/>
              <a:gd name="connsiteY0" fmla="*/ 0 h 2412779"/>
              <a:gd name="connsiteX1" fmla="*/ 127363 w 3286485"/>
              <a:gd name="connsiteY1" fmla="*/ 596424 h 2412779"/>
              <a:gd name="connsiteX2" fmla="*/ 1545461 w 3286485"/>
              <a:gd name="connsiteY2" fmla="*/ 749604 h 2412779"/>
              <a:gd name="connsiteX3" fmla="*/ 1881037 w 3286485"/>
              <a:gd name="connsiteY3" fmla="*/ 2349546 h 2412779"/>
              <a:gd name="connsiteX4" fmla="*/ 3286485 w 3286485"/>
              <a:gd name="connsiteY4" fmla="*/ 2236992 h 2412779"/>
              <a:gd name="connsiteX0" fmla="*/ 0 w 3275921"/>
              <a:gd name="connsiteY0" fmla="*/ 0 h 2396117"/>
              <a:gd name="connsiteX1" fmla="*/ 127363 w 3275921"/>
              <a:gd name="connsiteY1" fmla="*/ 596424 h 2396117"/>
              <a:gd name="connsiteX2" fmla="*/ 1545461 w 3275921"/>
              <a:gd name="connsiteY2" fmla="*/ 749604 h 2396117"/>
              <a:gd name="connsiteX3" fmla="*/ 1881037 w 3275921"/>
              <a:gd name="connsiteY3" fmla="*/ 2349546 h 2396117"/>
              <a:gd name="connsiteX4" fmla="*/ 3275921 w 3275921"/>
              <a:gd name="connsiteY4" fmla="*/ 2182771 h 2396117"/>
              <a:gd name="connsiteX0" fmla="*/ 0 w 3276291"/>
              <a:gd name="connsiteY0" fmla="*/ 0 h 2371109"/>
              <a:gd name="connsiteX1" fmla="*/ 127363 w 3276291"/>
              <a:gd name="connsiteY1" fmla="*/ 596424 h 2371109"/>
              <a:gd name="connsiteX2" fmla="*/ 1545461 w 3276291"/>
              <a:gd name="connsiteY2" fmla="*/ 749604 h 2371109"/>
              <a:gd name="connsiteX3" fmla="*/ 1881037 w 3276291"/>
              <a:gd name="connsiteY3" fmla="*/ 2349546 h 2371109"/>
              <a:gd name="connsiteX4" fmla="*/ 3275921 w 3276291"/>
              <a:gd name="connsiteY4" fmla="*/ 2182771 h 2371109"/>
              <a:gd name="connsiteX0" fmla="*/ 0 w 3265731"/>
              <a:gd name="connsiteY0" fmla="*/ 0 h 2407317"/>
              <a:gd name="connsiteX1" fmla="*/ 127363 w 3265731"/>
              <a:gd name="connsiteY1" fmla="*/ 596424 h 2407317"/>
              <a:gd name="connsiteX2" fmla="*/ 1545461 w 3265731"/>
              <a:gd name="connsiteY2" fmla="*/ 749604 h 2407317"/>
              <a:gd name="connsiteX3" fmla="*/ 1881037 w 3265731"/>
              <a:gd name="connsiteY3" fmla="*/ 2349546 h 2407317"/>
              <a:gd name="connsiteX4" fmla="*/ 3265358 w 3265731"/>
              <a:gd name="connsiteY4" fmla="*/ 2381578 h 2407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65731" h="2407317">
                <a:moveTo>
                  <a:pt x="0" y="0"/>
                </a:moveTo>
                <a:cubicBezTo>
                  <a:pt x="77570" y="48196"/>
                  <a:pt x="-36896" y="486551"/>
                  <a:pt x="127363" y="596424"/>
                </a:cubicBezTo>
                <a:cubicBezTo>
                  <a:pt x="291622" y="706297"/>
                  <a:pt x="1253182" y="457417"/>
                  <a:pt x="1545461" y="749604"/>
                </a:cubicBezTo>
                <a:cubicBezTo>
                  <a:pt x="1837740" y="1041791"/>
                  <a:pt x="1582063" y="2255272"/>
                  <a:pt x="1881037" y="2349546"/>
                </a:cubicBezTo>
                <a:cubicBezTo>
                  <a:pt x="2180011" y="2443820"/>
                  <a:pt x="3289045" y="2398250"/>
                  <a:pt x="3265358" y="2381578"/>
                </a:cubicBezTo>
              </a:path>
            </a:pathLst>
          </a:custGeom>
          <a:ln w="19050">
            <a:tailEnd type="oval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BD34ECF9-3509-451F-A041-BDFEA7CA05CA}"/>
              </a:ext>
            </a:extLst>
          </p:cNvPr>
          <p:cNvSpPr/>
          <p:nvPr/>
        </p:nvSpPr>
        <p:spPr>
          <a:xfrm>
            <a:off x="1903228" y="3933989"/>
            <a:ext cx="3030279" cy="1563044"/>
          </a:xfrm>
          <a:custGeom>
            <a:avLst/>
            <a:gdLst>
              <a:gd name="connsiteX0" fmla="*/ 0 w 3030279"/>
              <a:gd name="connsiteY0" fmla="*/ 1563044 h 1563044"/>
              <a:gd name="connsiteX1" fmla="*/ 754912 w 3030279"/>
              <a:gd name="connsiteY1" fmla="*/ 1392923 h 1563044"/>
              <a:gd name="connsiteX2" fmla="*/ 839972 w 3030279"/>
              <a:gd name="connsiteY2" fmla="*/ 733704 h 1563044"/>
              <a:gd name="connsiteX3" fmla="*/ 1860698 w 3030279"/>
              <a:gd name="connsiteY3" fmla="*/ 638011 h 1563044"/>
              <a:gd name="connsiteX4" fmla="*/ 1956391 w 3030279"/>
              <a:gd name="connsiteY4" fmla="*/ 85118 h 1563044"/>
              <a:gd name="connsiteX5" fmla="*/ 3030279 w 3030279"/>
              <a:gd name="connsiteY5" fmla="*/ 10690 h 156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30279" h="1563044">
                <a:moveTo>
                  <a:pt x="0" y="1563044"/>
                </a:moveTo>
                <a:cubicBezTo>
                  <a:pt x="307458" y="1547095"/>
                  <a:pt x="614917" y="1531146"/>
                  <a:pt x="754912" y="1392923"/>
                </a:cubicBezTo>
                <a:cubicBezTo>
                  <a:pt x="894907" y="1254700"/>
                  <a:pt x="655674" y="859523"/>
                  <a:pt x="839972" y="733704"/>
                </a:cubicBezTo>
                <a:cubicBezTo>
                  <a:pt x="1024270" y="607885"/>
                  <a:pt x="1674628" y="746109"/>
                  <a:pt x="1860698" y="638011"/>
                </a:cubicBezTo>
                <a:cubicBezTo>
                  <a:pt x="2046768" y="529913"/>
                  <a:pt x="1761461" y="189672"/>
                  <a:pt x="1956391" y="85118"/>
                </a:cubicBezTo>
                <a:cubicBezTo>
                  <a:pt x="2151321" y="-19436"/>
                  <a:pt x="2590800" y="-4373"/>
                  <a:pt x="3030279" y="10690"/>
                </a:cubicBezTo>
              </a:path>
            </a:pathLst>
          </a:custGeom>
          <a:ln w="19050">
            <a:headEnd type="oval" w="lg" len="lg"/>
            <a:tailEnd type="non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49E4F131-8953-410E-8DC2-9CF3DCEF6435}"/>
              </a:ext>
            </a:extLst>
          </p:cNvPr>
          <p:cNvSpPr txBox="1"/>
          <p:nvPr/>
        </p:nvSpPr>
        <p:spPr>
          <a:xfrm>
            <a:off x="1177118" y="2870398"/>
            <a:ext cx="16025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chemeClr val="bg2">
                    <a:lumMod val="50000"/>
                  </a:schemeClr>
                </a:solidFill>
              </a:rPr>
              <a:t>BDS Output power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C033429-0F38-4E92-B6A5-06B24550F220}"/>
              </a:ext>
            </a:extLst>
          </p:cNvPr>
          <p:cNvSpPr txBox="1"/>
          <p:nvPr/>
        </p:nvSpPr>
        <p:spPr>
          <a:xfrm>
            <a:off x="456829" y="5508077"/>
            <a:ext cx="16025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chemeClr val="bg2">
                    <a:lumMod val="50000"/>
                  </a:schemeClr>
                </a:solidFill>
              </a:rPr>
              <a:t>Check list of errors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85A7F86-1048-455E-961D-1C3310CC7C6B}"/>
              </a:ext>
            </a:extLst>
          </p:cNvPr>
          <p:cNvSpPr txBox="1"/>
          <p:nvPr/>
        </p:nvSpPr>
        <p:spPr>
          <a:xfrm>
            <a:off x="4646165" y="2174636"/>
            <a:ext cx="16025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chemeClr val="bg2">
                    <a:lumMod val="50000"/>
                  </a:schemeClr>
                </a:solidFill>
              </a:rPr>
              <a:t>Monitor </a:t>
            </a:r>
            <a:r>
              <a:rPr lang="en-GB" sz="1200" dirty="0" err="1">
                <a:solidFill>
                  <a:schemeClr val="bg2">
                    <a:lumMod val="50000"/>
                  </a:schemeClr>
                </a:solidFill>
              </a:rPr>
              <a:t>fiber</a:t>
            </a:r>
            <a:r>
              <a:rPr lang="en-GB" sz="1200" dirty="0">
                <a:solidFill>
                  <a:schemeClr val="bg2">
                    <a:lumMod val="50000"/>
                  </a:schemeClr>
                </a:solidFill>
              </a:rPr>
              <a:t> pressure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07B45DB2-FA58-4C78-9C56-A9811C631B2A}"/>
              </a:ext>
            </a:extLst>
          </p:cNvPr>
          <p:cNvSpPr txBox="1"/>
          <p:nvPr/>
        </p:nvSpPr>
        <p:spPr>
          <a:xfrm>
            <a:off x="4646165" y="5672218"/>
            <a:ext cx="16025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chemeClr val="bg2">
                    <a:lumMod val="50000"/>
                  </a:schemeClr>
                </a:solidFill>
              </a:rPr>
              <a:t>On / off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856E7D3F-2066-4ECB-9446-C0363E99E13F}"/>
              </a:ext>
            </a:extLst>
          </p:cNvPr>
          <p:cNvSpPr txBox="1"/>
          <p:nvPr/>
        </p:nvSpPr>
        <p:spPr>
          <a:xfrm>
            <a:off x="9392096" y="3018617"/>
            <a:ext cx="16025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chemeClr val="bg2">
                    <a:lumMod val="50000"/>
                  </a:schemeClr>
                </a:solidFill>
              </a:rPr>
              <a:t>Monitor the alignment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CF37E04F-D25D-45C8-8C70-7DA14BF3FA3F}"/>
              </a:ext>
            </a:extLst>
          </p:cNvPr>
          <p:cNvSpPr txBox="1"/>
          <p:nvPr/>
        </p:nvSpPr>
        <p:spPr>
          <a:xfrm>
            <a:off x="9372648" y="5492095"/>
            <a:ext cx="16025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chemeClr val="bg2">
                    <a:lumMod val="50000"/>
                  </a:schemeClr>
                </a:solidFill>
              </a:rPr>
              <a:t>Change the angle</a:t>
            </a:r>
          </a:p>
        </p:txBody>
      </p:sp>
      <p:sp>
        <p:nvSpPr>
          <p:cNvPr id="86" name="Date Placeholder 2">
            <a:extLst>
              <a:ext uri="{FF2B5EF4-FFF2-40B4-BE49-F238E27FC236}">
                <a16:creationId xmlns:a16="http://schemas.microsoft.com/office/drawing/2014/main" id="{42E9283F-EBBA-4C3D-8551-17AC63FCEA32}"/>
              </a:ext>
            </a:extLst>
          </p:cNvPr>
          <p:cNvSpPr txBox="1">
            <a:spLocks/>
          </p:cNvSpPr>
          <p:nvPr/>
        </p:nvSpPr>
        <p:spPr>
          <a:xfrm>
            <a:off x="7982200" y="6361752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20/01/2022</a:t>
            </a:r>
          </a:p>
        </p:txBody>
      </p:sp>
    </p:spTree>
    <p:extLst>
      <p:ext uri="{BB962C8B-B14F-4D97-AF65-F5344CB8AC3E}">
        <p14:creationId xmlns:p14="http://schemas.microsoft.com/office/powerpoint/2010/main" val="3426691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F2666896-D9ED-4F5B-B01C-94A213AF6BAB}"/>
              </a:ext>
            </a:extLst>
          </p:cNvPr>
          <p:cNvSpPr/>
          <p:nvPr/>
        </p:nvSpPr>
        <p:spPr>
          <a:xfrm>
            <a:off x="-3796" y="6224638"/>
            <a:ext cx="12195796" cy="6663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0AFCD8B-5EE3-46D8-AD44-B27805C7AD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96" y="6223563"/>
            <a:ext cx="1732575" cy="666375"/>
          </a:xfrm>
          <a:prstGeom prst="rect">
            <a:avLst/>
          </a:prstGeom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AFD896DA-3F5D-4BBB-869E-BD71BD6E6DF0}"/>
              </a:ext>
            </a:extLst>
          </p:cNvPr>
          <p:cNvSpPr txBox="1">
            <a:spLocks/>
          </p:cNvSpPr>
          <p:nvPr/>
        </p:nvSpPr>
        <p:spPr>
          <a:xfrm>
            <a:off x="11493605" y="6374187"/>
            <a:ext cx="63120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8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38AFCE6-ADC3-4AA9-97ED-4BDBDD1580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796" y="6223562"/>
            <a:ext cx="775321" cy="666376"/>
          </a:xfrm>
          <a:prstGeom prst="rect">
            <a:avLst/>
          </a:prstGeom>
        </p:spPr>
      </p:pic>
      <p:sp>
        <p:nvSpPr>
          <p:cNvPr id="18" name="Date Placeholder 2">
            <a:extLst>
              <a:ext uri="{FF2B5EF4-FFF2-40B4-BE49-F238E27FC236}">
                <a16:creationId xmlns:a16="http://schemas.microsoft.com/office/drawing/2014/main" id="{B2A563F3-E40D-4783-AB73-59D610CF7F7C}"/>
              </a:ext>
            </a:extLst>
          </p:cNvPr>
          <p:cNvSpPr txBox="1">
            <a:spLocks/>
          </p:cNvSpPr>
          <p:nvPr/>
        </p:nvSpPr>
        <p:spPr>
          <a:xfrm>
            <a:off x="4442293" y="6374187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Ana Karen </a:t>
            </a:r>
            <a:r>
              <a:rPr lang="en-US" dirty="0" err="1">
                <a:solidFill>
                  <a:schemeClr val="bg1"/>
                </a:solidFill>
              </a:rPr>
              <a:t>Reascos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Portilla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0278244-D3F6-4FA5-A02C-DE223807E6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5946"/>
            <a:ext cx="12192000" cy="619761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B2022F1-A522-4432-9DC6-0DC24D1F1B8D}"/>
              </a:ext>
            </a:extLst>
          </p:cNvPr>
          <p:cNvSpPr/>
          <p:nvPr/>
        </p:nvSpPr>
        <p:spPr>
          <a:xfrm>
            <a:off x="3806457" y="2870792"/>
            <a:ext cx="1977656" cy="6485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100F5BD-8FD2-464E-83E3-E7F58B127757}"/>
              </a:ext>
            </a:extLst>
          </p:cNvPr>
          <p:cNvSpPr/>
          <p:nvPr/>
        </p:nvSpPr>
        <p:spPr>
          <a:xfrm>
            <a:off x="2286000" y="4167963"/>
            <a:ext cx="1594884" cy="148855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9169EB9-3DBF-4079-95DB-E79B96158B60}"/>
              </a:ext>
            </a:extLst>
          </p:cNvPr>
          <p:cNvSpPr/>
          <p:nvPr/>
        </p:nvSpPr>
        <p:spPr>
          <a:xfrm>
            <a:off x="3806456" y="138224"/>
            <a:ext cx="2551813" cy="273256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2E48087-BD4F-4867-8ACC-7CEA7EEABF10}"/>
              </a:ext>
            </a:extLst>
          </p:cNvPr>
          <p:cNvSpPr/>
          <p:nvPr/>
        </p:nvSpPr>
        <p:spPr>
          <a:xfrm>
            <a:off x="4029740" y="361507"/>
            <a:ext cx="1648047" cy="3827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DD78B93-DBA4-4C53-97EC-04D7DA4E8E05}"/>
              </a:ext>
            </a:extLst>
          </p:cNvPr>
          <p:cNvSpPr/>
          <p:nvPr/>
        </p:nvSpPr>
        <p:spPr>
          <a:xfrm>
            <a:off x="6496494" y="2296633"/>
            <a:ext cx="4880344" cy="30621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Date Placeholder 2">
            <a:extLst>
              <a:ext uri="{FF2B5EF4-FFF2-40B4-BE49-F238E27FC236}">
                <a16:creationId xmlns:a16="http://schemas.microsoft.com/office/drawing/2014/main" id="{2D3F3E55-94D6-49C9-8FF8-EC1931358C8F}"/>
              </a:ext>
            </a:extLst>
          </p:cNvPr>
          <p:cNvSpPr txBox="1">
            <a:spLocks/>
          </p:cNvSpPr>
          <p:nvPr/>
        </p:nvSpPr>
        <p:spPr>
          <a:xfrm>
            <a:off x="7982200" y="6361752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20/01/2022</a:t>
            </a:r>
          </a:p>
        </p:txBody>
      </p:sp>
    </p:spTree>
    <p:extLst>
      <p:ext uri="{BB962C8B-B14F-4D97-AF65-F5344CB8AC3E}">
        <p14:creationId xmlns:p14="http://schemas.microsoft.com/office/powerpoint/2010/main" val="39537681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F2666896-D9ED-4F5B-B01C-94A213AF6BAB}"/>
              </a:ext>
            </a:extLst>
          </p:cNvPr>
          <p:cNvSpPr/>
          <p:nvPr/>
        </p:nvSpPr>
        <p:spPr>
          <a:xfrm>
            <a:off x="-3796" y="6224638"/>
            <a:ext cx="12195796" cy="6663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0AFCD8B-5EE3-46D8-AD44-B27805C7AD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96" y="6223563"/>
            <a:ext cx="1732575" cy="666375"/>
          </a:xfrm>
          <a:prstGeom prst="rect">
            <a:avLst/>
          </a:prstGeom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AFD896DA-3F5D-4BBB-869E-BD71BD6E6DF0}"/>
              </a:ext>
            </a:extLst>
          </p:cNvPr>
          <p:cNvSpPr txBox="1">
            <a:spLocks/>
          </p:cNvSpPr>
          <p:nvPr/>
        </p:nvSpPr>
        <p:spPr>
          <a:xfrm>
            <a:off x="11493605" y="6374187"/>
            <a:ext cx="63120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9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38AFCE6-ADC3-4AA9-97ED-4BDBDD1580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796" y="6223562"/>
            <a:ext cx="775321" cy="666376"/>
          </a:xfrm>
          <a:prstGeom prst="rect">
            <a:avLst/>
          </a:prstGeom>
        </p:spPr>
      </p:pic>
      <p:sp>
        <p:nvSpPr>
          <p:cNvPr id="18" name="Date Placeholder 2">
            <a:extLst>
              <a:ext uri="{FF2B5EF4-FFF2-40B4-BE49-F238E27FC236}">
                <a16:creationId xmlns:a16="http://schemas.microsoft.com/office/drawing/2014/main" id="{B2A563F3-E40D-4783-AB73-59D610CF7F7C}"/>
              </a:ext>
            </a:extLst>
          </p:cNvPr>
          <p:cNvSpPr txBox="1">
            <a:spLocks/>
          </p:cNvSpPr>
          <p:nvPr/>
        </p:nvSpPr>
        <p:spPr>
          <a:xfrm>
            <a:off x="4442293" y="6374187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Ana Karen </a:t>
            </a:r>
            <a:r>
              <a:rPr lang="en-US" dirty="0" err="1">
                <a:solidFill>
                  <a:schemeClr val="bg1"/>
                </a:solidFill>
              </a:rPr>
              <a:t>Reascos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Portilla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6 CuadroTexto">
            <a:extLst>
              <a:ext uri="{FF2B5EF4-FFF2-40B4-BE49-F238E27FC236}">
                <a16:creationId xmlns:a16="http://schemas.microsoft.com/office/drawing/2014/main" id="{FAED2CF0-5CB5-45E1-9C77-5B9A325433D4}"/>
              </a:ext>
            </a:extLst>
          </p:cNvPr>
          <p:cNvSpPr txBox="1"/>
          <p:nvPr/>
        </p:nvSpPr>
        <p:spPr>
          <a:xfrm>
            <a:off x="412042" y="410107"/>
            <a:ext cx="9200044" cy="64633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>
                <a:ea typeface="Source Sans Pro Black" panose="020B0803030403020204" pitchFamily="34" charset="0"/>
                <a:cs typeface="Calibri"/>
              </a:rPr>
              <a:t>LHC visit</a:t>
            </a:r>
          </a:p>
        </p:txBody>
      </p:sp>
      <p:sp>
        <p:nvSpPr>
          <p:cNvPr id="15" name="Date Placeholder 2">
            <a:extLst>
              <a:ext uri="{FF2B5EF4-FFF2-40B4-BE49-F238E27FC236}">
                <a16:creationId xmlns:a16="http://schemas.microsoft.com/office/drawing/2014/main" id="{8BFA680E-9221-4152-9E83-181CA3EB14AA}"/>
              </a:ext>
            </a:extLst>
          </p:cNvPr>
          <p:cNvSpPr txBox="1">
            <a:spLocks/>
          </p:cNvSpPr>
          <p:nvPr/>
        </p:nvSpPr>
        <p:spPr>
          <a:xfrm>
            <a:off x="7982200" y="6361752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20/01/2022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43B0267F-3028-4B24-B4D1-17714E5695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477" y="1382037"/>
            <a:ext cx="5067300" cy="4514850"/>
          </a:xfrm>
          <a:prstGeom prst="rect">
            <a:avLst/>
          </a:prstGeom>
        </p:spPr>
      </p:pic>
      <p:sp>
        <p:nvSpPr>
          <p:cNvPr id="9" name="Elipse 8">
            <a:extLst>
              <a:ext uri="{FF2B5EF4-FFF2-40B4-BE49-F238E27FC236}">
                <a16:creationId xmlns:a16="http://schemas.microsoft.com/office/drawing/2014/main" id="{91B77543-D644-4872-9632-FE6F3E298630}"/>
              </a:ext>
            </a:extLst>
          </p:cNvPr>
          <p:cNvSpPr/>
          <p:nvPr/>
        </p:nvSpPr>
        <p:spPr>
          <a:xfrm>
            <a:off x="3522606" y="4413703"/>
            <a:ext cx="330506" cy="27266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Elipse 13">
            <a:extLst>
              <a:ext uri="{FF2B5EF4-FFF2-40B4-BE49-F238E27FC236}">
                <a16:creationId xmlns:a16="http://schemas.microsoft.com/office/drawing/2014/main" id="{149B5387-C286-42CF-BD75-78FF19301416}"/>
              </a:ext>
            </a:extLst>
          </p:cNvPr>
          <p:cNvSpPr/>
          <p:nvPr/>
        </p:nvSpPr>
        <p:spPr>
          <a:xfrm>
            <a:off x="1321727" y="3949158"/>
            <a:ext cx="330506" cy="27266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2">
            <a:extLst>
              <a:ext uri="{FF2B5EF4-FFF2-40B4-BE49-F238E27FC236}">
                <a16:creationId xmlns:a16="http://schemas.microsoft.com/office/drawing/2014/main" id="{4EF23D10-EBED-48ED-B3E0-999AE7936603}"/>
              </a:ext>
            </a:extLst>
          </p:cNvPr>
          <p:cNvSpPr txBox="1"/>
          <p:nvPr/>
        </p:nvSpPr>
        <p:spPr>
          <a:xfrm>
            <a:off x="298564" y="3859701"/>
            <a:ext cx="11278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Point 2</a:t>
            </a:r>
          </a:p>
        </p:txBody>
      </p:sp>
      <p:sp>
        <p:nvSpPr>
          <p:cNvPr id="17" name="TextBox 12">
            <a:extLst>
              <a:ext uri="{FF2B5EF4-FFF2-40B4-BE49-F238E27FC236}">
                <a16:creationId xmlns:a16="http://schemas.microsoft.com/office/drawing/2014/main" id="{81D80D03-5DEC-4A25-A1DA-A564EA11BA58}"/>
              </a:ext>
            </a:extLst>
          </p:cNvPr>
          <p:cNvSpPr txBox="1"/>
          <p:nvPr/>
        </p:nvSpPr>
        <p:spPr>
          <a:xfrm>
            <a:off x="3289185" y="4781136"/>
            <a:ext cx="11278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Point 8</a:t>
            </a:r>
          </a:p>
        </p:txBody>
      </p:sp>
      <p:sp>
        <p:nvSpPr>
          <p:cNvPr id="19" name="TextBox 12">
            <a:extLst>
              <a:ext uri="{FF2B5EF4-FFF2-40B4-BE49-F238E27FC236}">
                <a16:creationId xmlns:a16="http://schemas.microsoft.com/office/drawing/2014/main" id="{2EE4DBF3-930C-4C99-80DE-9DE556BF97CC}"/>
              </a:ext>
            </a:extLst>
          </p:cNvPr>
          <p:cNvSpPr txBox="1"/>
          <p:nvPr/>
        </p:nvSpPr>
        <p:spPr>
          <a:xfrm>
            <a:off x="7798800" y="1151204"/>
            <a:ext cx="23146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Impact order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246ACA38-CFC4-46B0-A40B-06715AFA1D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36805" y="1707635"/>
            <a:ext cx="4638675" cy="4029075"/>
          </a:xfrm>
          <a:prstGeom prst="rect">
            <a:avLst/>
          </a:prstGeom>
        </p:spPr>
      </p:pic>
      <p:sp>
        <p:nvSpPr>
          <p:cNvPr id="20" name="TextBox 12">
            <a:extLst>
              <a:ext uri="{FF2B5EF4-FFF2-40B4-BE49-F238E27FC236}">
                <a16:creationId xmlns:a16="http://schemas.microsoft.com/office/drawing/2014/main" id="{8BB5BFD1-13EE-4488-AD22-C06CB57C0842}"/>
              </a:ext>
            </a:extLst>
          </p:cNvPr>
          <p:cNvSpPr txBox="1"/>
          <p:nvPr/>
        </p:nvSpPr>
        <p:spPr>
          <a:xfrm>
            <a:off x="7798799" y="5242801"/>
            <a:ext cx="23146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impact.cern.ch</a:t>
            </a:r>
          </a:p>
        </p:txBody>
      </p:sp>
    </p:spTree>
    <p:extLst>
      <p:ext uri="{BB962C8B-B14F-4D97-AF65-F5344CB8AC3E}">
        <p14:creationId xmlns:p14="http://schemas.microsoft.com/office/powerpoint/2010/main" val="530894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1030</TotalTime>
  <Words>325</Words>
  <Application>Microsoft Office PowerPoint</Application>
  <PresentationFormat>Panorámica</PresentationFormat>
  <Paragraphs>125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Karen Reascos Portilla</dc:creator>
  <cp:lastModifiedBy>HP</cp:lastModifiedBy>
  <cp:revision>31</cp:revision>
  <dcterms:created xsi:type="dcterms:W3CDTF">2021-12-13T16:34:00Z</dcterms:created>
  <dcterms:modified xsi:type="dcterms:W3CDTF">2022-01-20T07:52:06Z</dcterms:modified>
</cp:coreProperties>
</file>