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5"/>
  </p:notesMasterIdLst>
  <p:sldIdLst>
    <p:sldId id="298" r:id="rId2"/>
    <p:sldId id="296" r:id="rId3"/>
    <p:sldId id="29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1716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E54843-F826-474B-BBE9-9554D0500D64}" type="datetimeFigureOut">
              <a:rPr lang="en-GB" smtClean="0"/>
              <a:t>11/02/2021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4ACAA2-A907-4C31-BE0B-C5417195D3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130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11-Feb-21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11-Feb-21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Faire glisser l'image vers l'espace réservé ou cliquer sur l'icône pour l'ajouter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11-Feb-21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11-Feb-21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11-Feb-21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11-Feb-21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11-Feb-21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11-Feb-21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49973"/>
            <a:ext cx="8226854" cy="2443655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Development of Industrial Control Systems for Cooling and Ventilation Plants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3515710" y="6362377"/>
            <a:ext cx="2104697" cy="365125"/>
          </a:xfrm>
        </p:spPr>
        <p:txBody>
          <a:bodyPr/>
          <a:lstStyle/>
          <a:p>
            <a:r>
              <a:rPr lang="en-US" dirty="0" smtClean="0"/>
              <a:t>11</a:t>
            </a:r>
            <a:r>
              <a:rPr lang="en-US" dirty="0" smtClean="0"/>
              <a:t>th February 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9" name="Text Placeholder 5"/>
          <p:cNvSpPr txBox="1">
            <a:spLocks/>
          </p:cNvSpPr>
          <p:nvPr/>
        </p:nvSpPr>
        <p:spPr>
          <a:xfrm>
            <a:off x="1" y="4837757"/>
            <a:ext cx="9144000" cy="757738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altLang="en-US" b="1" i="1" dirty="0" smtClean="0"/>
              <a:t>Jonatan </a:t>
            </a:r>
            <a:r>
              <a:rPr lang="en-GB" altLang="en-US" b="1" i="1" dirty="0" err="1" smtClean="0"/>
              <a:t>Alarcón</a:t>
            </a:r>
            <a:r>
              <a:rPr lang="en-GB" altLang="en-US" b="1" i="1" dirty="0" smtClean="0"/>
              <a:t> Pretel,</a:t>
            </a:r>
          </a:p>
          <a:p>
            <a:pPr algn="ctr"/>
            <a:r>
              <a:rPr lang="en-GB" altLang="en-US" b="1" i="1" dirty="0" smtClean="0"/>
              <a:t>CERN, EN-CV-CL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715" t="11941"/>
          <a:stretch/>
        </p:blipFill>
        <p:spPr>
          <a:xfrm>
            <a:off x="7378498" y="0"/>
            <a:ext cx="1765503" cy="453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67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 trans="33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46622"/>
            <a:ext cx="7433362" cy="5575022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715" t="11941"/>
          <a:stretch/>
        </p:blipFill>
        <p:spPr>
          <a:xfrm>
            <a:off x="7378498" y="0"/>
            <a:ext cx="1765503" cy="453358"/>
          </a:xfrm>
          <a:prstGeom prst="rect">
            <a:avLst/>
          </a:prstGeom>
        </p:spPr>
      </p:pic>
      <p:sp>
        <p:nvSpPr>
          <p:cNvPr id="8" name="Title 4"/>
          <p:cNvSpPr>
            <a:spLocks noGrp="1"/>
          </p:cNvSpPr>
          <p:nvPr>
            <p:ph type="title"/>
          </p:nvPr>
        </p:nvSpPr>
        <p:spPr>
          <a:xfrm>
            <a:off x="457200" y="233492"/>
            <a:ext cx="7433362" cy="1366708"/>
          </a:xfrm>
        </p:spPr>
        <p:txBody>
          <a:bodyPr>
            <a:normAutofit/>
          </a:bodyPr>
          <a:lstStyle/>
          <a:p>
            <a:r>
              <a:rPr lang="en-GB" sz="2800" b="1" dirty="0" err="1" smtClean="0">
                <a:solidFill>
                  <a:schemeClr val="accent1">
                    <a:lumMod val="10000"/>
                  </a:schemeClr>
                </a:solidFill>
              </a:rPr>
              <a:t>Resumen</a:t>
            </a:r>
            <a:r>
              <a:rPr lang="en-GB" sz="2800" b="1" dirty="0" smtClean="0">
                <a:solidFill>
                  <a:schemeClr val="accent1">
                    <a:lumMod val="10000"/>
                  </a:schemeClr>
                </a:solidFill>
              </a:rPr>
              <a:t> de mi </a:t>
            </a:r>
            <a:r>
              <a:rPr lang="en-GB" sz="2800" b="1" dirty="0" err="1" smtClean="0">
                <a:solidFill>
                  <a:schemeClr val="accent1">
                    <a:lumMod val="10000"/>
                  </a:schemeClr>
                </a:solidFill>
              </a:rPr>
              <a:t>programa</a:t>
            </a:r>
            <a:r>
              <a:rPr lang="en-GB" sz="2800" b="1" dirty="0" smtClean="0">
                <a:solidFill>
                  <a:schemeClr val="accent1">
                    <a:lumMod val="10000"/>
                  </a:schemeClr>
                </a:solidFill>
              </a:rPr>
              <a:t> FTEC - </a:t>
            </a:r>
            <a:r>
              <a:rPr lang="en-GB" sz="2800" b="1" dirty="0" err="1" smtClean="0">
                <a:solidFill>
                  <a:schemeClr val="accent1">
                    <a:lumMod val="10000"/>
                  </a:schemeClr>
                </a:solidFill>
              </a:rPr>
              <a:t>Profesionalmente</a:t>
            </a:r>
            <a:endParaRPr lang="en-GB" sz="2800" b="1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10" name="Content Placeholder 5"/>
          <p:cNvSpPr txBox="1">
            <a:spLocks/>
          </p:cNvSpPr>
          <p:nvPr/>
        </p:nvSpPr>
        <p:spPr>
          <a:xfrm>
            <a:off x="381630" y="1453544"/>
            <a:ext cx="7508932" cy="4337655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ClrTx/>
              <a:buSzPct val="75000"/>
              <a:buFont typeface="+mj-lt"/>
              <a:buAutoNum type="arabicPeriod"/>
              <a:defRPr/>
            </a:pPr>
            <a:r>
              <a:rPr lang="fr-CH" altLang="en-US" sz="2400" b="1" dirty="0" err="1" smtClean="0">
                <a:solidFill>
                  <a:schemeClr val="accent1">
                    <a:lumMod val="10000"/>
                  </a:schemeClr>
                </a:solidFill>
              </a:rPr>
              <a:t>Evaluación</a:t>
            </a:r>
            <a:r>
              <a:rPr lang="fr-CH" altLang="en-US" sz="2400" b="1" dirty="0" smtClean="0">
                <a:solidFill>
                  <a:schemeClr val="accent1">
                    <a:lumMod val="10000"/>
                  </a:schemeClr>
                </a:solidFill>
              </a:rPr>
              <a:t> de </a:t>
            </a:r>
            <a:r>
              <a:rPr lang="fr-CH" altLang="en-US" sz="2400" b="1" dirty="0" err="1" smtClean="0">
                <a:solidFill>
                  <a:schemeClr val="accent1">
                    <a:lumMod val="10000"/>
                  </a:schemeClr>
                </a:solidFill>
              </a:rPr>
              <a:t>nuevas</a:t>
            </a:r>
            <a:r>
              <a:rPr lang="fr-CH" altLang="en-US" sz="2400" b="1" dirty="0" smtClean="0">
                <a:solidFill>
                  <a:schemeClr val="accent1">
                    <a:lumMod val="10000"/>
                  </a:schemeClr>
                </a:solidFill>
              </a:rPr>
              <a:t> </a:t>
            </a:r>
            <a:r>
              <a:rPr lang="fr-CH" altLang="en-US" sz="2400" b="1" dirty="0" err="1" smtClean="0">
                <a:solidFill>
                  <a:schemeClr val="accent1">
                    <a:lumMod val="10000"/>
                  </a:schemeClr>
                </a:solidFill>
              </a:rPr>
              <a:t>tecnologías</a:t>
            </a:r>
            <a:r>
              <a:rPr lang="fr-CH" altLang="en-US" sz="2400" b="1" dirty="0" smtClean="0">
                <a:solidFill>
                  <a:schemeClr val="accent1">
                    <a:lumMod val="10000"/>
                  </a:schemeClr>
                </a:solidFill>
              </a:rPr>
              <a:t> de control.</a:t>
            </a:r>
          </a:p>
          <a:p>
            <a:pPr>
              <a:lnSpc>
                <a:spcPct val="80000"/>
              </a:lnSpc>
              <a:buClrTx/>
              <a:buSzPct val="75000"/>
              <a:buFont typeface="+mj-lt"/>
              <a:buAutoNum type="arabicPeriod"/>
              <a:defRPr/>
            </a:pPr>
            <a:endParaRPr lang="fr-CH" altLang="en-US" sz="2400" b="1" dirty="0" smtClean="0">
              <a:solidFill>
                <a:schemeClr val="accent1">
                  <a:lumMod val="10000"/>
                </a:schemeClr>
              </a:solidFill>
            </a:endParaRPr>
          </a:p>
          <a:p>
            <a:pPr>
              <a:lnSpc>
                <a:spcPct val="80000"/>
              </a:lnSpc>
              <a:buClrTx/>
              <a:buSzPct val="75000"/>
              <a:buFont typeface="+mj-lt"/>
              <a:buAutoNum type="arabicPeriod"/>
              <a:defRPr/>
            </a:pPr>
            <a:r>
              <a:rPr lang="fr-CH" altLang="en-US" sz="2400" b="1" dirty="0" err="1" smtClean="0">
                <a:solidFill>
                  <a:schemeClr val="accent1">
                    <a:lumMod val="10000"/>
                  </a:schemeClr>
                </a:solidFill>
              </a:rPr>
              <a:t>Desarrollo</a:t>
            </a:r>
            <a:r>
              <a:rPr lang="fr-CH" altLang="en-US" sz="2400" b="1" dirty="0" smtClean="0">
                <a:solidFill>
                  <a:schemeClr val="accent1">
                    <a:lumMod val="10000"/>
                  </a:schemeClr>
                </a:solidFill>
              </a:rPr>
              <a:t> de </a:t>
            </a:r>
            <a:r>
              <a:rPr lang="fr-CH" altLang="en-US" sz="2400" b="1" dirty="0" err="1" smtClean="0">
                <a:solidFill>
                  <a:schemeClr val="accent1">
                    <a:lumMod val="10000"/>
                  </a:schemeClr>
                </a:solidFill>
              </a:rPr>
              <a:t>sistemas</a:t>
            </a:r>
            <a:r>
              <a:rPr lang="fr-CH" altLang="en-US" sz="2400" b="1" dirty="0" smtClean="0">
                <a:solidFill>
                  <a:schemeClr val="accent1">
                    <a:lumMod val="10000"/>
                  </a:schemeClr>
                </a:solidFill>
              </a:rPr>
              <a:t> de control para </a:t>
            </a:r>
            <a:r>
              <a:rPr lang="fr-CH" altLang="en-US" sz="2400" b="1" dirty="0" err="1" smtClean="0">
                <a:solidFill>
                  <a:schemeClr val="accent1">
                    <a:lumMod val="10000"/>
                  </a:schemeClr>
                </a:solidFill>
              </a:rPr>
              <a:t>instalaciones</a:t>
            </a:r>
            <a:r>
              <a:rPr lang="fr-CH" altLang="en-US" sz="2400" b="1" dirty="0" smtClean="0">
                <a:solidFill>
                  <a:schemeClr val="accent1">
                    <a:lumMod val="10000"/>
                  </a:schemeClr>
                </a:solidFill>
              </a:rPr>
              <a:t> de CV.</a:t>
            </a:r>
          </a:p>
          <a:p>
            <a:pPr>
              <a:lnSpc>
                <a:spcPct val="80000"/>
              </a:lnSpc>
              <a:buClrTx/>
              <a:buSzPct val="75000"/>
              <a:buFont typeface="+mj-lt"/>
              <a:buAutoNum type="arabicPeriod"/>
              <a:defRPr/>
            </a:pPr>
            <a:endParaRPr lang="fr-CH" altLang="en-US" sz="2400" b="1" dirty="0">
              <a:solidFill>
                <a:schemeClr val="accent1">
                  <a:lumMod val="10000"/>
                </a:schemeClr>
              </a:solidFill>
            </a:endParaRPr>
          </a:p>
          <a:p>
            <a:pPr>
              <a:lnSpc>
                <a:spcPct val="80000"/>
              </a:lnSpc>
              <a:buClrTx/>
              <a:buSzPct val="75000"/>
              <a:buFont typeface="+mj-lt"/>
              <a:buAutoNum type="arabicPeriod"/>
              <a:defRPr/>
            </a:pPr>
            <a:r>
              <a:rPr lang="fr-CH" altLang="en-US" sz="2400" b="1" dirty="0" err="1" smtClean="0">
                <a:solidFill>
                  <a:schemeClr val="accent1">
                    <a:lumMod val="10000"/>
                  </a:schemeClr>
                </a:solidFill>
              </a:rPr>
              <a:t>Creación</a:t>
            </a:r>
            <a:r>
              <a:rPr lang="fr-CH" altLang="en-US" sz="2400" b="1" dirty="0" smtClean="0">
                <a:solidFill>
                  <a:schemeClr val="accent1">
                    <a:lumMod val="10000"/>
                  </a:schemeClr>
                </a:solidFill>
              </a:rPr>
              <a:t> de </a:t>
            </a:r>
            <a:r>
              <a:rPr lang="fr-CH" altLang="en-US" sz="2400" b="1" dirty="0" err="1" smtClean="0">
                <a:solidFill>
                  <a:schemeClr val="accent1">
                    <a:lumMod val="10000"/>
                  </a:schemeClr>
                </a:solidFill>
              </a:rPr>
              <a:t>especificaciones</a:t>
            </a:r>
            <a:r>
              <a:rPr lang="fr-CH" altLang="en-US" sz="2400" b="1" dirty="0" smtClean="0">
                <a:solidFill>
                  <a:schemeClr val="accent1">
                    <a:lumMod val="10000"/>
                  </a:schemeClr>
                </a:solidFill>
              </a:rPr>
              <a:t> de control para </a:t>
            </a:r>
            <a:r>
              <a:rPr lang="fr-CH" altLang="en-US" sz="2400" b="1" dirty="0" err="1" smtClean="0">
                <a:solidFill>
                  <a:schemeClr val="accent1">
                    <a:lumMod val="10000"/>
                  </a:schemeClr>
                </a:solidFill>
              </a:rPr>
              <a:t>instalaciones</a:t>
            </a:r>
            <a:r>
              <a:rPr lang="fr-CH" altLang="en-US" sz="2400" b="1" dirty="0" smtClean="0">
                <a:solidFill>
                  <a:schemeClr val="accent1">
                    <a:lumMod val="10000"/>
                  </a:schemeClr>
                </a:solidFill>
              </a:rPr>
              <a:t> de CV.</a:t>
            </a:r>
          </a:p>
          <a:p>
            <a:pPr>
              <a:lnSpc>
                <a:spcPct val="80000"/>
              </a:lnSpc>
              <a:buClrTx/>
              <a:buSzPct val="75000"/>
              <a:buFont typeface="+mj-lt"/>
              <a:buAutoNum type="arabicPeriod"/>
              <a:defRPr/>
            </a:pPr>
            <a:endParaRPr lang="fr-CH" altLang="en-US" sz="2400" b="1" dirty="0">
              <a:solidFill>
                <a:schemeClr val="accent1">
                  <a:lumMod val="10000"/>
                </a:schemeClr>
              </a:solidFill>
            </a:endParaRPr>
          </a:p>
          <a:p>
            <a:pPr>
              <a:lnSpc>
                <a:spcPct val="80000"/>
              </a:lnSpc>
              <a:buClrTx/>
              <a:buSzPct val="75000"/>
              <a:buFont typeface="+mj-lt"/>
              <a:buAutoNum type="arabicPeriod"/>
              <a:defRPr/>
            </a:pPr>
            <a:r>
              <a:rPr lang="fr-CH" altLang="en-US" sz="2400" b="1" dirty="0" err="1" smtClean="0">
                <a:solidFill>
                  <a:schemeClr val="accent1">
                    <a:lumMod val="10000"/>
                  </a:schemeClr>
                </a:solidFill>
              </a:rPr>
              <a:t>Pruebas</a:t>
            </a:r>
            <a:r>
              <a:rPr lang="fr-CH" altLang="en-US" sz="2400" b="1" dirty="0" smtClean="0">
                <a:solidFill>
                  <a:schemeClr val="accent1">
                    <a:lumMod val="10000"/>
                  </a:schemeClr>
                </a:solidFill>
              </a:rPr>
              <a:t> y </a:t>
            </a:r>
            <a:r>
              <a:rPr lang="fr-CH" altLang="en-US" sz="2400" b="1" dirty="0" err="1" smtClean="0">
                <a:solidFill>
                  <a:schemeClr val="accent1">
                    <a:lumMod val="10000"/>
                  </a:schemeClr>
                </a:solidFill>
              </a:rPr>
              <a:t>puesta</a:t>
            </a:r>
            <a:r>
              <a:rPr lang="fr-CH" altLang="en-US" sz="2400" b="1" dirty="0" smtClean="0">
                <a:solidFill>
                  <a:schemeClr val="accent1">
                    <a:lumMod val="10000"/>
                  </a:schemeClr>
                </a:solidFill>
              </a:rPr>
              <a:t> a </a:t>
            </a:r>
            <a:r>
              <a:rPr lang="fr-CH" altLang="en-US" sz="2400" b="1" dirty="0" err="1" smtClean="0">
                <a:solidFill>
                  <a:schemeClr val="accent1">
                    <a:lumMod val="10000"/>
                  </a:schemeClr>
                </a:solidFill>
              </a:rPr>
              <a:t>punto</a:t>
            </a:r>
            <a:r>
              <a:rPr lang="fr-CH" altLang="en-US" sz="2400" b="1" dirty="0" smtClean="0">
                <a:solidFill>
                  <a:schemeClr val="accent1">
                    <a:lumMod val="10000"/>
                  </a:schemeClr>
                </a:solidFill>
              </a:rPr>
              <a:t> de </a:t>
            </a:r>
            <a:r>
              <a:rPr lang="fr-CH" altLang="en-US" sz="2400" b="1" dirty="0" err="1" smtClean="0">
                <a:solidFill>
                  <a:schemeClr val="accent1">
                    <a:lumMod val="10000"/>
                  </a:schemeClr>
                </a:solidFill>
              </a:rPr>
              <a:t>instalaciones</a:t>
            </a:r>
            <a:r>
              <a:rPr lang="fr-CH" altLang="en-US" sz="2400" b="1" dirty="0" smtClean="0">
                <a:solidFill>
                  <a:schemeClr val="accent1">
                    <a:lumMod val="10000"/>
                  </a:schemeClr>
                </a:solidFill>
              </a:rPr>
              <a:t> de CV.</a:t>
            </a:r>
            <a:endParaRPr lang="fr-CH" altLang="en-US" sz="2400" b="1" dirty="0">
              <a:solidFill>
                <a:schemeClr val="accent1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6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715" t="11941"/>
          <a:stretch/>
        </p:blipFill>
        <p:spPr>
          <a:xfrm>
            <a:off x="7378498" y="0"/>
            <a:ext cx="1765503" cy="453358"/>
          </a:xfrm>
          <a:prstGeom prst="rect">
            <a:avLst/>
          </a:prstGeom>
        </p:spPr>
      </p:pic>
      <p:sp>
        <p:nvSpPr>
          <p:cNvPr id="8" name="Title 4"/>
          <p:cNvSpPr>
            <a:spLocks noGrp="1"/>
          </p:cNvSpPr>
          <p:nvPr>
            <p:ph type="title"/>
          </p:nvPr>
        </p:nvSpPr>
        <p:spPr>
          <a:xfrm>
            <a:off x="457200" y="169484"/>
            <a:ext cx="8449056" cy="940443"/>
          </a:xfrm>
        </p:spPr>
        <p:txBody>
          <a:bodyPr>
            <a:normAutofit/>
          </a:bodyPr>
          <a:lstStyle/>
          <a:p>
            <a:r>
              <a:rPr lang="en-GB" sz="2800" dirty="0" err="1" smtClean="0"/>
              <a:t>Resumen</a:t>
            </a:r>
            <a:r>
              <a:rPr lang="en-GB" sz="2800" dirty="0" smtClean="0"/>
              <a:t> de mi </a:t>
            </a:r>
            <a:r>
              <a:rPr lang="en-GB" sz="2800" dirty="0" err="1" smtClean="0"/>
              <a:t>programa</a:t>
            </a:r>
            <a:r>
              <a:rPr lang="en-GB" sz="2800" dirty="0" smtClean="0"/>
              <a:t> FTEC - </a:t>
            </a:r>
            <a:r>
              <a:rPr lang="en-GB" sz="2800" dirty="0" err="1" smtClean="0"/>
              <a:t>Personalmente</a:t>
            </a:r>
            <a:endParaRPr lang="en-GB" sz="2800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2"/>
          </p:nvPr>
        </p:nvSpPr>
        <p:spPr>
          <a:xfrm>
            <a:off x="3515710" y="6362377"/>
            <a:ext cx="2104697" cy="365125"/>
          </a:xfrm>
        </p:spPr>
        <p:txBody>
          <a:bodyPr/>
          <a:lstStyle/>
          <a:p>
            <a:r>
              <a:rPr lang="en-US" dirty="0" smtClean="0"/>
              <a:t>11th February 2021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5710" y="920115"/>
            <a:ext cx="5171090" cy="182281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71" y="2547747"/>
            <a:ext cx="2197758" cy="164934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21" t="30025" r="22881" b="9927"/>
          <a:stretch/>
        </p:blipFill>
        <p:spPr>
          <a:xfrm>
            <a:off x="603871" y="4379976"/>
            <a:ext cx="1874151" cy="155448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6214" y="2785491"/>
            <a:ext cx="2279904" cy="170992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58"/>
          <a:stretch/>
        </p:blipFill>
        <p:spPr>
          <a:xfrm>
            <a:off x="603871" y="920115"/>
            <a:ext cx="2645664" cy="148704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8738" y="3306699"/>
            <a:ext cx="3169920" cy="237744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2" t="8819" r="7176" b="7133"/>
          <a:stretch/>
        </p:blipFill>
        <p:spPr>
          <a:xfrm>
            <a:off x="3249535" y="4681728"/>
            <a:ext cx="1673353" cy="125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29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1316</TotalTime>
  <Words>77</Words>
  <Application>Microsoft Office PowerPoint</Application>
  <PresentationFormat>On-screen Show (4:3)</PresentationFormat>
  <Paragraphs>17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CERNCorporate4-3</vt:lpstr>
      <vt:lpstr>Development of Industrial Control Systems for Cooling and Ventilation Plants</vt:lpstr>
      <vt:lpstr>Resumen de mi programa FTEC - Profesionalmente</vt:lpstr>
      <vt:lpstr>Resumen de mi programa FTEC - Personalmente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Jonatan Alarcon Pretel</cp:lastModifiedBy>
  <cp:revision>272</cp:revision>
  <dcterms:created xsi:type="dcterms:W3CDTF">2012-11-30T11:04:26Z</dcterms:created>
  <dcterms:modified xsi:type="dcterms:W3CDTF">2021-02-11T08:22:46Z</dcterms:modified>
</cp:coreProperties>
</file>