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63" r:id="rId2"/>
    <p:sldId id="632" r:id="rId3"/>
    <p:sldId id="645" r:id="rId4"/>
    <p:sldId id="637" r:id="rId5"/>
  </p:sldIdLst>
  <p:sldSz cx="9144000" cy="5143500" type="screen16x9"/>
  <p:notesSz cx="6811963" cy="99425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F8C"/>
    <a:srgbClr val="3333FF"/>
    <a:srgbClr val="FFFFFF"/>
    <a:srgbClr val="FFFFCC"/>
    <a:srgbClr val="00CC00"/>
    <a:srgbClr val="00FF00"/>
    <a:srgbClr val="FF33CC"/>
    <a:srgbClr val="33CC33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04" autoAdjust="0"/>
    <p:restoredTop sz="95332" autoAdjust="0"/>
  </p:normalViewPr>
  <p:slideViewPr>
    <p:cSldViewPr snapToObjects="1" showGuides="1">
      <p:cViewPr varScale="1">
        <p:scale>
          <a:sx n="92" d="100"/>
          <a:sy n="92" d="100"/>
        </p:scale>
        <p:origin x="924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10/02/2021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10/02/2021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0046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4100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30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3" y="285752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05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787691" y="4829253"/>
            <a:ext cx="6627000" cy="2025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CLIQ Conceptual Design Review          D. Carrillo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19672" y="4834763"/>
            <a:ext cx="6768752" cy="20250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2"/>
                </a:solidFill>
              </a:defRPr>
            </a:lvl1pPr>
          </a:lstStyle>
          <a:p>
            <a:r>
              <a:rPr lang="en-GB" dirty="0" smtClean="0"/>
              <a:t>CLIQ Conceptual Design Review 									D. Carrillo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1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1" y="1543050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1543050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CLIQ Conceptual Design Review          D. Carrillo</a:t>
            </a:r>
            <a:endParaRPr lang="en-GB" dirty="0" smtClean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115616" y="4829253"/>
            <a:ext cx="7571184" cy="20250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CLIQ Conceptual Design Review          D. Carrillo</a:t>
            </a:r>
            <a:endParaRPr lang="en-GB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7097216" cy="2700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CLIQ Conceptual Design Review          D. Carrillo</a:t>
            </a:r>
            <a:endParaRPr lang="en-GB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3" y="285752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8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emf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449230" y="3077660"/>
            <a:ext cx="4672390" cy="557213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Miguel León López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 smtClean="0">
                <a:solidFill>
                  <a:srgbClr val="002060"/>
                </a:solidFill>
              </a:rPr>
              <a:t>TE-MPE-Magnet Protection Section</a:t>
            </a:r>
            <a:endParaRPr lang="en-US" sz="1600" dirty="0">
              <a:solidFill>
                <a:srgbClr val="002060"/>
              </a:solidFill>
            </a:endParaRPr>
          </a:p>
          <a:p>
            <a:endParaRPr lang="en-GB" sz="1600" b="1" dirty="0">
              <a:latin typeface="Calibri" panose="020F0502020204030204" pitchFamily="34" charset="0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187624" y="4616929"/>
            <a:ext cx="6712771" cy="196454"/>
          </a:xfrm>
        </p:spPr>
        <p:txBody>
          <a:bodyPr>
            <a:noAutofit/>
          </a:bodyPr>
          <a:lstStyle/>
          <a:p>
            <a:pPr algn="ctr"/>
            <a:r>
              <a:rPr lang="en-US" sz="1600" b="0" i="0" dirty="0" smtClean="0">
                <a:solidFill>
                  <a:srgbClr val="002060"/>
                </a:solidFill>
              </a:rPr>
              <a:t>FTEC – Farewell event</a:t>
            </a:r>
            <a:endParaRPr lang="en-US" sz="1600" b="0" i="0" dirty="0" smtClean="0">
              <a:solidFill>
                <a:srgbClr val="002060"/>
              </a:solidFill>
            </a:endParaRPr>
          </a:p>
          <a:p>
            <a:pPr algn="ctr"/>
            <a:r>
              <a:rPr lang="en-US" sz="1100" b="0" i="0" dirty="0" smtClean="0">
                <a:solidFill>
                  <a:srgbClr val="002060"/>
                </a:solidFill>
              </a:rPr>
              <a:t>11/02/2021 </a:t>
            </a:r>
            <a:endParaRPr lang="en-GB" sz="1100" b="0" i="0" dirty="0">
              <a:solidFill>
                <a:srgbClr val="002060"/>
              </a:solidFill>
            </a:endParaRPr>
          </a:p>
          <a:p>
            <a:pPr algn="ctr"/>
            <a:endParaRPr lang="en-GB" sz="1100" b="0" i="0" dirty="0">
              <a:solidFill>
                <a:schemeClr val="bg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723" y="3890464"/>
            <a:ext cx="680126" cy="666658"/>
          </a:xfrm>
          <a:prstGeom prst="rect">
            <a:avLst/>
          </a:prstGeom>
        </p:spPr>
      </p:pic>
      <p:sp>
        <p:nvSpPr>
          <p:cNvPr id="7" name="Titre 17"/>
          <p:cNvSpPr txBox="1">
            <a:spLocks/>
          </p:cNvSpPr>
          <p:nvPr/>
        </p:nvSpPr>
        <p:spPr>
          <a:xfrm>
            <a:off x="1449230" y="1885966"/>
            <a:ext cx="5813491" cy="93610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1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2000" dirty="0" smtClean="0"/>
              <a:t>Electronic / Electrical Engineer working on the Development of Quench Protection Systems for Superconducting Magnet Circuits (REF278W)</a:t>
            </a: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819" y="3880292"/>
            <a:ext cx="687002" cy="68700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4420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910925" y="4778285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" y="71918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My work at CERN</a:t>
            </a:r>
            <a:endParaRPr lang="en-GB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548400"/>
            <a:ext cx="849925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lvl="1">
              <a:lnSpc>
                <a:spcPct val="200000"/>
              </a:lnSpc>
            </a:pPr>
            <a:r>
              <a:rPr lang="en-GB" sz="1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Three projects – Active quench protection devices</a:t>
            </a:r>
          </a:p>
          <a:p>
            <a:pPr marL="438150" lvl="1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b="1" dirty="0" smtClean="0">
                <a:solidFill>
                  <a:schemeClr val="tx2"/>
                </a:solidFill>
              </a:rPr>
              <a:t>DQH</a:t>
            </a:r>
            <a:r>
              <a:rPr lang="en-GB" sz="1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DS </a:t>
            </a:r>
            <a:r>
              <a:rPr lang="en-GB" sz="1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for 11T MBH </a:t>
            </a:r>
            <a:r>
              <a:rPr lang="en-GB" sz="1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magnets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8841" y="1918183"/>
            <a:ext cx="3754761" cy="119842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5411" y="3679426"/>
            <a:ext cx="1958053" cy="146854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684892"/>
            <a:ext cx="1950765" cy="14630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4116" y="3684892"/>
            <a:ext cx="1093956" cy="145860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838" y="1918183"/>
            <a:ext cx="1647476" cy="11625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766" y="1918183"/>
            <a:ext cx="1645676" cy="11625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17164"/>
            <a:ext cx="1608482" cy="119841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4569" y="3679426"/>
            <a:ext cx="1949431" cy="146407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203370" y="1575029"/>
            <a:ext cx="227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Schematics </a:t>
            </a:r>
            <a:endParaRPr lang="en-US" sz="1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3232" y="3327139"/>
            <a:ext cx="1547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Testing</a:t>
            </a:r>
            <a:endParaRPr lang="en-US" sz="1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16037" y="1036836"/>
            <a:ext cx="24637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8150" lvl="1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b="1" dirty="0" smtClean="0">
                <a:solidFill>
                  <a:schemeClr val="tx2"/>
                </a:solidFill>
              </a:rPr>
              <a:t>HL-LHC DQHDS units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12577" y="942575"/>
            <a:ext cx="4755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8150" lvl="1" indent="-1714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b="1" dirty="0" smtClean="0">
                <a:solidFill>
                  <a:schemeClr val="tx2"/>
                </a:solidFill>
              </a:rPr>
              <a:t>Coupling-Loss </a:t>
            </a:r>
            <a:r>
              <a:rPr lang="en-GB" sz="1400" b="1" dirty="0">
                <a:solidFill>
                  <a:schemeClr val="tx2"/>
                </a:solidFill>
              </a:rPr>
              <a:t>Induced Quench (CLIQ</a:t>
            </a:r>
            <a:r>
              <a:rPr lang="en-GB" sz="1400" b="1" dirty="0" smtClean="0">
                <a:solidFill>
                  <a:schemeClr val="tx2"/>
                </a:solidFill>
              </a:rPr>
              <a:t>)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40522" y="1555863"/>
            <a:ext cx="10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Design</a:t>
            </a:r>
            <a:endParaRPr lang="en-US" sz="1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32964" y="3305546"/>
            <a:ext cx="221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Series production</a:t>
            </a:r>
            <a:endParaRPr lang="en-US" sz="1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59973" y="3679426"/>
            <a:ext cx="1585358" cy="14640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3424143" y="3326115"/>
            <a:ext cx="221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Documentation</a:t>
            </a:r>
            <a:endParaRPr lang="en-US" sz="1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4833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2790" y="103658"/>
            <a:ext cx="1905871" cy="142799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3968" y="102397"/>
            <a:ext cx="2022527" cy="271712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6"/>
          <a:stretch/>
        </p:blipFill>
        <p:spPr>
          <a:xfrm>
            <a:off x="5085786" y="2850593"/>
            <a:ext cx="3964010" cy="224143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20"/>
          <a:stretch/>
        </p:blipFill>
        <p:spPr>
          <a:xfrm>
            <a:off x="5084007" y="1559144"/>
            <a:ext cx="1907126" cy="125221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95536" y="707886"/>
            <a:ext cx="8208912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717550" lvl="1" indent="-4508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chemeClr val="tx2"/>
                </a:solidFill>
              </a:rPr>
              <a:t>CERN</a:t>
            </a:r>
          </a:p>
          <a:p>
            <a:pPr marL="717550" lvl="1" indent="-4508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 region – Getting around</a:t>
            </a:r>
          </a:p>
          <a:p>
            <a:pPr marL="1174750" lvl="3" indent="-4508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Cities</a:t>
            </a:r>
          </a:p>
          <a:p>
            <a:pPr marL="1174750" lvl="3" indent="-4508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Mountains &amp; lakes</a:t>
            </a:r>
          </a:p>
          <a:p>
            <a:pPr marL="717550" lvl="1" indent="-4508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tx2"/>
                </a:solidFill>
              </a:rPr>
              <a:t>Next steps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0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r>
              <a:rPr lang="en-US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 FTEC experience</a:t>
            </a:r>
            <a:endParaRPr lang="en-GB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2791" y="103659"/>
            <a:ext cx="1902132" cy="142659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2791" y="1563801"/>
            <a:ext cx="1902132" cy="124864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3969" y="103659"/>
            <a:ext cx="2032831" cy="270878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2791" y="2850592"/>
            <a:ext cx="3964009" cy="223749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3969" y="109474"/>
            <a:ext cx="2032831" cy="270297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580" y="103659"/>
            <a:ext cx="1908343" cy="143125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264" b="7344"/>
          <a:stretch/>
        </p:blipFill>
        <p:spPr>
          <a:xfrm>
            <a:off x="5085787" y="2850593"/>
            <a:ext cx="3964009" cy="224143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5787" y="1559144"/>
            <a:ext cx="1899136" cy="125330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1" name="Right Arrow 20"/>
          <p:cNvSpPr/>
          <p:nvPr/>
        </p:nvSpPr>
        <p:spPr>
          <a:xfrm>
            <a:off x="2487136" y="2931790"/>
            <a:ext cx="504056" cy="117727"/>
          </a:xfrm>
          <a:prstGeom prst="rightArrow">
            <a:avLst/>
          </a:prstGeom>
          <a:solidFill>
            <a:srgbClr val="005F8C"/>
          </a:solidFill>
          <a:ln>
            <a:solidFill>
              <a:srgbClr val="005F8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880467" y="2629668"/>
            <a:ext cx="8208912" cy="5604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6700" lvl="1">
              <a:lnSpc>
                <a:spcPct val="200000"/>
              </a:lnSpc>
            </a:pPr>
            <a:r>
              <a:rPr lang="en-US" b="1" dirty="0" smtClean="0">
                <a:solidFill>
                  <a:schemeClr val="tx2"/>
                </a:solidFill>
              </a:rPr>
              <a:t>Madrid</a:t>
            </a:r>
            <a:endParaRPr lang="en-GB" b="1" dirty="0">
              <a:solidFill>
                <a:schemeClr val="tx2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09728" y="3257117"/>
            <a:ext cx="2376264" cy="186706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5885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701464"/>
            <a:ext cx="8532439" cy="106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7" lvl="1" algn="ctr">
              <a:lnSpc>
                <a:spcPct val="150000"/>
              </a:lnSpc>
            </a:pPr>
            <a:r>
              <a:rPr lang="en-US" sz="4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Thank </a:t>
            </a:r>
            <a:r>
              <a:rPr lang="en-US" sz="4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you</a:t>
            </a:r>
            <a:endParaRPr lang="en-US" sz="36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3479885"/>
            <a:ext cx="1070465" cy="10492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273977"/>
            <a:ext cx="1293318" cy="1293318"/>
          </a:xfrm>
          <a:prstGeom prst="rect">
            <a:avLst/>
          </a:prstGeom>
          <a:ln w="63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71077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49623</TotalTime>
  <Words>85</Words>
  <Application>Microsoft Office PowerPoint</Application>
  <PresentationFormat>On-screen Show (16:9)</PresentationFormat>
  <Paragraphs>30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David Carrillo</dc:creator>
  <cp:lastModifiedBy>Miguel Leon Lopez</cp:lastModifiedBy>
  <cp:revision>1229</cp:revision>
  <cp:lastPrinted>2018-10-04T07:59:14Z</cp:lastPrinted>
  <dcterms:created xsi:type="dcterms:W3CDTF">2016-02-11T10:47:23Z</dcterms:created>
  <dcterms:modified xsi:type="dcterms:W3CDTF">2021-02-11T07:55:19Z</dcterms:modified>
</cp:coreProperties>
</file>