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87" r:id="rId3"/>
    <p:sldId id="288" r:id="rId4"/>
    <p:sldId id="285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0"/>
    <p:restoredTop sz="94671"/>
  </p:normalViewPr>
  <p:slideViewPr>
    <p:cSldViewPr snapToGrid="0">
      <p:cViewPr varScale="1">
        <p:scale>
          <a:sx n="102" d="100"/>
          <a:sy n="102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F342D-F652-4AAC-B79F-BF0ED347B59F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444A5-6C89-4221-8E85-9F92B63CA6B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5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7444A5-6C89-4221-8E85-9F92B63CA6B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3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7444A5-6C89-4221-8E85-9F92B63CA6B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800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32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13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36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05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5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1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1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80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0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1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AE4BF-1CC3-47EF-B689-A6D0BC18237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005E0-821A-410E-B09A-96A15F0B346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9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13" Type="http://schemas.openxmlformats.org/officeDocument/2006/relationships/image" Target="../media/image13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jpeg"/><Relationship Id="rId17" Type="http://schemas.openxmlformats.org/officeDocument/2006/relationships/image" Target="../media/image17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11" Type="http://schemas.openxmlformats.org/officeDocument/2006/relationships/image" Target="../media/image1.png"/><Relationship Id="rId5" Type="http://schemas.openxmlformats.org/officeDocument/2006/relationships/image" Target="../media/image6.png"/><Relationship Id="rId15" Type="http://schemas.openxmlformats.org/officeDocument/2006/relationships/image" Target="../media/image15.sv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6.jpg"/><Relationship Id="rId18" Type="http://schemas.openxmlformats.org/officeDocument/2006/relationships/image" Target="../media/image12.jpeg"/><Relationship Id="rId3" Type="http://schemas.openxmlformats.org/officeDocument/2006/relationships/image" Target="../media/image18.JPG"/><Relationship Id="rId7" Type="http://schemas.openxmlformats.org/officeDocument/2006/relationships/image" Target="../media/image21.png"/><Relationship Id="rId12" Type="http://schemas.openxmlformats.org/officeDocument/2006/relationships/image" Target="../media/image25.JP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11" Type="http://schemas.openxmlformats.org/officeDocument/2006/relationships/image" Target="../media/image24.jpeg"/><Relationship Id="rId5" Type="http://schemas.microsoft.com/office/2007/relationships/hdphoto" Target="../media/hdphoto1.wdp"/><Relationship Id="rId15" Type="http://schemas.openxmlformats.org/officeDocument/2006/relationships/image" Target="../media/image28.png"/><Relationship Id="rId10" Type="http://schemas.openxmlformats.org/officeDocument/2006/relationships/image" Target="../media/image23.jpg"/><Relationship Id="rId19" Type="http://schemas.openxmlformats.org/officeDocument/2006/relationships/image" Target="../media/image13.jpeg"/><Relationship Id="rId4" Type="http://schemas.openxmlformats.org/officeDocument/2006/relationships/image" Target="../media/image19.png"/><Relationship Id="rId9" Type="http://schemas.openxmlformats.org/officeDocument/2006/relationships/image" Target="../media/image22.JPG"/><Relationship Id="rId14" Type="http://schemas.openxmlformats.org/officeDocument/2006/relationships/image" Target="../media/image27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70205"/>
            <a:ext cx="9144000" cy="93975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FTEC 2018 FAREWELL</a:t>
            </a:r>
            <a:endParaRPr lang="en-GB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79511"/>
          </a:xfrm>
        </p:spPr>
        <p:txBody>
          <a:bodyPr/>
          <a:lstStyle/>
          <a:p>
            <a:r>
              <a:rPr lang="en-GB" dirty="0"/>
              <a:t>Ana Dorda Martín, BE-RF-MK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7186211" y="4479876"/>
            <a:ext cx="960313" cy="936000"/>
          </a:xfrm>
          <a:prstGeom prst="rect">
            <a:avLst/>
          </a:prstGeom>
        </p:spPr>
      </p:pic>
      <p:pic>
        <p:nvPicPr>
          <p:cNvPr id="12290" name="Picture 2" descr="Resultado de imagen de ciema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38" y="4479876"/>
            <a:ext cx="184275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n de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055" y="4479876"/>
            <a:ext cx="93756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0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ECD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4">
            <a:extLst>
              <a:ext uri="{FF2B5EF4-FFF2-40B4-BE49-F238E27FC236}">
                <a16:creationId xmlns:a16="http://schemas.microsoft.com/office/drawing/2014/main" id="{1CC8E7B0-ECF2-A64A-A965-C7ADD65646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0" t="-257" r="650" b="-257"/>
          <a:stretch/>
        </p:blipFill>
        <p:spPr bwMode="auto">
          <a:xfrm>
            <a:off x="3973490" y="843773"/>
            <a:ext cx="3636296" cy="145990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8">
            <a:extLst>
              <a:ext uri="{FF2B5EF4-FFF2-40B4-BE49-F238E27FC236}">
                <a16:creationId xmlns:a16="http://schemas.microsoft.com/office/drawing/2014/main" id="{EA31D506-1ECA-0B4C-8B6A-456D23684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165" y="829134"/>
            <a:ext cx="1603214" cy="176375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988E074-9794-3B4F-8692-F3B2D85284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58" y="2071931"/>
            <a:ext cx="5258108" cy="2402687"/>
          </a:xfrm>
          <a:prstGeom prst="rect">
            <a:avLst/>
          </a:prstGeom>
        </p:spPr>
      </p:pic>
      <p:pic>
        <p:nvPicPr>
          <p:cNvPr id="5" name="Marcador de contenido 22">
            <a:extLst>
              <a:ext uri="{FF2B5EF4-FFF2-40B4-BE49-F238E27FC236}">
                <a16:creationId xmlns:a16="http://schemas.microsoft.com/office/drawing/2014/main" id="{BFF89315-940E-B048-B8BB-B7FE5A317C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5496" y="4415975"/>
            <a:ext cx="1841659" cy="1310138"/>
          </a:xfrm>
          <a:prstGeom prst="rect">
            <a:avLst/>
          </a:prstGeom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66B8AB08-EA03-1749-9456-2E0BF28EDC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2208" y="4415976"/>
            <a:ext cx="3275161" cy="1397681"/>
          </a:xfrm>
          <a:prstGeom prst="rect">
            <a:avLst/>
          </a:prstGeom>
        </p:spPr>
      </p:pic>
      <p:pic>
        <p:nvPicPr>
          <p:cNvPr id="4" name="Imagen 3" descr="Imagen que contiene lego, calle, tráfico, parada&#10;&#10;Descripción generada automáticamente">
            <a:extLst>
              <a:ext uri="{FF2B5EF4-FFF2-40B4-BE49-F238E27FC236}">
                <a16:creationId xmlns:a16="http://schemas.microsoft.com/office/drawing/2014/main" id="{1C755ABC-014E-4D4C-BE3D-5E74034084A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8334" r="24384"/>
          <a:stretch/>
        </p:blipFill>
        <p:spPr bwMode="auto">
          <a:xfrm>
            <a:off x="9399093" y="784999"/>
            <a:ext cx="2589425" cy="34385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8F6938-E89E-F24D-B199-547589DF3F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64357" y="4415975"/>
            <a:ext cx="2589425" cy="1397682"/>
          </a:xfrm>
          <a:prstGeom prst="rect">
            <a:avLst/>
          </a:prstGeom>
        </p:spPr>
      </p:pic>
      <p:pic>
        <p:nvPicPr>
          <p:cNvPr id="11" name="Imagen 10" descr="Una estación de trenes&#10;&#10;Descripción generada automáticamente con confianza media">
            <a:extLst>
              <a:ext uri="{FF2B5EF4-FFF2-40B4-BE49-F238E27FC236}">
                <a16:creationId xmlns:a16="http://schemas.microsoft.com/office/drawing/2014/main" id="{E7202D92-3C57-704E-85E3-C321DA8D67E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9" r="26667"/>
          <a:stretch/>
        </p:blipFill>
        <p:spPr>
          <a:xfrm>
            <a:off x="238218" y="1217996"/>
            <a:ext cx="3392225" cy="4422008"/>
          </a:xfrm>
          <a:prstGeom prst="rect">
            <a:avLst/>
          </a:prstGeom>
        </p:spPr>
      </p:pic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7A877993-3EF2-2849-9DAE-845ED4DBCD6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6" name="Picture 24">
            <a:extLst>
              <a:ext uri="{FF2B5EF4-FFF2-40B4-BE49-F238E27FC236}">
                <a16:creationId xmlns:a16="http://schemas.microsoft.com/office/drawing/2014/main" id="{8D7DC095-4DF1-8848-8375-00FFA8C6611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490637" y="6356350"/>
            <a:ext cx="514681" cy="501650"/>
          </a:xfrm>
          <a:prstGeom prst="rect">
            <a:avLst/>
          </a:prstGeom>
        </p:spPr>
      </p:pic>
      <p:pic>
        <p:nvPicPr>
          <p:cNvPr id="17" name="Picture 2" descr="Resultado de imagen de ciemat logo">
            <a:extLst>
              <a:ext uri="{FF2B5EF4-FFF2-40B4-BE49-F238E27FC236}">
                <a16:creationId xmlns:a16="http://schemas.microsoft.com/office/drawing/2014/main" id="{032A4723-A36F-CE4C-B24B-9A02E1D98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6" y="6356350"/>
            <a:ext cx="987624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Resultado de imagen de CERN LOGO">
            <a:extLst>
              <a:ext uri="{FF2B5EF4-FFF2-40B4-BE49-F238E27FC236}">
                <a16:creationId xmlns:a16="http://schemas.microsoft.com/office/drawing/2014/main" id="{A56AD0ED-5CCD-BF44-86A4-240D2B009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6350"/>
            <a:ext cx="502486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áfico 12" descr="Agregar con relleno sólido">
            <a:extLst>
              <a:ext uri="{FF2B5EF4-FFF2-40B4-BE49-F238E27FC236}">
                <a16:creationId xmlns:a16="http://schemas.microsoft.com/office/drawing/2014/main" id="{6287DA60-E8EE-E141-A05B-29AAF950F06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810535">
            <a:off x="2981952" y="919803"/>
            <a:ext cx="914400" cy="914400"/>
          </a:xfrm>
          <a:prstGeom prst="rect">
            <a:avLst/>
          </a:prstGeom>
        </p:spPr>
      </p:pic>
      <p:pic>
        <p:nvPicPr>
          <p:cNvPr id="21" name="Gráfico 20" descr="Flecha derecha con relleno sólido">
            <a:extLst>
              <a:ext uri="{FF2B5EF4-FFF2-40B4-BE49-F238E27FC236}">
                <a16:creationId xmlns:a16="http://schemas.microsoft.com/office/drawing/2014/main" id="{03F89DA0-51BB-7244-AE03-D80EEF5B8D3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212852" y="30340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3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 descr="Un grupo de personas haciendo gestos con la cara pintada&#10;&#10;Descripción generada automáticamente con confianza media">
            <a:extLst>
              <a:ext uri="{FF2B5EF4-FFF2-40B4-BE49-F238E27FC236}">
                <a16:creationId xmlns:a16="http://schemas.microsoft.com/office/drawing/2014/main" id="{181233F1-8357-B54F-8EB3-A596449FF5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418" y="4026295"/>
            <a:ext cx="3775607" cy="283170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Imagen 9" descr="Personas en un barco en el agua&#10;&#10;Descripción generada automáticamente">
            <a:extLst>
              <a:ext uri="{FF2B5EF4-FFF2-40B4-BE49-F238E27FC236}">
                <a16:creationId xmlns:a16="http://schemas.microsoft.com/office/drawing/2014/main" id="{62A75A24-FEB4-4749-BE87-340E3AD305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385" r="16887"/>
          <a:stretch/>
        </p:blipFill>
        <p:spPr>
          <a:xfrm>
            <a:off x="7715241" y="2000854"/>
            <a:ext cx="4476759" cy="282082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" name="Imagen 1" descr="Persona con lentes y una camisa de color naranja&#10;&#10;Descripción generada automáticamente">
            <a:extLst>
              <a:ext uri="{FF2B5EF4-FFF2-40B4-BE49-F238E27FC236}">
                <a16:creationId xmlns:a16="http://schemas.microsoft.com/office/drawing/2014/main" id="{D2D5EB81-15FC-EC4D-ACBC-64CE2F272F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7263"/>
            <a:ext cx="2273847" cy="227887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3" name="Imagen 2" descr="Un grupo de personas posando para una foto&#10;&#10;Descripción generada automáticamente">
            <a:extLst>
              <a:ext uri="{FF2B5EF4-FFF2-40B4-BE49-F238E27FC236}">
                <a16:creationId xmlns:a16="http://schemas.microsoft.com/office/drawing/2014/main" id="{32B807B4-C32E-B14F-ACB3-0D0D1DE438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59" b="10766"/>
          <a:stretch/>
        </p:blipFill>
        <p:spPr>
          <a:xfrm flipH="1">
            <a:off x="3066422" y="1988842"/>
            <a:ext cx="4629492" cy="271022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Imagen 5" descr="Un grupo de personas haciendo gestos con la cara de un niño&#10;&#10;Descripción generada automáticamente con confianza media">
            <a:extLst>
              <a:ext uri="{FF2B5EF4-FFF2-40B4-BE49-F238E27FC236}">
                <a16:creationId xmlns:a16="http://schemas.microsoft.com/office/drawing/2014/main" id="{5D1B1E27-D3DE-F246-905C-8CD1089E42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059"/>
            <a:ext cx="3126582" cy="232479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7" name="Imagen 6" descr="Un grupo de personas posando junto a un cuerpo de agua&#10;&#10;Descripción generada automáticamente">
            <a:extLst>
              <a:ext uri="{FF2B5EF4-FFF2-40B4-BE49-F238E27FC236}">
                <a16:creationId xmlns:a16="http://schemas.microsoft.com/office/drawing/2014/main" id="{6E6F2FB1-0C80-D24E-9138-943F360EB20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7049"/>
            <a:ext cx="3374091" cy="251095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Imagen 8" descr="Personas en un barco en el agua&#10;&#10;Descripción generada automáticamente">
            <a:extLst>
              <a:ext uri="{FF2B5EF4-FFF2-40B4-BE49-F238E27FC236}">
                <a16:creationId xmlns:a16="http://schemas.microsoft.com/office/drawing/2014/main" id="{19B26E2F-CB77-DA40-97BC-DB960FC8415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8" t="23460" r="13904" b="17139"/>
          <a:stretch/>
        </p:blipFill>
        <p:spPr>
          <a:xfrm>
            <a:off x="8182337" y="-207263"/>
            <a:ext cx="4009664" cy="227887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5" name="Imagen 14" descr="Personas en un barco en el mar&#10;&#10;Descripción generada automáticamente">
            <a:extLst>
              <a:ext uri="{FF2B5EF4-FFF2-40B4-BE49-F238E27FC236}">
                <a16:creationId xmlns:a16="http://schemas.microsoft.com/office/drawing/2014/main" id="{CA97A124-7048-0841-963A-1F1B638218C1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"/>
          <a:stretch/>
        </p:blipFill>
        <p:spPr>
          <a:xfrm>
            <a:off x="6335484" y="-207263"/>
            <a:ext cx="2080687" cy="299566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5" name="Imagen 4" descr="Mujer parada junto a un cuerpo de agua&#10;&#10;Descripción generada automáticamente con confianza media">
            <a:extLst>
              <a:ext uri="{FF2B5EF4-FFF2-40B4-BE49-F238E27FC236}">
                <a16:creationId xmlns:a16="http://schemas.microsoft.com/office/drawing/2014/main" id="{0733E8D5-3CBA-2749-AD98-17CFD478CAA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2" b="4509"/>
          <a:stretch/>
        </p:blipFill>
        <p:spPr>
          <a:xfrm rot="10800000">
            <a:off x="2293174" y="-207263"/>
            <a:ext cx="4022983" cy="251095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1" name="Imagen 20" descr="Un grupo de personas posando haciendo gestos con la mano en la calle&#10;&#10;Descripción generada automáticamente con confianza baja">
            <a:extLst>
              <a:ext uri="{FF2B5EF4-FFF2-40B4-BE49-F238E27FC236}">
                <a16:creationId xmlns:a16="http://schemas.microsoft.com/office/drawing/2014/main" id="{9F340525-3A0E-B945-9262-1C184EF2B15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5" t="13711" r="12717"/>
          <a:stretch/>
        </p:blipFill>
        <p:spPr>
          <a:xfrm>
            <a:off x="9867900" y="4247311"/>
            <a:ext cx="2324100" cy="261068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5" name="Imagen 24" descr="Un grupo de personas en un barco&#10;&#10;Descripción generada automáticamente">
            <a:extLst>
              <a:ext uri="{FF2B5EF4-FFF2-40B4-BE49-F238E27FC236}">
                <a16:creationId xmlns:a16="http://schemas.microsoft.com/office/drawing/2014/main" id="{A95DA775-F575-6E4A-9ABB-29BA1F7093B2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27" t="39491" r="34460" b="1"/>
          <a:stretch/>
        </p:blipFill>
        <p:spPr>
          <a:xfrm>
            <a:off x="6440514" y="4247311"/>
            <a:ext cx="3427386" cy="261068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51233FF-C2F4-7742-AB90-859CE43A2C8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24">
            <a:extLst>
              <a:ext uri="{FF2B5EF4-FFF2-40B4-BE49-F238E27FC236}">
                <a16:creationId xmlns:a16="http://schemas.microsoft.com/office/drawing/2014/main" id="{D57449C2-B76C-8C40-86B4-8241FDC82B47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490637" y="6356350"/>
            <a:ext cx="514681" cy="501650"/>
          </a:xfrm>
          <a:prstGeom prst="rect">
            <a:avLst/>
          </a:prstGeom>
        </p:spPr>
      </p:pic>
      <p:pic>
        <p:nvPicPr>
          <p:cNvPr id="16" name="Picture 2" descr="Resultado de imagen de ciemat logo">
            <a:extLst>
              <a:ext uri="{FF2B5EF4-FFF2-40B4-BE49-F238E27FC236}">
                <a16:creationId xmlns:a16="http://schemas.microsoft.com/office/drawing/2014/main" id="{C47DD355-0FED-B84F-BE5B-C21055596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6" y="6356350"/>
            <a:ext cx="987624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Resultado de imagen de CERN LOGO">
            <a:extLst>
              <a:ext uri="{FF2B5EF4-FFF2-40B4-BE49-F238E27FC236}">
                <a16:creationId xmlns:a16="http://schemas.microsoft.com/office/drawing/2014/main" id="{7E5D1C94-C76E-454F-B5A6-E5F32F0B8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6350"/>
            <a:ext cx="502486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172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Estatua de un hombre&#10;&#10;Descripción generada automáticamente con confianza baja">
            <a:extLst>
              <a:ext uri="{FF2B5EF4-FFF2-40B4-BE49-F238E27FC236}">
                <a16:creationId xmlns:a16="http://schemas.microsoft.com/office/drawing/2014/main" id="{C921F291-5F6E-244B-8CE5-D9C68EA566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36" r="13345" b="14527"/>
          <a:stretch/>
        </p:blipFill>
        <p:spPr>
          <a:xfrm>
            <a:off x="8044702" y="0"/>
            <a:ext cx="4147298" cy="68580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307304" y="2686543"/>
            <a:ext cx="5679989" cy="1484913"/>
          </a:xfrm>
        </p:spPr>
        <p:txBody>
          <a:bodyPr>
            <a:normAutofit/>
          </a:bodyPr>
          <a:lstStyle/>
          <a:p>
            <a:r>
              <a:rPr lang="en-GB" sz="8000" dirty="0"/>
              <a:t>Gracias</a:t>
            </a:r>
            <a:r>
              <a:rPr lang="en-GB" sz="8000" dirty="0">
                <a:solidFill>
                  <a:schemeClr val="accent2"/>
                </a:solidFill>
              </a:rPr>
              <a:t>! </a:t>
            </a: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7" t="14190" r="12487" b="13239"/>
          <a:stretch/>
        </p:blipFill>
        <p:spPr>
          <a:xfrm>
            <a:off x="1490637" y="6356350"/>
            <a:ext cx="514681" cy="501650"/>
          </a:xfrm>
          <a:prstGeom prst="rect">
            <a:avLst/>
          </a:prstGeom>
        </p:spPr>
      </p:pic>
      <p:pic>
        <p:nvPicPr>
          <p:cNvPr id="26" name="Picture 2" descr="Resultado de imagen de ciemat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6" y="6356350"/>
            <a:ext cx="987624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Resultado de imagen de CERN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6350"/>
            <a:ext cx="502486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922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19</Words>
  <Application>Microsoft Macintosh PowerPoint</Application>
  <PresentationFormat>Panorámica</PresentationFormat>
  <Paragraphs>12</Paragraphs>
  <Slides>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FTEC 2018 FAREWELL</vt:lpstr>
      <vt:lpstr>Presentación de PowerPoint</vt:lpstr>
      <vt:lpstr>Presentación de PowerPoint</vt:lpstr>
      <vt:lpstr>Gracias!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ENGINEER IN RADIOFREQUENCY MEASUREMENT 03 FTEC WORKSHOP</dc:title>
  <dc:creator>Ana Dorda Martin</dc:creator>
  <cp:lastModifiedBy>Ana Dorda Martin</cp:lastModifiedBy>
  <cp:revision>96</cp:revision>
  <dcterms:created xsi:type="dcterms:W3CDTF">2020-05-15T16:57:13Z</dcterms:created>
  <dcterms:modified xsi:type="dcterms:W3CDTF">2021-02-10T13:25:02Z</dcterms:modified>
</cp:coreProperties>
</file>