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570" r:id="rId5"/>
    <p:sldId id="262" r:id="rId6"/>
    <p:sldId id="346" r:id="rId7"/>
    <p:sldId id="327" r:id="rId8"/>
    <p:sldId id="572" r:id="rId9"/>
    <p:sldId id="574" r:id="rId10"/>
    <p:sldId id="576" r:id="rId11"/>
    <p:sldId id="575" r:id="rId12"/>
    <p:sldId id="577" r:id="rId13"/>
    <p:sldId id="578" r:id="rId14"/>
    <p:sldId id="353" r:id="rId15"/>
    <p:sldId id="266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8C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78" autoAdjust="0"/>
    <p:restoredTop sz="95226" autoAdjust="0"/>
  </p:normalViewPr>
  <p:slideViewPr>
    <p:cSldViewPr snapToObjects="1" showGuides="1">
      <p:cViewPr varScale="1">
        <p:scale>
          <a:sx n="62" d="100"/>
          <a:sy n="62" d="100"/>
        </p:scale>
        <p:origin x="58" y="485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C0C0DD-7944-4171-8DDB-F382A3D132E0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B5A8916E-8C22-409A-8886-AD453D67DE1A}">
      <dgm:prSet phldrT="[Text]"/>
      <dgm:spPr/>
      <dgm:t>
        <a:bodyPr/>
        <a:lstStyle/>
        <a:p>
          <a:r>
            <a:rPr lang="en-US" dirty="0"/>
            <a:t>TE</a:t>
          </a:r>
          <a:endParaRPr lang="en-GB" dirty="0"/>
        </a:p>
      </dgm:t>
    </dgm:pt>
    <dgm:pt modelId="{FC3E233C-BE06-45DC-A579-CDF4063556F1}" type="parTrans" cxnId="{FA1FF8F8-936C-4B28-96FB-F75C6102EB4A}">
      <dgm:prSet/>
      <dgm:spPr/>
      <dgm:t>
        <a:bodyPr/>
        <a:lstStyle/>
        <a:p>
          <a:endParaRPr lang="en-GB"/>
        </a:p>
      </dgm:t>
    </dgm:pt>
    <dgm:pt modelId="{F34474B7-74BA-4FB3-BBA5-E12BCA1987A0}" type="sibTrans" cxnId="{FA1FF8F8-936C-4B28-96FB-F75C6102EB4A}">
      <dgm:prSet/>
      <dgm:spPr/>
      <dgm:t>
        <a:bodyPr/>
        <a:lstStyle/>
        <a:p>
          <a:endParaRPr lang="en-GB"/>
        </a:p>
      </dgm:t>
    </dgm:pt>
    <dgm:pt modelId="{4F48BFE7-9F6B-4F25-A082-F70597E75533}">
      <dgm:prSet phldrT="[Text]"/>
      <dgm:spPr/>
      <dgm:t>
        <a:bodyPr/>
        <a:lstStyle/>
        <a:p>
          <a:r>
            <a:rPr lang="en-US" dirty="0"/>
            <a:t>ABT</a:t>
          </a:r>
          <a:endParaRPr lang="en-GB" dirty="0"/>
        </a:p>
      </dgm:t>
    </dgm:pt>
    <dgm:pt modelId="{B57F2388-51B9-403E-B46C-23B177AD98CE}" type="parTrans" cxnId="{94EFD52C-9A5C-43EF-A5FA-4C986DD93A68}">
      <dgm:prSet/>
      <dgm:spPr/>
      <dgm:t>
        <a:bodyPr/>
        <a:lstStyle/>
        <a:p>
          <a:endParaRPr lang="en-GB"/>
        </a:p>
      </dgm:t>
    </dgm:pt>
    <dgm:pt modelId="{F2CD9B58-29EC-47A8-8993-9A15BC6BC7D9}" type="sibTrans" cxnId="{94EFD52C-9A5C-43EF-A5FA-4C986DD93A68}">
      <dgm:prSet/>
      <dgm:spPr/>
      <dgm:t>
        <a:bodyPr/>
        <a:lstStyle/>
        <a:p>
          <a:endParaRPr lang="en-GB"/>
        </a:p>
      </dgm:t>
    </dgm:pt>
    <dgm:pt modelId="{71C313C5-DB8B-4ED8-97AF-AC83A7D38B82}">
      <dgm:prSet phldrT="[Text]"/>
      <dgm:spPr/>
      <dgm:t>
        <a:bodyPr/>
        <a:lstStyle/>
        <a:p>
          <a:r>
            <a:rPr lang="en-US" dirty="0"/>
            <a:t>CRG</a:t>
          </a:r>
          <a:endParaRPr lang="en-GB" dirty="0"/>
        </a:p>
      </dgm:t>
    </dgm:pt>
    <dgm:pt modelId="{D2DFD6F6-1D6A-4089-B706-B01E9F94DDDB}" type="parTrans" cxnId="{32FC3DC2-82CA-46E9-83ED-1C3428B5BC9A}">
      <dgm:prSet/>
      <dgm:spPr/>
      <dgm:t>
        <a:bodyPr/>
        <a:lstStyle/>
        <a:p>
          <a:endParaRPr lang="en-GB"/>
        </a:p>
      </dgm:t>
    </dgm:pt>
    <dgm:pt modelId="{65933123-1E10-4BED-9DDB-CC3AB26C6083}" type="sibTrans" cxnId="{32FC3DC2-82CA-46E9-83ED-1C3428B5BC9A}">
      <dgm:prSet/>
      <dgm:spPr/>
      <dgm:t>
        <a:bodyPr/>
        <a:lstStyle/>
        <a:p>
          <a:endParaRPr lang="en-GB"/>
        </a:p>
      </dgm:t>
    </dgm:pt>
    <dgm:pt modelId="{D606BBC3-2442-4F96-AEC3-AECE37304DF4}">
      <dgm:prSet phldrT="[Text]"/>
      <dgm:spPr/>
      <dgm:t>
        <a:bodyPr/>
        <a:lstStyle/>
        <a:p>
          <a:r>
            <a:rPr lang="en-US" dirty="0"/>
            <a:t>EPC</a:t>
          </a:r>
          <a:endParaRPr lang="en-GB" dirty="0"/>
        </a:p>
      </dgm:t>
    </dgm:pt>
    <dgm:pt modelId="{39A7363B-D72F-42F0-8371-B49F9F07B4EE}" type="parTrans" cxnId="{583F5150-FBE5-4B09-87FF-0A4530046752}">
      <dgm:prSet/>
      <dgm:spPr/>
      <dgm:t>
        <a:bodyPr/>
        <a:lstStyle/>
        <a:p>
          <a:endParaRPr lang="en-GB"/>
        </a:p>
      </dgm:t>
    </dgm:pt>
    <dgm:pt modelId="{19B8771D-786E-4319-B51A-1D99BB4CFD52}" type="sibTrans" cxnId="{583F5150-FBE5-4B09-87FF-0A4530046752}">
      <dgm:prSet/>
      <dgm:spPr/>
      <dgm:t>
        <a:bodyPr/>
        <a:lstStyle/>
        <a:p>
          <a:endParaRPr lang="en-GB"/>
        </a:p>
      </dgm:t>
    </dgm:pt>
    <dgm:pt modelId="{A72BD898-3136-456E-A532-CE18E0D0983F}">
      <dgm:prSet phldrT="[Text]"/>
      <dgm:spPr/>
      <dgm:t>
        <a:bodyPr/>
        <a:lstStyle/>
        <a:p>
          <a:r>
            <a:rPr lang="en-US" dirty="0"/>
            <a:t>MPE</a:t>
          </a:r>
          <a:endParaRPr lang="en-GB" dirty="0"/>
        </a:p>
      </dgm:t>
    </dgm:pt>
    <dgm:pt modelId="{2F01AA6F-B141-41B2-9BE8-B31A6D6C7D87}" type="parTrans" cxnId="{0ED7467E-14B6-4584-8787-B989199FA6FA}">
      <dgm:prSet/>
      <dgm:spPr/>
      <dgm:t>
        <a:bodyPr/>
        <a:lstStyle/>
        <a:p>
          <a:endParaRPr lang="en-GB"/>
        </a:p>
      </dgm:t>
    </dgm:pt>
    <dgm:pt modelId="{61A74AAB-8202-4A03-8583-2D9735141C7F}" type="sibTrans" cxnId="{0ED7467E-14B6-4584-8787-B989199FA6FA}">
      <dgm:prSet/>
      <dgm:spPr/>
      <dgm:t>
        <a:bodyPr/>
        <a:lstStyle/>
        <a:p>
          <a:endParaRPr lang="en-GB"/>
        </a:p>
      </dgm:t>
    </dgm:pt>
    <dgm:pt modelId="{250AEFF3-D6A9-4591-9A3C-D95AE414652C}">
      <dgm:prSet phldrT="[Text]"/>
      <dgm:spPr>
        <a:ln>
          <a:solidFill>
            <a:srgbClr val="00B050"/>
          </a:solidFill>
        </a:ln>
      </dgm:spPr>
      <dgm:t>
        <a:bodyPr/>
        <a:lstStyle/>
        <a:p>
          <a:r>
            <a:rPr lang="en-US" dirty="0"/>
            <a:t>MSC</a:t>
          </a:r>
          <a:endParaRPr lang="en-GB" dirty="0"/>
        </a:p>
      </dgm:t>
    </dgm:pt>
    <dgm:pt modelId="{87F2C041-A942-4D0F-B745-C9EA0ADD61B3}" type="parTrans" cxnId="{0BA1A29E-F783-449B-B461-E9D16BAF6F78}">
      <dgm:prSet/>
      <dgm:spPr/>
      <dgm:t>
        <a:bodyPr/>
        <a:lstStyle/>
        <a:p>
          <a:endParaRPr lang="en-GB"/>
        </a:p>
      </dgm:t>
    </dgm:pt>
    <dgm:pt modelId="{C06A865E-70D4-4772-A217-4F2A4766A2B8}" type="sibTrans" cxnId="{0BA1A29E-F783-449B-B461-E9D16BAF6F78}">
      <dgm:prSet/>
      <dgm:spPr/>
      <dgm:t>
        <a:bodyPr/>
        <a:lstStyle/>
        <a:p>
          <a:endParaRPr lang="en-GB"/>
        </a:p>
      </dgm:t>
    </dgm:pt>
    <dgm:pt modelId="{8DED5D86-BF0E-4F5D-AD6E-714059D2D583}">
      <dgm:prSet phldrT="[Text]"/>
      <dgm:spPr/>
      <dgm:t>
        <a:bodyPr/>
        <a:lstStyle/>
        <a:p>
          <a:r>
            <a:rPr lang="en-US" dirty="0"/>
            <a:t>VSC</a:t>
          </a:r>
          <a:endParaRPr lang="en-GB" dirty="0"/>
        </a:p>
      </dgm:t>
    </dgm:pt>
    <dgm:pt modelId="{87894E18-CD7B-4E3A-8B40-41214EF31F83}" type="parTrans" cxnId="{657A5D10-354B-4B5F-843B-5EDFEF21546F}">
      <dgm:prSet/>
      <dgm:spPr/>
      <dgm:t>
        <a:bodyPr/>
        <a:lstStyle/>
        <a:p>
          <a:endParaRPr lang="en-GB"/>
        </a:p>
      </dgm:t>
    </dgm:pt>
    <dgm:pt modelId="{4CBB05AE-5C08-4AD7-88EE-33C41347C160}" type="sibTrans" cxnId="{657A5D10-354B-4B5F-843B-5EDFEF21546F}">
      <dgm:prSet/>
      <dgm:spPr/>
      <dgm:t>
        <a:bodyPr/>
        <a:lstStyle/>
        <a:p>
          <a:endParaRPr lang="en-GB"/>
        </a:p>
      </dgm:t>
    </dgm:pt>
    <dgm:pt modelId="{CE0A7234-AD19-457A-B459-533C4C075357}">
      <dgm:prSet phldrT="[Text]"/>
      <dgm:spPr/>
      <dgm:t>
        <a:bodyPr/>
        <a:lstStyle/>
        <a:p>
          <a:r>
            <a:rPr lang="en-US" dirty="0"/>
            <a:t>PPR</a:t>
          </a:r>
          <a:endParaRPr lang="en-GB" dirty="0"/>
        </a:p>
      </dgm:t>
    </dgm:pt>
    <dgm:pt modelId="{2AB083CD-3105-49E0-9F2E-B50FB7A325D7}" type="parTrans" cxnId="{AAB36631-0E62-49F7-870F-EC828C5F7A1B}">
      <dgm:prSet/>
      <dgm:spPr/>
      <dgm:t>
        <a:bodyPr/>
        <a:lstStyle/>
        <a:p>
          <a:endParaRPr lang="en-GB"/>
        </a:p>
      </dgm:t>
    </dgm:pt>
    <dgm:pt modelId="{DEA21BC0-E889-438D-A1C9-590ACFACB6D3}" type="sibTrans" cxnId="{AAB36631-0E62-49F7-870F-EC828C5F7A1B}">
      <dgm:prSet/>
      <dgm:spPr/>
      <dgm:t>
        <a:bodyPr/>
        <a:lstStyle/>
        <a:p>
          <a:endParaRPr lang="en-GB"/>
        </a:p>
      </dgm:t>
    </dgm:pt>
    <dgm:pt modelId="{C5851883-4E10-4121-8801-36A0D24B185B}">
      <dgm:prSet phldrT="[Text]"/>
      <dgm:spPr/>
      <dgm:t>
        <a:bodyPr/>
        <a:lstStyle/>
        <a:p>
          <a:r>
            <a:rPr lang="en-US" dirty="0"/>
            <a:t>CMI</a:t>
          </a:r>
          <a:endParaRPr lang="en-GB" dirty="0"/>
        </a:p>
      </dgm:t>
    </dgm:pt>
    <dgm:pt modelId="{92069F44-6923-49C9-84D3-2B6AC8BB63DC}" type="parTrans" cxnId="{5162F541-BDB5-4A95-8622-D7A420C43D31}">
      <dgm:prSet/>
      <dgm:spPr/>
      <dgm:t>
        <a:bodyPr/>
        <a:lstStyle/>
        <a:p>
          <a:endParaRPr lang="en-GB"/>
        </a:p>
      </dgm:t>
    </dgm:pt>
    <dgm:pt modelId="{77D88E53-69B4-4A8E-876C-5F12145D3174}" type="sibTrans" cxnId="{5162F541-BDB5-4A95-8622-D7A420C43D31}">
      <dgm:prSet/>
      <dgm:spPr/>
      <dgm:t>
        <a:bodyPr/>
        <a:lstStyle/>
        <a:p>
          <a:endParaRPr lang="en-GB"/>
        </a:p>
      </dgm:t>
    </dgm:pt>
    <dgm:pt modelId="{D2EF7C4D-740D-4D7B-86DF-DD4E5D974EEF}">
      <dgm:prSet phldrT="[Text]"/>
      <dgm:spPr/>
      <dgm:t>
        <a:bodyPr/>
        <a:lstStyle/>
        <a:p>
          <a:r>
            <a:rPr lang="en-US" dirty="0"/>
            <a:t>LMF</a:t>
          </a:r>
          <a:endParaRPr lang="en-GB" dirty="0"/>
        </a:p>
      </dgm:t>
    </dgm:pt>
    <dgm:pt modelId="{8C25A3F2-32D0-4FFB-8532-71DE18AD9767}" type="parTrans" cxnId="{ADB143C6-5094-4EF2-AB05-B8E6618BAB7B}">
      <dgm:prSet/>
      <dgm:spPr/>
      <dgm:t>
        <a:bodyPr/>
        <a:lstStyle/>
        <a:p>
          <a:endParaRPr lang="en-GB"/>
        </a:p>
      </dgm:t>
    </dgm:pt>
    <dgm:pt modelId="{EDF73B73-9138-42EA-A329-A32B07416344}" type="sibTrans" cxnId="{ADB143C6-5094-4EF2-AB05-B8E6618BAB7B}">
      <dgm:prSet/>
      <dgm:spPr/>
      <dgm:t>
        <a:bodyPr/>
        <a:lstStyle/>
        <a:p>
          <a:endParaRPr lang="en-GB"/>
        </a:p>
      </dgm:t>
    </dgm:pt>
    <dgm:pt modelId="{8DC6FCD0-59E5-486C-BE30-527CED6D3BA2}">
      <dgm:prSet phldrT="[Text]"/>
      <dgm:spPr/>
      <dgm:t>
        <a:bodyPr/>
        <a:lstStyle/>
        <a:p>
          <a:r>
            <a:rPr lang="en-US" dirty="0"/>
            <a:t>MDT</a:t>
          </a:r>
          <a:endParaRPr lang="en-GB" dirty="0"/>
        </a:p>
      </dgm:t>
    </dgm:pt>
    <dgm:pt modelId="{41A211CC-D03F-4C6E-B442-39DEA7CAAD90}" type="parTrans" cxnId="{D98DD1C2-5B91-4C30-89B8-C4A33BFF8DF3}">
      <dgm:prSet/>
      <dgm:spPr/>
      <dgm:t>
        <a:bodyPr/>
        <a:lstStyle/>
        <a:p>
          <a:endParaRPr lang="en-GB"/>
        </a:p>
      </dgm:t>
    </dgm:pt>
    <dgm:pt modelId="{C46BDF34-4A88-4FC9-BDCF-1C5EC4017332}" type="sibTrans" cxnId="{D98DD1C2-5B91-4C30-89B8-C4A33BFF8DF3}">
      <dgm:prSet/>
      <dgm:spPr/>
      <dgm:t>
        <a:bodyPr/>
        <a:lstStyle/>
        <a:p>
          <a:endParaRPr lang="en-GB"/>
        </a:p>
      </dgm:t>
    </dgm:pt>
    <dgm:pt modelId="{92C2EB76-D6FA-418C-A4F6-9E56AD5899BF}">
      <dgm:prSet phldrT="[Text]"/>
      <dgm:spPr/>
      <dgm:t>
        <a:bodyPr/>
        <a:lstStyle/>
        <a:p>
          <a:r>
            <a:rPr lang="en-US" dirty="0"/>
            <a:t>MM</a:t>
          </a:r>
          <a:endParaRPr lang="en-GB" dirty="0"/>
        </a:p>
      </dgm:t>
    </dgm:pt>
    <dgm:pt modelId="{F148A79F-94F6-4822-93BC-5A325953B29C}" type="parTrans" cxnId="{8E1A0EBB-A98D-4DAB-92A6-E008E05782C3}">
      <dgm:prSet/>
      <dgm:spPr/>
      <dgm:t>
        <a:bodyPr/>
        <a:lstStyle/>
        <a:p>
          <a:endParaRPr lang="en-GB"/>
        </a:p>
      </dgm:t>
    </dgm:pt>
    <dgm:pt modelId="{4C25377E-A3E6-4634-9F44-B53C329B773F}" type="sibTrans" cxnId="{8E1A0EBB-A98D-4DAB-92A6-E008E05782C3}">
      <dgm:prSet/>
      <dgm:spPr/>
      <dgm:t>
        <a:bodyPr/>
        <a:lstStyle/>
        <a:p>
          <a:endParaRPr lang="en-GB"/>
        </a:p>
      </dgm:t>
    </dgm:pt>
    <dgm:pt modelId="{B68222DE-D1FD-4129-B5E6-C6AE6B5896BA}">
      <dgm:prSet phldrT="[Text]"/>
      <dgm:spPr/>
      <dgm:t>
        <a:bodyPr/>
        <a:lstStyle/>
        <a:p>
          <a:r>
            <a:rPr lang="en-US" dirty="0"/>
            <a:t>MNC</a:t>
          </a:r>
          <a:endParaRPr lang="en-GB" dirty="0"/>
        </a:p>
      </dgm:t>
    </dgm:pt>
    <dgm:pt modelId="{646B9073-4C7C-417A-B507-695ADB7475F9}" type="parTrans" cxnId="{127D92DB-49A6-40C3-A434-D4AEE5857B18}">
      <dgm:prSet/>
      <dgm:spPr/>
      <dgm:t>
        <a:bodyPr/>
        <a:lstStyle/>
        <a:p>
          <a:endParaRPr lang="en-GB"/>
        </a:p>
      </dgm:t>
    </dgm:pt>
    <dgm:pt modelId="{F98A2A6D-6224-4031-8B96-680F1EAA265C}" type="sibTrans" cxnId="{127D92DB-49A6-40C3-A434-D4AEE5857B18}">
      <dgm:prSet/>
      <dgm:spPr/>
      <dgm:t>
        <a:bodyPr/>
        <a:lstStyle/>
        <a:p>
          <a:endParaRPr lang="en-GB"/>
        </a:p>
      </dgm:t>
    </dgm:pt>
    <dgm:pt modelId="{1855603B-9E18-40B1-B01F-15ADD921151A}">
      <dgm:prSet phldrT="[Text]"/>
      <dgm:spPr/>
      <dgm:t>
        <a:bodyPr/>
        <a:lstStyle/>
        <a:p>
          <a:r>
            <a:rPr lang="en-US" dirty="0"/>
            <a:t>SCD</a:t>
          </a:r>
          <a:endParaRPr lang="en-GB" dirty="0"/>
        </a:p>
      </dgm:t>
    </dgm:pt>
    <dgm:pt modelId="{596A8C48-2282-42A5-92B4-A06F13420CBE}" type="parTrans" cxnId="{A252EA6B-063E-4B28-9959-CD4937F5A8CD}">
      <dgm:prSet/>
      <dgm:spPr/>
      <dgm:t>
        <a:bodyPr/>
        <a:lstStyle/>
        <a:p>
          <a:endParaRPr lang="en-GB"/>
        </a:p>
      </dgm:t>
    </dgm:pt>
    <dgm:pt modelId="{571E2BC3-CB8F-44DE-BF68-CA9627A11F07}" type="sibTrans" cxnId="{A252EA6B-063E-4B28-9959-CD4937F5A8CD}">
      <dgm:prSet/>
      <dgm:spPr/>
      <dgm:t>
        <a:bodyPr/>
        <a:lstStyle/>
        <a:p>
          <a:endParaRPr lang="en-GB"/>
        </a:p>
      </dgm:t>
    </dgm:pt>
    <dgm:pt modelId="{5ABCF23E-A58F-4C8E-9E2D-7EB6D0085268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r>
            <a:rPr lang="en-US" dirty="0"/>
            <a:t>TF</a:t>
          </a:r>
          <a:endParaRPr lang="en-GB" dirty="0"/>
        </a:p>
      </dgm:t>
    </dgm:pt>
    <dgm:pt modelId="{8CD75B96-0FF7-4166-80EF-F8AA449A13FD}" type="parTrans" cxnId="{D6BC73F5-3FC2-41FC-B06A-1A8F2FDF44A6}">
      <dgm:prSet/>
      <dgm:spPr/>
      <dgm:t>
        <a:bodyPr/>
        <a:lstStyle/>
        <a:p>
          <a:endParaRPr lang="en-GB"/>
        </a:p>
      </dgm:t>
    </dgm:pt>
    <dgm:pt modelId="{E1840FB0-24D7-47B5-9AAB-4631C34420FD}" type="sibTrans" cxnId="{D6BC73F5-3FC2-41FC-B06A-1A8F2FDF44A6}">
      <dgm:prSet/>
      <dgm:spPr/>
      <dgm:t>
        <a:bodyPr/>
        <a:lstStyle/>
        <a:p>
          <a:endParaRPr lang="en-GB"/>
        </a:p>
      </dgm:t>
    </dgm:pt>
    <dgm:pt modelId="{859EC637-1100-4F60-9D9B-235644B377FD}">
      <dgm:prSet phldrT="[Text]" custT="1"/>
      <dgm:spPr>
        <a:solidFill>
          <a:srgbClr val="005F8C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93B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3335" tIns="13335" rIns="13335" bIns="13335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prstClr val="white"/>
              </a:solidFill>
              <a:latin typeface="Arial"/>
              <a:ea typeface="+mn-ea"/>
              <a:cs typeface="+mn-cs"/>
            </a:rPr>
            <a:t>…</a:t>
          </a:r>
          <a:endParaRPr lang="en-GB" sz="2100" kern="1200" dirty="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38AFF31C-6C5C-48F6-8F55-8CED027A96FE}" type="parTrans" cxnId="{DEBBE0A9-B6B9-4F23-AB26-0279481065FB}">
      <dgm:prSet/>
      <dgm:spPr/>
      <dgm:t>
        <a:bodyPr/>
        <a:lstStyle/>
        <a:p>
          <a:endParaRPr lang="en-GB"/>
        </a:p>
      </dgm:t>
    </dgm:pt>
    <dgm:pt modelId="{5513F5AA-202C-4DF1-A781-BC72ECB7E468}" type="sibTrans" cxnId="{DEBBE0A9-B6B9-4F23-AB26-0279481065FB}">
      <dgm:prSet/>
      <dgm:spPr/>
      <dgm:t>
        <a:bodyPr/>
        <a:lstStyle/>
        <a:p>
          <a:endParaRPr lang="en-GB"/>
        </a:p>
      </dgm:t>
    </dgm:pt>
    <dgm:pt modelId="{DFF515BA-E258-4D5F-9E0C-52B8AD721D2B}" type="pres">
      <dgm:prSet presAssocID="{EAC0C0DD-7944-4171-8DDB-F382A3D132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2CC012-3A8B-4A39-A896-B28CFF1998A4}" type="pres">
      <dgm:prSet presAssocID="{B5A8916E-8C22-409A-8886-AD453D67DE1A}" presName="hierRoot1" presStyleCnt="0">
        <dgm:presLayoutVars>
          <dgm:hierBranch val="init"/>
        </dgm:presLayoutVars>
      </dgm:prSet>
      <dgm:spPr/>
    </dgm:pt>
    <dgm:pt modelId="{D171B6A9-67FB-4A03-A809-5C0590FAD842}" type="pres">
      <dgm:prSet presAssocID="{B5A8916E-8C22-409A-8886-AD453D67DE1A}" presName="rootComposite1" presStyleCnt="0"/>
      <dgm:spPr/>
    </dgm:pt>
    <dgm:pt modelId="{C7D43B6A-F9D1-45A9-9448-F4DF8936B81C}" type="pres">
      <dgm:prSet presAssocID="{B5A8916E-8C22-409A-8886-AD453D67DE1A}" presName="rootText1" presStyleLbl="node0" presStyleIdx="0" presStyleCnt="1">
        <dgm:presLayoutVars>
          <dgm:chPref val="3"/>
        </dgm:presLayoutVars>
      </dgm:prSet>
      <dgm:spPr/>
    </dgm:pt>
    <dgm:pt modelId="{89FACBBA-E5F3-48BD-B1DE-5C73F7C1533A}" type="pres">
      <dgm:prSet presAssocID="{B5A8916E-8C22-409A-8886-AD453D67DE1A}" presName="rootConnector1" presStyleLbl="node1" presStyleIdx="0" presStyleCnt="0"/>
      <dgm:spPr/>
    </dgm:pt>
    <dgm:pt modelId="{86AEF463-C08D-40D4-8EFB-EDDCEE21E602}" type="pres">
      <dgm:prSet presAssocID="{B5A8916E-8C22-409A-8886-AD453D67DE1A}" presName="hierChild2" presStyleCnt="0"/>
      <dgm:spPr/>
    </dgm:pt>
    <dgm:pt modelId="{E56154D4-2CEF-4AB9-9F53-877611A09A97}" type="pres">
      <dgm:prSet presAssocID="{B57F2388-51B9-403E-B46C-23B177AD98CE}" presName="Name37" presStyleLbl="parChTrans1D2" presStyleIdx="0" presStyleCnt="7"/>
      <dgm:spPr/>
    </dgm:pt>
    <dgm:pt modelId="{34D01AEA-F12E-4C02-98FE-87D34075E88C}" type="pres">
      <dgm:prSet presAssocID="{4F48BFE7-9F6B-4F25-A082-F70597E75533}" presName="hierRoot2" presStyleCnt="0">
        <dgm:presLayoutVars>
          <dgm:hierBranch val="init"/>
        </dgm:presLayoutVars>
      </dgm:prSet>
      <dgm:spPr/>
    </dgm:pt>
    <dgm:pt modelId="{B1DC78B4-5BE9-42D6-99F6-ADA8FF6F11B7}" type="pres">
      <dgm:prSet presAssocID="{4F48BFE7-9F6B-4F25-A082-F70597E75533}" presName="rootComposite" presStyleCnt="0"/>
      <dgm:spPr/>
    </dgm:pt>
    <dgm:pt modelId="{C1D40875-A5E6-4910-AA9F-ADA8553240D7}" type="pres">
      <dgm:prSet presAssocID="{4F48BFE7-9F6B-4F25-A082-F70597E75533}" presName="rootText" presStyleLbl="node2" presStyleIdx="0" presStyleCnt="7">
        <dgm:presLayoutVars>
          <dgm:chPref val="3"/>
        </dgm:presLayoutVars>
      </dgm:prSet>
      <dgm:spPr/>
    </dgm:pt>
    <dgm:pt modelId="{054E8D0C-E068-4E12-83BC-71F4C0A7B138}" type="pres">
      <dgm:prSet presAssocID="{4F48BFE7-9F6B-4F25-A082-F70597E75533}" presName="rootConnector" presStyleLbl="node2" presStyleIdx="0" presStyleCnt="7"/>
      <dgm:spPr/>
    </dgm:pt>
    <dgm:pt modelId="{A86535DD-0D94-4BBA-ADD9-DB0817070F72}" type="pres">
      <dgm:prSet presAssocID="{4F48BFE7-9F6B-4F25-A082-F70597E75533}" presName="hierChild4" presStyleCnt="0"/>
      <dgm:spPr/>
    </dgm:pt>
    <dgm:pt modelId="{2164A740-497D-4CF0-B4A6-A9EA69F8F5CC}" type="pres">
      <dgm:prSet presAssocID="{4F48BFE7-9F6B-4F25-A082-F70597E75533}" presName="hierChild5" presStyleCnt="0"/>
      <dgm:spPr/>
    </dgm:pt>
    <dgm:pt modelId="{B3B26D74-8797-4BCA-86A2-879198681C41}" type="pres">
      <dgm:prSet presAssocID="{D2DFD6F6-1D6A-4089-B706-B01E9F94DDDB}" presName="Name37" presStyleLbl="parChTrans1D2" presStyleIdx="1" presStyleCnt="7"/>
      <dgm:spPr/>
    </dgm:pt>
    <dgm:pt modelId="{9C7F3353-90C8-44FA-93ED-FCD1D5E6A663}" type="pres">
      <dgm:prSet presAssocID="{71C313C5-DB8B-4ED8-97AF-AC83A7D38B82}" presName="hierRoot2" presStyleCnt="0">
        <dgm:presLayoutVars>
          <dgm:hierBranch val="init"/>
        </dgm:presLayoutVars>
      </dgm:prSet>
      <dgm:spPr/>
    </dgm:pt>
    <dgm:pt modelId="{DF052648-1C81-47A4-837E-33F480A727C2}" type="pres">
      <dgm:prSet presAssocID="{71C313C5-DB8B-4ED8-97AF-AC83A7D38B82}" presName="rootComposite" presStyleCnt="0"/>
      <dgm:spPr/>
    </dgm:pt>
    <dgm:pt modelId="{4D6B6BE2-48AC-451E-AA43-17A3993A5D9A}" type="pres">
      <dgm:prSet presAssocID="{71C313C5-DB8B-4ED8-97AF-AC83A7D38B82}" presName="rootText" presStyleLbl="node2" presStyleIdx="1" presStyleCnt="7">
        <dgm:presLayoutVars>
          <dgm:chPref val="3"/>
        </dgm:presLayoutVars>
      </dgm:prSet>
      <dgm:spPr/>
    </dgm:pt>
    <dgm:pt modelId="{E566E145-0430-4383-8E7D-84E2E10C07DE}" type="pres">
      <dgm:prSet presAssocID="{71C313C5-DB8B-4ED8-97AF-AC83A7D38B82}" presName="rootConnector" presStyleLbl="node2" presStyleIdx="1" presStyleCnt="7"/>
      <dgm:spPr/>
    </dgm:pt>
    <dgm:pt modelId="{16D42E21-5933-4820-B5C4-45899D4CB5D2}" type="pres">
      <dgm:prSet presAssocID="{71C313C5-DB8B-4ED8-97AF-AC83A7D38B82}" presName="hierChild4" presStyleCnt="0"/>
      <dgm:spPr/>
    </dgm:pt>
    <dgm:pt modelId="{14648C95-6C72-48EE-AA09-02436AF3DA95}" type="pres">
      <dgm:prSet presAssocID="{71C313C5-DB8B-4ED8-97AF-AC83A7D38B82}" presName="hierChild5" presStyleCnt="0"/>
      <dgm:spPr/>
    </dgm:pt>
    <dgm:pt modelId="{C63D4EB4-0C49-41F9-9ECF-544FCC9662ED}" type="pres">
      <dgm:prSet presAssocID="{39A7363B-D72F-42F0-8371-B49F9F07B4EE}" presName="Name37" presStyleLbl="parChTrans1D2" presStyleIdx="2" presStyleCnt="7"/>
      <dgm:spPr/>
    </dgm:pt>
    <dgm:pt modelId="{DDCF1100-9434-4D5F-AE2A-A37E1EDA22D8}" type="pres">
      <dgm:prSet presAssocID="{D606BBC3-2442-4F96-AEC3-AECE37304DF4}" presName="hierRoot2" presStyleCnt="0">
        <dgm:presLayoutVars>
          <dgm:hierBranch val="init"/>
        </dgm:presLayoutVars>
      </dgm:prSet>
      <dgm:spPr/>
    </dgm:pt>
    <dgm:pt modelId="{DD1C83BE-290A-49A9-842C-FE0C521A371B}" type="pres">
      <dgm:prSet presAssocID="{D606BBC3-2442-4F96-AEC3-AECE37304DF4}" presName="rootComposite" presStyleCnt="0"/>
      <dgm:spPr/>
    </dgm:pt>
    <dgm:pt modelId="{F2BB4503-8E18-4AC6-BA21-B0629342035E}" type="pres">
      <dgm:prSet presAssocID="{D606BBC3-2442-4F96-AEC3-AECE37304DF4}" presName="rootText" presStyleLbl="node2" presStyleIdx="2" presStyleCnt="7">
        <dgm:presLayoutVars>
          <dgm:chPref val="3"/>
        </dgm:presLayoutVars>
      </dgm:prSet>
      <dgm:spPr/>
    </dgm:pt>
    <dgm:pt modelId="{D427BF47-7A65-4A2B-B581-CB9BB01244CD}" type="pres">
      <dgm:prSet presAssocID="{D606BBC3-2442-4F96-AEC3-AECE37304DF4}" presName="rootConnector" presStyleLbl="node2" presStyleIdx="2" presStyleCnt="7"/>
      <dgm:spPr/>
    </dgm:pt>
    <dgm:pt modelId="{48AAFE09-4E87-4D52-89DE-E7441F1226E8}" type="pres">
      <dgm:prSet presAssocID="{D606BBC3-2442-4F96-AEC3-AECE37304DF4}" presName="hierChild4" presStyleCnt="0"/>
      <dgm:spPr/>
    </dgm:pt>
    <dgm:pt modelId="{3CD12131-FDB6-429C-B070-1CC172C374B2}" type="pres">
      <dgm:prSet presAssocID="{D606BBC3-2442-4F96-AEC3-AECE37304DF4}" presName="hierChild5" presStyleCnt="0"/>
      <dgm:spPr/>
    </dgm:pt>
    <dgm:pt modelId="{1F2861DB-BD94-460A-872B-FFD8B030DAB6}" type="pres">
      <dgm:prSet presAssocID="{2F01AA6F-B141-41B2-9BE8-B31A6D6C7D87}" presName="Name37" presStyleLbl="parChTrans1D2" presStyleIdx="3" presStyleCnt="7"/>
      <dgm:spPr/>
    </dgm:pt>
    <dgm:pt modelId="{49301C6E-1525-4F5A-9314-EF5080E978FD}" type="pres">
      <dgm:prSet presAssocID="{A72BD898-3136-456E-A532-CE18E0D0983F}" presName="hierRoot2" presStyleCnt="0">
        <dgm:presLayoutVars>
          <dgm:hierBranch val="init"/>
        </dgm:presLayoutVars>
      </dgm:prSet>
      <dgm:spPr/>
    </dgm:pt>
    <dgm:pt modelId="{5116F0B0-FCFC-4E12-8BC7-C8ECFAF286E4}" type="pres">
      <dgm:prSet presAssocID="{A72BD898-3136-456E-A532-CE18E0D0983F}" presName="rootComposite" presStyleCnt="0"/>
      <dgm:spPr/>
    </dgm:pt>
    <dgm:pt modelId="{E08B7516-39C5-4BFE-868A-BF41628B12D0}" type="pres">
      <dgm:prSet presAssocID="{A72BD898-3136-456E-A532-CE18E0D0983F}" presName="rootText" presStyleLbl="node2" presStyleIdx="3" presStyleCnt="7">
        <dgm:presLayoutVars>
          <dgm:chPref val="3"/>
        </dgm:presLayoutVars>
      </dgm:prSet>
      <dgm:spPr/>
    </dgm:pt>
    <dgm:pt modelId="{7CC1FAE7-1211-4998-9305-6881557747E3}" type="pres">
      <dgm:prSet presAssocID="{A72BD898-3136-456E-A532-CE18E0D0983F}" presName="rootConnector" presStyleLbl="node2" presStyleIdx="3" presStyleCnt="7"/>
      <dgm:spPr/>
    </dgm:pt>
    <dgm:pt modelId="{3518FA9F-F4D6-4FCB-B6B1-984EDEB88821}" type="pres">
      <dgm:prSet presAssocID="{A72BD898-3136-456E-A532-CE18E0D0983F}" presName="hierChild4" presStyleCnt="0"/>
      <dgm:spPr/>
    </dgm:pt>
    <dgm:pt modelId="{1CE038B5-A04D-433B-9171-442A234E9397}" type="pres">
      <dgm:prSet presAssocID="{38AFF31C-6C5C-48F6-8F55-8CED027A96FE}" presName="Name37" presStyleLbl="parChTrans1D3" presStyleIdx="0" presStyleCnt="8"/>
      <dgm:spPr/>
    </dgm:pt>
    <dgm:pt modelId="{6B3B07B2-A1AD-4B5D-A308-413D2A817A25}" type="pres">
      <dgm:prSet presAssocID="{859EC637-1100-4F60-9D9B-235644B377FD}" presName="hierRoot2" presStyleCnt="0">
        <dgm:presLayoutVars>
          <dgm:hierBranch val="init"/>
        </dgm:presLayoutVars>
      </dgm:prSet>
      <dgm:spPr/>
    </dgm:pt>
    <dgm:pt modelId="{2F147A16-6EC1-4B6C-B741-1E49E71718E0}" type="pres">
      <dgm:prSet presAssocID="{859EC637-1100-4F60-9D9B-235644B377FD}" presName="rootComposite" presStyleCnt="0"/>
      <dgm:spPr/>
    </dgm:pt>
    <dgm:pt modelId="{E28AB4F2-6003-4381-B99F-0F3C72A6B7EB}" type="pres">
      <dgm:prSet presAssocID="{859EC637-1100-4F60-9D9B-235644B377FD}" presName="rootText" presStyleLbl="node3" presStyleIdx="0" presStyleCnt="8">
        <dgm:presLayoutVars>
          <dgm:chPref val="3"/>
        </dgm:presLayoutVars>
      </dgm:prSet>
      <dgm:spPr>
        <a:xfrm>
          <a:off x="2883823" y="935304"/>
          <a:ext cx="656704" cy="328352"/>
        </a:xfrm>
        <a:prstGeom prst="rect">
          <a:avLst/>
        </a:prstGeom>
      </dgm:spPr>
    </dgm:pt>
    <dgm:pt modelId="{9228AAB5-FD4F-4B65-8DE2-53825240B5BD}" type="pres">
      <dgm:prSet presAssocID="{859EC637-1100-4F60-9D9B-235644B377FD}" presName="rootConnector" presStyleLbl="node3" presStyleIdx="0" presStyleCnt="8"/>
      <dgm:spPr/>
    </dgm:pt>
    <dgm:pt modelId="{9C5E9902-6B76-4DE5-AE9A-D4B13DF8C7EF}" type="pres">
      <dgm:prSet presAssocID="{859EC637-1100-4F60-9D9B-235644B377FD}" presName="hierChild4" presStyleCnt="0"/>
      <dgm:spPr/>
    </dgm:pt>
    <dgm:pt modelId="{83ACD639-BD82-4BA4-BB1E-A59D53E0FBFC}" type="pres">
      <dgm:prSet presAssocID="{859EC637-1100-4F60-9D9B-235644B377FD}" presName="hierChild5" presStyleCnt="0"/>
      <dgm:spPr/>
    </dgm:pt>
    <dgm:pt modelId="{BFEBF9DF-D1FC-4A91-B62D-9C1C0A9F2F62}" type="pres">
      <dgm:prSet presAssocID="{A72BD898-3136-456E-A532-CE18E0D0983F}" presName="hierChild5" presStyleCnt="0"/>
      <dgm:spPr/>
    </dgm:pt>
    <dgm:pt modelId="{BD022F66-19F8-400A-B791-13B88BA86689}" type="pres">
      <dgm:prSet presAssocID="{87F2C041-A942-4D0F-B745-C9EA0ADD61B3}" presName="Name37" presStyleLbl="parChTrans1D2" presStyleIdx="4" presStyleCnt="7"/>
      <dgm:spPr/>
    </dgm:pt>
    <dgm:pt modelId="{4520A67B-9A71-4320-A81B-9F22CBF372E0}" type="pres">
      <dgm:prSet presAssocID="{250AEFF3-D6A9-4591-9A3C-D95AE414652C}" presName="hierRoot2" presStyleCnt="0">
        <dgm:presLayoutVars>
          <dgm:hierBranch val="init"/>
        </dgm:presLayoutVars>
      </dgm:prSet>
      <dgm:spPr/>
    </dgm:pt>
    <dgm:pt modelId="{CB79DFA9-3EF8-469E-B111-BDB479123703}" type="pres">
      <dgm:prSet presAssocID="{250AEFF3-D6A9-4591-9A3C-D95AE414652C}" presName="rootComposite" presStyleCnt="0"/>
      <dgm:spPr/>
    </dgm:pt>
    <dgm:pt modelId="{15F7E29E-6FFD-42A1-8AA0-BD85D8351EEF}" type="pres">
      <dgm:prSet presAssocID="{250AEFF3-D6A9-4591-9A3C-D95AE414652C}" presName="rootText" presStyleLbl="node2" presStyleIdx="4" presStyleCnt="7">
        <dgm:presLayoutVars>
          <dgm:chPref val="3"/>
        </dgm:presLayoutVars>
      </dgm:prSet>
      <dgm:spPr/>
    </dgm:pt>
    <dgm:pt modelId="{392A0327-D581-498C-93E6-628F37C53525}" type="pres">
      <dgm:prSet presAssocID="{250AEFF3-D6A9-4591-9A3C-D95AE414652C}" presName="rootConnector" presStyleLbl="node2" presStyleIdx="4" presStyleCnt="7"/>
      <dgm:spPr/>
    </dgm:pt>
    <dgm:pt modelId="{8D55564C-6669-41DB-9DE4-7DCD19DAEEBC}" type="pres">
      <dgm:prSet presAssocID="{250AEFF3-D6A9-4591-9A3C-D95AE414652C}" presName="hierChild4" presStyleCnt="0"/>
      <dgm:spPr/>
    </dgm:pt>
    <dgm:pt modelId="{BCF6A731-A420-4D4B-BC8F-7DBA41169B32}" type="pres">
      <dgm:prSet presAssocID="{92069F44-6923-49C9-84D3-2B6AC8BB63DC}" presName="Name37" presStyleLbl="parChTrans1D3" presStyleIdx="1" presStyleCnt="8"/>
      <dgm:spPr/>
    </dgm:pt>
    <dgm:pt modelId="{37C58AAB-91BC-42F3-9A94-5CEAA7E6176C}" type="pres">
      <dgm:prSet presAssocID="{C5851883-4E10-4121-8801-36A0D24B185B}" presName="hierRoot2" presStyleCnt="0">
        <dgm:presLayoutVars>
          <dgm:hierBranch val="init"/>
        </dgm:presLayoutVars>
      </dgm:prSet>
      <dgm:spPr/>
    </dgm:pt>
    <dgm:pt modelId="{4A16A613-99A0-4A7C-8ABE-914571A14AA7}" type="pres">
      <dgm:prSet presAssocID="{C5851883-4E10-4121-8801-36A0D24B185B}" presName="rootComposite" presStyleCnt="0"/>
      <dgm:spPr/>
    </dgm:pt>
    <dgm:pt modelId="{5CCE0256-5F27-483B-BDEE-B6F8765BA92B}" type="pres">
      <dgm:prSet presAssocID="{C5851883-4E10-4121-8801-36A0D24B185B}" presName="rootText" presStyleLbl="node3" presStyleIdx="1" presStyleCnt="8">
        <dgm:presLayoutVars>
          <dgm:chPref val="3"/>
        </dgm:presLayoutVars>
      </dgm:prSet>
      <dgm:spPr/>
    </dgm:pt>
    <dgm:pt modelId="{3D6182D6-1648-4A60-95F1-E2EFE8A6D438}" type="pres">
      <dgm:prSet presAssocID="{C5851883-4E10-4121-8801-36A0D24B185B}" presName="rootConnector" presStyleLbl="node3" presStyleIdx="1" presStyleCnt="8"/>
      <dgm:spPr/>
    </dgm:pt>
    <dgm:pt modelId="{4B386CFD-E9E2-4432-B614-FD9422A65222}" type="pres">
      <dgm:prSet presAssocID="{C5851883-4E10-4121-8801-36A0D24B185B}" presName="hierChild4" presStyleCnt="0"/>
      <dgm:spPr/>
    </dgm:pt>
    <dgm:pt modelId="{CC335739-60FF-4D64-B0F0-C3783159E233}" type="pres">
      <dgm:prSet presAssocID="{C5851883-4E10-4121-8801-36A0D24B185B}" presName="hierChild5" presStyleCnt="0"/>
      <dgm:spPr/>
    </dgm:pt>
    <dgm:pt modelId="{70B3BAD0-03BE-45B6-9643-5C785653DFEE}" type="pres">
      <dgm:prSet presAssocID="{8C25A3F2-32D0-4FFB-8532-71DE18AD9767}" presName="Name37" presStyleLbl="parChTrans1D3" presStyleIdx="2" presStyleCnt="8"/>
      <dgm:spPr/>
    </dgm:pt>
    <dgm:pt modelId="{2A6A201E-8356-4793-8837-DF689BF8BE05}" type="pres">
      <dgm:prSet presAssocID="{D2EF7C4D-740D-4D7B-86DF-DD4E5D974EEF}" presName="hierRoot2" presStyleCnt="0">
        <dgm:presLayoutVars>
          <dgm:hierBranch val="init"/>
        </dgm:presLayoutVars>
      </dgm:prSet>
      <dgm:spPr/>
    </dgm:pt>
    <dgm:pt modelId="{CCE543FD-2A09-4D99-AF5F-1F06583491DF}" type="pres">
      <dgm:prSet presAssocID="{D2EF7C4D-740D-4D7B-86DF-DD4E5D974EEF}" presName="rootComposite" presStyleCnt="0"/>
      <dgm:spPr/>
    </dgm:pt>
    <dgm:pt modelId="{FE07732E-9119-4111-925A-F0A8D150A09B}" type="pres">
      <dgm:prSet presAssocID="{D2EF7C4D-740D-4D7B-86DF-DD4E5D974EEF}" presName="rootText" presStyleLbl="node3" presStyleIdx="2" presStyleCnt="8">
        <dgm:presLayoutVars>
          <dgm:chPref val="3"/>
        </dgm:presLayoutVars>
      </dgm:prSet>
      <dgm:spPr/>
    </dgm:pt>
    <dgm:pt modelId="{116BD58A-A40C-4924-BBB8-E3B4FA25C28A}" type="pres">
      <dgm:prSet presAssocID="{D2EF7C4D-740D-4D7B-86DF-DD4E5D974EEF}" presName="rootConnector" presStyleLbl="node3" presStyleIdx="2" presStyleCnt="8"/>
      <dgm:spPr/>
    </dgm:pt>
    <dgm:pt modelId="{3C9E8330-9B8B-41B8-BFD3-6352FDC81351}" type="pres">
      <dgm:prSet presAssocID="{D2EF7C4D-740D-4D7B-86DF-DD4E5D974EEF}" presName="hierChild4" presStyleCnt="0"/>
      <dgm:spPr/>
    </dgm:pt>
    <dgm:pt modelId="{BF62280B-BA96-4CE7-BF8B-3DA888CEE658}" type="pres">
      <dgm:prSet presAssocID="{D2EF7C4D-740D-4D7B-86DF-DD4E5D974EEF}" presName="hierChild5" presStyleCnt="0"/>
      <dgm:spPr/>
    </dgm:pt>
    <dgm:pt modelId="{72069818-E1A6-4113-91AA-0CB38EC24BA1}" type="pres">
      <dgm:prSet presAssocID="{41A211CC-D03F-4C6E-B442-39DEA7CAAD90}" presName="Name37" presStyleLbl="parChTrans1D3" presStyleIdx="3" presStyleCnt="8"/>
      <dgm:spPr/>
    </dgm:pt>
    <dgm:pt modelId="{3EFFEF6D-245F-48D1-9950-EAF51E42B3A2}" type="pres">
      <dgm:prSet presAssocID="{8DC6FCD0-59E5-486C-BE30-527CED6D3BA2}" presName="hierRoot2" presStyleCnt="0">
        <dgm:presLayoutVars>
          <dgm:hierBranch val="init"/>
        </dgm:presLayoutVars>
      </dgm:prSet>
      <dgm:spPr/>
    </dgm:pt>
    <dgm:pt modelId="{90ADEDF6-D3F4-426C-AE65-DCEBF75D9D29}" type="pres">
      <dgm:prSet presAssocID="{8DC6FCD0-59E5-486C-BE30-527CED6D3BA2}" presName="rootComposite" presStyleCnt="0"/>
      <dgm:spPr/>
    </dgm:pt>
    <dgm:pt modelId="{E6A1A553-A416-40A8-9257-51C1D6AECCED}" type="pres">
      <dgm:prSet presAssocID="{8DC6FCD0-59E5-486C-BE30-527CED6D3BA2}" presName="rootText" presStyleLbl="node3" presStyleIdx="3" presStyleCnt="8">
        <dgm:presLayoutVars>
          <dgm:chPref val="3"/>
        </dgm:presLayoutVars>
      </dgm:prSet>
      <dgm:spPr/>
    </dgm:pt>
    <dgm:pt modelId="{83B6DA5C-FF4A-4CB3-82F9-483463FC060A}" type="pres">
      <dgm:prSet presAssocID="{8DC6FCD0-59E5-486C-BE30-527CED6D3BA2}" presName="rootConnector" presStyleLbl="node3" presStyleIdx="3" presStyleCnt="8"/>
      <dgm:spPr/>
    </dgm:pt>
    <dgm:pt modelId="{5BAF07AB-15E9-4ACD-B702-11F7C2022685}" type="pres">
      <dgm:prSet presAssocID="{8DC6FCD0-59E5-486C-BE30-527CED6D3BA2}" presName="hierChild4" presStyleCnt="0"/>
      <dgm:spPr/>
    </dgm:pt>
    <dgm:pt modelId="{3B6C58B8-A521-47B6-9E33-6B420B634868}" type="pres">
      <dgm:prSet presAssocID="{8DC6FCD0-59E5-486C-BE30-527CED6D3BA2}" presName="hierChild5" presStyleCnt="0"/>
      <dgm:spPr/>
    </dgm:pt>
    <dgm:pt modelId="{EEDCB1D7-A7A3-4A35-877B-31C8DB8349BA}" type="pres">
      <dgm:prSet presAssocID="{F148A79F-94F6-4822-93BC-5A325953B29C}" presName="Name37" presStyleLbl="parChTrans1D3" presStyleIdx="4" presStyleCnt="8"/>
      <dgm:spPr/>
    </dgm:pt>
    <dgm:pt modelId="{D48A81B2-8C7E-42D8-B033-E5032687FE37}" type="pres">
      <dgm:prSet presAssocID="{92C2EB76-D6FA-418C-A4F6-9E56AD5899BF}" presName="hierRoot2" presStyleCnt="0">
        <dgm:presLayoutVars>
          <dgm:hierBranch val="init"/>
        </dgm:presLayoutVars>
      </dgm:prSet>
      <dgm:spPr/>
    </dgm:pt>
    <dgm:pt modelId="{A781C0CA-795B-4D92-99F5-48901F3EA6B0}" type="pres">
      <dgm:prSet presAssocID="{92C2EB76-D6FA-418C-A4F6-9E56AD5899BF}" presName="rootComposite" presStyleCnt="0"/>
      <dgm:spPr/>
    </dgm:pt>
    <dgm:pt modelId="{5F18652F-BDFD-4456-88BD-9299BA383AC2}" type="pres">
      <dgm:prSet presAssocID="{92C2EB76-D6FA-418C-A4F6-9E56AD5899BF}" presName="rootText" presStyleLbl="node3" presStyleIdx="4" presStyleCnt="8">
        <dgm:presLayoutVars>
          <dgm:chPref val="3"/>
        </dgm:presLayoutVars>
      </dgm:prSet>
      <dgm:spPr/>
    </dgm:pt>
    <dgm:pt modelId="{E0C90A57-F3E4-4A7A-9B58-098B5259DFE6}" type="pres">
      <dgm:prSet presAssocID="{92C2EB76-D6FA-418C-A4F6-9E56AD5899BF}" presName="rootConnector" presStyleLbl="node3" presStyleIdx="4" presStyleCnt="8"/>
      <dgm:spPr/>
    </dgm:pt>
    <dgm:pt modelId="{801D8012-541E-4503-95BA-28F3777E5EA0}" type="pres">
      <dgm:prSet presAssocID="{92C2EB76-D6FA-418C-A4F6-9E56AD5899BF}" presName="hierChild4" presStyleCnt="0"/>
      <dgm:spPr/>
    </dgm:pt>
    <dgm:pt modelId="{5784B663-8EF3-4110-A860-7850B89BF154}" type="pres">
      <dgm:prSet presAssocID="{92C2EB76-D6FA-418C-A4F6-9E56AD5899BF}" presName="hierChild5" presStyleCnt="0"/>
      <dgm:spPr/>
    </dgm:pt>
    <dgm:pt modelId="{B045B286-B059-475F-A10B-641AE7B3CD5C}" type="pres">
      <dgm:prSet presAssocID="{646B9073-4C7C-417A-B507-695ADB7475F9}" presName="Name37" presStyleLbl="parChTrans1D3" presStyleIdx="5" presStyleCnt="8"/>
      <dgm:spPr/>
    </dgm:pt>
    <dgm:pt modelId="{6742B44F-0AF5-47B1-BE2D-775176DDB57F}" type="pres">
      <dgm:prSet presAssocID="{B68222DE-D1FD-4129-B5E6-C6AE6B5896BA}" presName="hierRoot2" presStyleCnt="0">
        <dgm:presLayoutVars>
          <dgm:hierBranch val="init"/>
        </dgm:presLayoutVars>
      </dgm:prSet>
      <dgm:spPr/>
    </dgm:pt>
    <dgm:pt modelId="{8F41C73F-7BFB-4662-B35E-49DAE496D9AD}" type="pres">
      <dgm:prSet presAssocID="{B68222DE-D1FD-4129-B5E6-C6AE6B5896BA}" presName="rootComposite" presStyleCnt="0"/>
      <dgm:spPr/>
    </dgm:pt>
    <dgm:pt modelId="{3C9A14E6-FE66-4EF8-BD62-471B4E42B7C7}" type="pres">
      <dgm:prSet presAssocID="{B68222DE-D1FD-4129-B5E6-C6AE6B5896BA}" presName="rootText" presStyleLbl="node3" presStyleIdx="5" presStyleCnt="8">
        <dgm:presLayoutVars>
          <dgm:chPref val="3"/>
        </dgm:presLayoutVars>
      </dgm:prSet>
      <dgm:spPr/>
    </dgm:pt>
    <dgm:pt modelId="{C4E31466-F770-47AB-85F7-4F2C15EBA999}" type="pres">
      <dgm:prSet presAssocID="{B68222DE-D1FD-4129-B5E6-C6AE6B5896BA}" presName="rootConnector" presStyleLbl="node3" presStyleIdx="5" presStyleCnt="8"/>
      <dgm:spPr/>
    </dgm:pt>
    <dgm:pt modelId="{38C0D03B-2623-4BEC-9AD1-96C18EFAE420}" type="pres">
      <dgm:prSet presAssocID="{B68222DE-D1FD-4129-B5E6-C6AE6B5896BA}" presName="hierChild4" presStyleCnt="0"/>
      <dgm:spPr/>
    </dgm:pt>
    <dgm:pt modelId="{CA24688D-92B1-4BBC-92A7-8E615F33D5F5}" type="pres">
      <dgm:prSet presAssocID="{B68222DE-D1FD-4129-B5E6-C6AE6B5896BA}" presName="hierChild5" presStyleCnt="0"/>
      <dgm:spPr/>
    </dgm:pt>
    <dgm:pt modelId="{7833567C-C3E9-47D7-9B83-F844A5A4CB06}" type="pres">
      <dgm:prSet presAssocID="{596A8C48-2282-42A5-92B4-A06F13420CBE}" presName="Name37" presStyleLbl="parChTrans1D3" presStyleIdx="6" presStyleCnt="8"/>
      <dgm:spPr/>
    </dgm:pt>
    <dgm:pt modelId="{226B65E5-E5BD-4024-84FF-DA618B55A380}" type="pres">
      <dgm:prSet presAssocID="{1855603B-9E18-40B1-B01F-15ADD921151A}" presName="hierRoot2" presStyleCnt="0">
        <dgm:presLayoutVars>
          <dgm:hierBranch val="init"/>
        </dgm:presLayoutVars>
      </dgm:prSet>
      <dgm:spPr/>
    </dgm:pt>
    <dgm:pt modelId="{BBB41A06-0407-45D3-B1A9-CB6BB55972D3}" type="pres">
      <dgm:prSet presAssocID="{1855603B-9E18-40B1-B01F-15ADD921151A}" presName="rootComposite" presStyleCnt="0"/>
      <dgm:spPr/>
    </dgm:pt>
    <dgm:pt modelId="{E4278945-60D6-4C99-8968-1BCA52B0E390}" type="pres">
      <dgm:prSet presAssocID="{1855603B-9E18-40B1-B01F-15ADD921151A}" presName="rootText" presStyleLbl="node3" presStyleIdx="6" presStyleCnt="8">
        <dgm:presLayoutVars>
          <dgm:chPref val="3"/>
        </dgm:presLayoutVars>
      </dgm:prSet>
      <dgm:spPr/>
    </dgm:pt>
    <dgm:pt modelId="{629238DA-B3F4-4DD7-B7B7-582028B9559F}" type="pres">
      <dgm:prSet presAssocID="{1855603B-9E18-40B1-B01F-15ADD921151A}" presName="rootConnector" presStyleLbl="node3" presStyleIdx="6" presStyleCnt="8"/>
      <dgm:spPr/>
    </dgm:pt>
    <dgm:pt modelId="{CB603E89-A86C-4739-AA3A-D13D158A8791}" type="pres">
      <dgm:prSet presAssocID="{1855603B-9E18-40B1-B01F-15ADD921151A}" presName="hierChild4" presStyleCnt="0"/>
      <dgm:spPr/>
    </dgm:pt>
    <dgm:pt modelId="{F0874835-CF02-493B-B888-19F35763D5F0}" type="pres">
      <dgm:prSet presAssocID="{1855603B-9E18-40B1-B01F-15ADD921151A}" presName="hierChild5" presStyleCnt="0"/>
      <dgm:spPr/>
    </dgm:pt>
    <dgm:pt modelId="{C0C18B58-4A0A-44E0-909A-BD5E44FE5DEF}" type="pres">
      <dgm:prSet presAssocID="{8CD75B96-0FF7-4166-80EF-F8AA449A13FD}" presName="Name37" presStyleLbl="parChTrans1D3" presStyleIdx="7" presStyleCnt="8"/>
      <dgm:spPr/>
    </dgm:pt>
    <dgm:pt modelId="{1B91203D-7812-4DE3-8F22-282CA677F7D9}" type="pres">
      <dgm:prSet presAssocID="{5ABCF23E-A58F-4C8E-9E2D-7EB6D0085268}" presName="hierRoot2" presStyleCnt="0">
        <dgm:presLayoutVars>
          <dgm:hierBranch val="init"/>
        </dgm:presLayoutVars>
      </dgm:prSet>
      <dgm:spPr/>
    </dgm:pt>
    <dgm:pt modelId="{C14C42C7-18DD-495A-8E99-B84D179FACCA}" type="pres">
      <dgm:prSet presAssocID="{5ABCF23E-A58F-4C8E-9E2D-7EB6D0085268}" presName="rootComposite" presStyleCnt="0"/>
      <dgm:spPr/>
    </dgm:pt>
    <dgm:pt modelId="{AD3EBE57-8DDB-465D-A3D1-6AFBB0B50982}" type="pres">
      <dgm:prSet presAssocID="{5ABCF23E-A58F-4C8E-9E2D-7EB6D0085268}" presName="rootText" presStyleLbl="node3" presStyleIdx="7" presStyleCnt="8">
        <dgm:presLayoutVars>
          <dgm:chPref val="3"/>
        </dgm:presLayoutVars>
      </dgm:prSet>
      <dgm:spPr/>
    </dgm:pt>
    <dgm:pt modelId="{BE08C165-8BAF-484D-A5C9-25E49C40B94B}" type="pres">
      <dgm:prSet presAssocID="{5ABCF23E-A58F-4C8E-9E2D-7EB6D0085268}" presName="rootConnector" presStyleLbl="node3" presStyleIdx="7" presStyleCnt="8"/>
      <dgm:spPr/>
    </dgm:pt>
    <dgm:pt modelId="{82538712-C8B9-4D34-9F40-2441B1DD67F3}" type="pres">
      <dgm:prSet presAssocID="{5ABCF23E-A58F-4C8E-9E2D-7EB6D0085268}" presName="hierChild4" presStyleCnt="0"/>
      <dgm:spPr/>
    </dgm:pt>
    <dgm:pt modelId="{B025261C-A86E-43DC-A7EE-64FF76661D2D}" type="pres">
      <dgm:prSet presAssocID="{5ABCF23E-A58F-4C8E-9E2D-7EB6D0085268}" presName="hierChild5" presStyleCnt="0"/>
      <dgm:spPr/>
    </dgm:pt>
    <dgm:pt modelId="{99A910F9-C715-4C59-8837-D4CFC6E20EA5}" type="pres">
      <dgm:prSet presAssocID="{250AEFF3-D6A9-4591-9A3C-D95AE414652C}" presName="hierChild5" presStyleCnt="0"/>
      <dgm:spPr/>
    </dgm:pt>
    <dgm:pt modelId="{A73D196B-19FC-435A-A471-0FC919B38C33}" type="pres">
      <dgm:prSet presAssocID="{87894E18-CD7B-4E3A-8B40-41214EF31F83}" presName="Name37" presStyleLbl="parChTrans1D2" presStyleIdx="5" presStyleCnt="7"/>
      <dgm:spPr/>
    </dgm:pt>
    <dgm:pt modelId="{876F516E-3381-49E9-B1FD-78DF341181F8}" type="pres">
      <dgm:prSet presAssocID="{8DED5D86-BF0E-4F5D-AD6E-714059D2D583}" presName="hierRoot2" presStyleCnt="0">
        <dgm:presLayoutVars>
          <dgm:hierBranch val="init"/>
        </dgm:presLayoutVars>
      </dgm:prSet>
      <dgm:spPr/>
    </dgm:pt>
    <dgm:pt modelId="{5E1EAD9E-6315-430F-A34B-229AD63282D0}" type="pres">
      <dgm:prSet presAssocID="{8DED5D86-BF0E-4F5D-AD6E-714059D2D583}" presName="rootComposite" presStyleCnt="0"/>
      <dgm:spPr/>
    </dgm:pt>
    <dgm:pt modelId="{AEAAE568-584B-490D-A752-E9F2FE6611CF}" type="pres">
      <dgm:prSet presAssocID="{8DED5D86-BF0E-4F5D-AD6E-714059D2D583}" presName="rootText" presStyleLbl="node2" presStyleIdx="5" presStyleCnt="7">
        <dgm:presLayoutVars>
          <dgm:chPref val="3"/>
        </dgm:presLayoutVars>
      </dgm:prSet>
      <dgm:spPr/>
    </dgm:pt>
    <dgm:pt modelId="{7FAE513C-ECDC-4DBA-9A28-DB0EE550CCA0}" type="pres">
      <dgm:prSet presAssocID="{8DED5D86-BF0E-4F5D-AD6E-714059D2D583}" presName="rootConnector" presStyleLbl="node2" presStyleIdx="5" presStyleCnt="7"/>
      <dgm:spPr/>
    </dgm:pt>
    <dgm:pt modelId="{BB874910-59B4-4C3D-9154-0AA065B127D4}" type="pres">
      <dgm:prSet presAssocID="{8DED5D86-BF0E-4F5D-AD6E-714059D2D583}" presName="hierChild4" presStyleCnt="0"/>
      <dgm:spPr/>
    </dgm:pt>
    <dgm:pt modelId="{0D72D11E-402C-4E11-8308-BA3C7DBB40E1}" type="pres">
      <dgm:prSet presAssocID="{8DED5D86-BF0E-4F5D-AD6E-714059D2D583}" presName="hierChild5" presStyleCnt="0"/>
      <dgm:spPr/>
    </dgm:pt>
    <dgm:pt modelId="{CB9BBD25-A0E3-4398-8371-7C46E83EA346}" type="pres">
      <dgm:prSet presAssocID="{2AB083CD-3105-49E0-9F2E-B50FB7A325D7}" presName="Name37" presStyleLbl="parChTrans1D2" presStyleIdx="6" presStyleCnt="7"/>
      <dgm:spPr/>
    </dgm:pt>
    <dgm:pt modelId="{26D8C05B-5964-49F1-85AC-C9E59C2BDEC5}" type="pres">
      <dgm:prSet presAssocID="{CE0A7234-AD19-457A-B459-533C4C075357}" presName="hierRoot2" presStyleCnt="0">
        <dgm:presLayoutVars>
          <dgm:hierBranch val="init"/>
        </dgm:presLayoutVars>
      </dgm:prSet>
      <dgm:spPr/>
    </dgm:pt>
    <dgm:pt modelId="{3E3D3DF7-1B31-4A4F-977F-B850F25641D3}" type="pres">
      <dgm:prSet presAssocID="{CE0A7234-AD19-457A-B459-533C4C075357}" presName="rootComposite" presStyleCnt="0"/>
      <dgm:spPr/>
    </dgm:pt>
    <dgm:pt modelId="{3F7C8F00-924F-4128-960A-4386FACC904E}" type="pres">
      <dgm:prSet presAssocID="{CE0A7234-AD19-457A-B459-533C4C075357}" presName="rootText" presStyleLbl="node2" presStyleIdx="6" presStyleCnt="7">
        <dgm:presLayoutVars>
          <dgm:chPref val="3"/>
        </dgm:presLayoutVars>
      </dgm:prSet>
      <dgm:spPr/>
    </dgm:pt>
    <dgm:pt modelId="{CD34AD4B-CCDE-4F14-AB6B-C0DDCC11CC87}" type="pres">
      <dgm:prSet presAssocID="{CE0A7234-AD19-457A-B459-533C4C075357}" presName="rootConnector" presStyleLbl="node2" presStyleIdx="6" presStyleCnt="7"/>
      <dgm:spPr/>
    </dgm:pt>
    <dgm:pt modelId="{55405E39-ED8F-478C-BF38-A84CB3184FCD}" type="pres">
      <dgm:prSet presAssocID="{CE0A7234-AD19-457A-B459-533C4C075357}" presName="hierChild4" presStyleCnt="0"/>
      <dgm:spPr/>
    </dgm:pt>
    <dgm:pt modelId="{6373001F-115B-43C6-B554-9ACE45AF6F28}" type="pres">
      <dgm:prSet presAssocID="{CE0A7234-AD19-457A-B459-533C4C075357}" presName="hierChild5" presStyleCnt="0"/>
      <dgm:spPr/>
    </dgm:pt>
    <dgm:pt modelId="{2506A1B6-9860-4604-A5ED-FD6F6625E4BD}" type="pres">
      <dgm:prSet presAssocID="{B5A8916E-8C22-409A-8886-AD453D67DE1A}" presName="hierChild3" presStyleCnt="0"/>
      <dgm:spPr/>
    </dgm:pt>
  </dgm:ptLst>
  <dgm:cxnLst>
    <dgm:cxn modelId="{8CA66103-0B56-4EA9-B240-4216EBAEE3C7}" type="presOf" srcId="{F148A79F-94F6-4822-93BC-5A325953B29C}" destId="{EEDCB1D7-A7A3-4A35-877B-31C8DB8349BA}" srcOrd="0" destOrd="0" presId="urn:microsoft.com/office/officeart/2005/8/layout/orgChart1"/>
    <dgm:cxn modelId="{80C24509-213A-4385-BCF5-B2698B243012}" type="presOf" srcId="{C5851883-4E10-4121-8801-36A0D24B185B}" destId="{5CCE0256-5F27-483B-BDEE-B6F8765BA92B}" srcOrd="0" destOrd="0" presId="urn:microsoft.com/office/officeart/2005/8/layout/orgChart1"/>
    <dgm:cxn modelId="{1B419C0F-E241-4756-B3FE-80AC2BB83BDF}" type="presOf" srcId="{2F01AA6F-B141-41B2-9BE8-B31A6D6C7D87}" destId="{1F2861DB-BD94-460A-872B-FFD8B030DAB6}" srcOrd="0" destOrd="0" presId="urn:microsoft.com/office/officeart/2005/8/layout/orgChart1"/>
    <dgm:cxn modelId="{657A5D10-354B-4B5F-843B-5EDFEF21546F}" srcId="{B5A8916E-8C22-409A-8886-AD453D67DE1A}" destId="{8DED5D86-BF0E-4F5D-AD6E-714059D2D583}" srcOrd="5" destOrd="0" parTransId="{87894E18-CD7B-4E3A-8B40-41214EF31F83}" sibTransId="{4CBB05AE-5C08-4AD7-88EE-33C41347C160}"/>
    <dgm:cxn modelId="{0C82E413-A0AE-43FD-8EB7-35A9942AC2EA}" type="presOf" srcId="{8DED5D86-BF0E-4F5D-AD6E-714059D2D583}" destId="{7FAE513C-ECDC-4DBA-9A28-DB0EE550CCA0}" srcOrd="1" destOrd="0" presId="urn:microsoft.com/office/officeart/2005/8/layout/orgChart1"/>
    <dgm:cxn modelId="{61B7F91C-2B6F-4723-922B-8E23468870A9}" type="presOf" srcId="{1855603B-9E18-40B1-B01F-15ADD921151A}" destId="{629238DA-B3F4-4DD7-B7B7-582028B9559F}" srcOrd="1" destOrd="0" presId="urn:microsoft.com/office/officeart/2005/8/layout/orgChart1"/>
    <dgm:cxn modelId="{0B67DA1D-F473-4419-AA60-46A834D35B16}" type="presOf" srcId="{87894E18-CD7B-4E3A-8B40-41214EF31F83}" destId="{A73D196B-19FC-435A-A471-0FC919B38C33}" srcOrd="0" destOrd="0" presId="urn:microsoft.com/office/officeart/2005/8/layout/orgChart1"/>
    <dgm:cxn modelId="{6D899A21-3D3D-402D-BF45-DFF186F24D76}" type="presOf" srcId="{250AEFF3-D6A9-4591-9A3C-D95AE414652C}" destId="{392A0327-D581-498C-93E6-628F37C53525}" srcOrd="1" destOrd="0" presId="urn:microsoft.com/office/officeart/2005/8/layout/orgChart1"/>
    <dgm:cxn modelId="{EC19DA24-0BB3-4CF4-8893-DE6B6A20E122}" type="presOf" srcId="{39A7363B-D72F-42F0-8371-B49F9F07B4EE}" destId="{C63D4EB4-0C49-41F9-9ECF-544FCC9662ED}" srcOrd="0" destOrd="0" presId="urn:microsoft.com/office/officeart/2005/8/layout/orgChart1"/>
    <dgm:cxn modelId="{94EFD52C-9A5C-43EF-A5FA-4C986DD93A68}" srcId="{B5A8916E-8C22-409A-8886-AD453D67DE1A}" destId="{4F48BFE7-9F6B-4F25-A082-F70597E75533}" srcOrd="0" destOrd="0" parTransId="{B57F2388-51B9-403E-B46C-23B177AD98CE}" sibTransId="{F2CD9B58-29EC-47A8-8993-9A15BC6BC7D9}"/>
    <dgm:cxn modelId="{AAB36631-0E62-49F7-870F-EC828C5F7A1B}" srcId="{B5A8916E-8C22-409A-8886-AD453D67DE1A}" destId="{CE0A7234-AD19-457A-B459-533C4C075357}" srcOrd="6" destOrd="0" parTransId="{2AB083CD-3105-49E0-9F2E-B50FB7A325D7}" sibTransId="{DEA21BC0-E889-438D-A1C9-590ACFACB6D3}"/>
    <dgm:cxn modelId="{9ED1B731-2EFB-4B23-AF57-6DBA192C7F8C}" type="presOf" srcId="{B57F2388-51B9-403E-B46C-23B177AD98CE}" destId="{E56154D4-2CEF-4AB9-9F53-877611A09A97}" srcOrd="0" destOrd="0" presId="urn:microsoft.com/office/officeart/2005/8/layout/orgChart1"/>
    <dgm:cxn modelId="{CFE81033-F528-4D05-94C8-E510BE4F0507}" type="presOf" srcId="{596A8C48-2282-42A5-92B4-A06F13420CBE}" destId="{7833567C-C3E9-47D7-9B83-F844A5A4CB06}" srcOrd="0" destOrd="0" presId="urn:microsoft.com/office/officeart/2005/8/layout/orgChart1"/>
    <dgm:cxn modelId="{79BAAE34-772C-4C23-83D7-8448BC08CD75}" type="presOf" srcId="{D606BBC3-2442-4F96-AEC3-AECE37304DF4}" destId="{F2BB4503-8E18-4AC6-BA21-B0629342035E}" srcOrd="0" destOrd="0" presId="urn:microsoft.com/office/officeart/2005/8/layout/orgChart1"/>
    <dgm:cxn modelId="{98E7B936-A585-4AF8-ADE5-E5BF68483099}" type="presOf" srcId="{41A211CC-D03F-4C6E-B442-39DEA7CAAD90}" destId="{72069818-E1A6-4113-91AA-0CB38EC24BA1}" srcOrd="0" destOrd="0" presId="urn:microsoft.com/office/officeart/2005/8/layout/orgChart1"/>
    <dgm:cxn modelId="{6C637638-8CD0-424E-928C-A7846DCB99E5}" type="presOf" srcId="{5ABCF23E-A58F-4C8E-9E2D-7EB6D0085268}" destId="{AD3EBE57-8DDB-465D-A3D1-6AFBB0B50982}" srcOrd="0" destOrd="0" presId="urn:microsoft.com/office/officeart/2005/8/layout/orgChart1"/>
    <dgm:cxn modelId="{71793C39-96EE-4C9E-8116-460E2F932818}" type="presOf" srcId="{250AEFF3-D6A9-4591-9A3C-D95AE414652C}" destId="{15F7E29E-6FFD-42A1-8AA0-BD85D8351EEF}" srcOrd="0" destOrd="0" presId="urn:microsoft.com/office/officeart/2005/8/layout/orgChart1"/>
    <dgm:cxn modelId="{3077053D-240F-4DF6-BDBC-C70855C616F8}" type="presOf" srcId="{4F48BFE7-9F6B-4F25-A082-F70597E75533}" destId="{C1D40875-A5E6-4910-AA9F-ADA8553240D7}" srcOrd="0" destOrd="0" presId="urn:microsoft.com/office/officeart/2005/8/layout/orgChart1"/>
    <dgm:cxn modelId="{10517540-9C67-4990-83CF-10EA6E166C04}" type="presOf" srcId="{4F48BFE7-9F6B-4F25-A082-F70597E75533}" destId="{054E8D0C-E068-4E12-83BC-71F4C0A7B138}" srcOrd="1" destOrd="0" presId="urn:microsoft.com/office/officeart/2005/8/layout/orgChart1"/>
    <dgm:cxn modelId="{5162F541-BDB5-4A95-8622-D7A420C43D31}" srcId="{250AEFF3-D6A9-4591-9A3C-D95AE414652C}" destId="{C5851883-4E10-4121-8801-36A0D24B185B}" srcOrd="0" destOrd="0" parTransId="{92069F44-6923-49C9-84D3-2B6AC8BB63DC}" sibTransId="{77D88E53-69B4-4A8E-876C-5F12145D3174}"/>
    <dgm:cxn modelId="{A252EA6B-063E-4B28-9959-CD4937F5A8CD}" srcId="{250AEFF3-D6A9-4591-9A3C-D95AE414652C}" destId="{1855603B-9E18-40B1-B01F-15ADD921151A}" srcOrd="5" destOrd="0" parTransId="{596A8C48-2282-42A5-92B4-A06F13420CBE}" sibTransId="{571E2BC3-CB8F-44DE-BF68-CA9627A11F07}"/>
    <dgm:cxn modelId="{AC94186F-6B7A-434E-BF4E-06D7A8CF7142}" type="presOf" srcId="{CE0A7234-AD19-457A-B459-533C4C075357}" destId="{CD34AD4B-CCDE-4F14-AB6B-C0DDCC11CC87}" srcOrd="1" destOrd="0" presId="urn:microsoft.com/office/officeart/2005/8/layout/orgChart1"/>
    <dgm:cxn modelId="{583F5150-FBE5-4B09-87FF-0A4530046752}" srcId="{B5A8916E-8C22-409A-8886-AD453D67DE1A}" destId="{D606BBC3-2442-4F96-AEC3-AECE37304DF4}" srcOrd="2" destOrd="0" parTransId="{39A7363B-D72F-42F0-8371-B49F9F07B4EE}" sibTransId="{19B8771D-786E-4319-B51A-1D99BB4CFD52}"/>
    <dgm:cxn modelId="{84AA8E70-257B-4529-90FD-1FCDD872B20D}" type="presOf" srcId="{71C313C5-DB8B-4ED8-97AF-AC83A7D38B82}" destId="{4D6B6BE2-48AC-451E-AA43-17A3993A5D9A}" srcOrd="0" destOrd="0" presId="urn:microsoft.com/office/officeart/2005/8/layout/orgChart1"/>
    <dgm:cxn modelId="{F2124352-936A-458D-B786-5BE8325B5F33}" type="presOf" srcId="{92C2EB76-D6FA-418C-A4F6-9E56AD5899BF}" destId="{5F18652F-BDFD-4456-88BD-9299BA383AC2}" srcOrd="0" destOrd="0" presId="urn:microsoft.com/office/officeart/2005/8/layout/orgChart1"/>
    <dgm:cxn modelId="{E075B254-5DCF-4F97-86F0-43C31E4EBEAC}" type="presOf" srcId="{92069F44-6923-49C9-84D3-2B6AC8BB63DC}" destId="{BCF6A731-A420-4D4B-BC8F-7DBA41169B32}" srcOrd="0" destOrd="0" presId="urn:microsoft.com/office/officeart/2005/8/layout/orgChart1"/>
    <dgm:cxn modelId="{25516F75-1FC3-4BE4-A894-50773846C813}" type="presOf" srcId="{859EC637-1100-4F60-9D9B-235644B377FD}" destId="{9228AAB5-FD4F-4B65-8DE2-53825240B5BD}" srcOrd="1" destOrd="0" presId="urn:microsoft.com/office/officeart/2005/8/layout/orgChart1"/>
    <dgm:cxn modelId="{122AF877-5392-4B4F-9E9A-A071F6F4EE56}" type="presOf" srcId="{8C25A3F2-32D0-4FFB-8532-71DE18AD9767}" destId="{70B3BAD0-03BE-45B6-9643-5C785653DFEE}" srcOrd="0" destOrd="0" presId="urn:microsoft.com/office/officeart/2005/8/layout/orgChart1"/>
    <dgm:cxn modelId="{47A5427B-8E71-4E02-A5FE-9AF3531237F4}" type="presOf" srcId="{B68222DE-D1FD-4129-B5E6-C6AE6B5896BA}" destId="{C4E31466-F770-47AB-85F7-4F2C15EBA999}" srcOrd="1" destOrd="0" presId="urn:microsoft.com/office/officeart/2005/8/layout/orgChart1"/>
    <dgm:cxn modelId="{9C4E417C-7B7F-446C-982A-5C08FF737140}" type="presOf" srcId="{A72BD898-3136-456E-A532-CE18E0D0983F}" destId="{E08B7516-39C5-4BFE-868A-BF41628B12D0}" srcOrd="0" destOrd="0" presId="urn:microsoft.com/office/officeart/2005/8/layout/orgChart1"/>
    <dgm:cxn modelId="{61589E7D-BE43-45DA-853D-78654F7920E2}" type="presOf" srcId="{B5A8916E-8C22-409A-8886-AD453D67DE1A}" destId="{C7D43B6A-F9D1-45A9-9448-F4DF8936B81C}" srcOrd="0" destOrd="0" presId="urn:microsoft.com/office/officeart/2005/8/layout/orgChart1"/>
    <dgm:cxn modelId="{D6A6D07D-B230-4009-8117-2B63C13E5D41}" type="presOf" srcId="{8CD75B96-0FF7-4166-80EF-F8AA449A13FD}" destId="{C0C18B58-4A0A-44E0-909A-BD5E44FE5DEF}" srcOrd="0" destOrd="0" presId="urn:microsoft.com/office/officeart/2005/8/layout/orgChart1"/>
    <dgm:cxn modelId="{FB11E67D-DAC0-416F-9249-FAA6F68A4938}" type="presOf" srcId="{5ABCF23E-A58F-4C8E-9E2D-7EB6D0085268}" destId="{BE08C165-8BAF-484D-A5C9-25E49C40B94B}" srcOrd="1" destOrd="0" presId="urn:microsoft.com/office/officeart/2005/8/layout/orgChart1"/>
    <dgm:cxn modelId="{0ED7467E-14B6-4584-8787-B989199FA6FA}" srcId="{B5A8916E-8C22-409A-8886-AD453D67DE1A}" destId="{A72BD898-3136-456E-A532-CE18E0D0983F}" srcOrd="3" destOrd="0" parTransId="{2F01AA6F-B141-41B2-9BE8-B31A6D6C7D87}" sibTransId="{61A74AAB-8202-4A03-8583-2D9735141C7F}"/>
    <dgm:cxn modelId="{90CB088C-F83A-4EBA-A81E-DA69ED99B3D4}" type="presOf" srcId="{8DC6FCD0-59E5-486C-BE30-527CED6D3BA2}" destId="{E6A1A553-A416-40A8-9257-51C1D6AECCED}" srcOrd="0" destOrd="0" presId="urn:microsoft.com/office/officeart/2005/8/layout/orgChart1"/>
    <dgm:cxn modelId="{BE14C696-17D1-480D-AC12-AE84E6CFC9D1}" type="presOf" srcId="{D606BBC3-2442-4F96-AEC3-AECE37304DF4}" destId="{D427BF47-7A65-4A2B-B581-CB9BB01244CD}" srcOrd="1" destOrd="0" presId="urn:microsoft.com/office/officeart/2005/8/layout/orgChart1"/>
    <dgm:cxn modelId="{33D8799B-6ADF-4ABD-8564-DDF7D7EB540F}" type="presOf" srcId="{87F2C041-A942-4D0F-B745-C9EA0ADD61B3}" destId="{BD022F66-19F8-400A-B791-13B88BA86689}" srcOrd="0" destOrd="0" presId="urn:microsoft.com/office/officeart/2005/8/layout/orgChart1"/>
    <dgm:cxn modelId="{0BA1A29E-F783-449B-B461-E9D16BAF6F78}" srcId="{B5A8916E-8C22-409A-8886-AD453D67DE1A}" destId="{250AEFF3-D6A9-4591-9A3C-D95AE414652C}" srcOrd="4" destOrd="0" parTransId="{87F2C041-A942-4D0F-B745-C9EA0ADD61B3}" sibTransId="{C06A865E-70D4-4772-A217-4F2A4766A2B8}"/>
    <dgm:cxn modelId="{4B4E5EA5-FD8D-497C-8374-26B117F1C930}" type="presOf" srcId="{D2EF7C4D-740D-4D7B-86DF-DD4E5D974EEF}" destId="{116BD58A-A40C-4924-BBB8-E3B4FA25C28A}" srcOrd="1" destOrd="0" presId="urn:microsoft.com/office/officeart/2005/8/layout/orgChart1"/>
    <dgm:cxn modelId="{DEBBE0A9-B6B9-4F23-AB26-0279481065FB}" srcId="{A72BD898-3136-456E-A532-CE18E0D0983F}" destId="{859EC637-1100-4F60-9D9B-235644B377FD}" srcOrd="0" destOrd="0" parTransId="{38AFF31C-6C5C-48F6-8F55-8CED027A96FE}" sibTransId="{5513F5AA-202C-4DF1-A781-BC72ECB7E468}"/>
    <dgm:cxn modelId="{A07501AB-A6DB-491C-A257-1D039504042A}" type="presOf" srcId="{38AFF31C-6C5C-48F6-8F55-8CED027A96FE}" destId="{1CE038B5-A04D-433B-9171-442A234E9397}" srcOrd="0" destOrd="0" presId="urn:microsoft.com/office/officeart/2005/8/layout/orgChart1"/>
    <dgm:cxn modelId="{2ABE2BAD-0CE8-4D4B-A27B-0B2B31BDC870}" type="presOf" srcId="{92C2EB76-D6FA-418C-A4F6-9E56AD5899BF}" destId="{E0C90A57-F3E4-4A7A-9B58-098B5259DFE6}" srcOrd="1" destOrd="0" presId="urn:microsoft.com/office/officeart/2005/8/layout/orgChart1"/>
    <dgm:cxn modelId="{341B01B1-BA54-4247-B62A-535E09DA2781}" type="presOf" srcId="{646B9073-4C7C-417A-B507-695ADB7475F9}" destId="{B045B286-B059-475F-A10B-641AE7B3CD5C}" srcOrd="0" destOrd="0" presId="urn:microsoft.com/office/officeart/2005/8/layout/orgChart1"/>
    <dgm:cxn modelId="{85D6F2B2-A77D-46E8-B288-8447CA8CB071}" type="presOf" srcId="{2AB083CD-3105-49E0-9F2E-B50FB7A325D7}" destId="{CB9BBD25-A0E3-4398-8371-7C46E83EA346}" srcOrd="0" destOrd="0" presId="urn:microsoft.com/office/officeart/2005/8/layout/orgChart1"/>
    <dgm:cxn modelId="{43E7C8B5-8664-4F08-9F93-8A53F04B286B}" type="presOf" srcId="{8DED5D86-BF0E-4F5D-AD6E-714059D2D583}" destId="{AEAAE568-584B-490D-A752-E9F2FE6611CF}" srcOrd="0" destOrd="0" presId="urn:microsoft.com/office/officeart/2005/8/layout/orgChart1"/>
    <dgm:cxn modelId="{B1638BB9-508A-4E62-9909-A88951894B03}" type="presOf" srcId="{D2DFD6F6-1D6A-4089-B706-B01E9F94DDDB}" destId="{B3B26D74-8797-4BCA-86A2-879198681C41}" srcOrd="0" destOrd="0" presId="urn:microsoft.com/office/officeart/2005/8/layout/orgChart1"/>
    <dgm:cxn modelId="{8E1A0EBB-A98D-4DAB-92A6-E008E05782C3}" srcId="{250AEFF3-D6A9-4591-9A3C-D95AE414652C}" destId="{92C2EB76-D6FA-418C-A4F6-9E56AD5899BF}" srcOrd="3" destOrd="0" parTransId="{F148A79F-94F6-4822-93BC-5A325953B29C}" sibTransId="{4C25377E-A3E6-4634-9F44-B53C329B773F}"/>
    <dgm:cxn modelId="{32FC3DC2-82CA-46E9-83ED-1C3428B5BC9A}" srcId="{B5A8916E-8C22-409A-8886-AD453D67DE1A}" destId="{71C313C5-DB8B-4ED8-97AF-AC83A7D38B82}" srcOrd="1" destOrd="0" parTransId="{D2DFD6F6-1D6A-4089-B706-B01E9F94DDDB}" sibTransId="{65933123-1E10-4BED-9DDB-CC3AB26C6083}"/>
    <dgm:cxn modelId="{D98DD1C2-5B91-4C30-89B8-C4A33BFF8DF3}" srcId="{250AEFF3-D6A9-4591-9A3C-D95AE414652C}" destId="{8DC6FCD0-59E5-486C-BE30-527CED6D3BA2}" srcOrd="2" destOrd="0" parTransId="{41A211CC-D03F-4C6E-B442-39DEA7CAAD90}" sibTransId="{C46BDF34-4A88-4FC9-BDCF-1C5EC4017332}"/>
    <dgm:cxn modelId="{132713C6-E7DC-49A8-A98A-EBD7B8D8FFCB}" type="presOf" srcId="{C5851883-4E10-4121-8801-36A0D24B185B}" destId="{3D6182D6-1648-4A60-95F1-E2EFE8A6D438}" srcOrd="1" destOrd="0" presId="urn:microsoft.com/office/officeart/2005/8/layout/orgChart1"/>
    <dgm:cxn modelId="{ADB143C6-5094-4EF2-AB05-B8E6618BAB7B}" srcId="{250AEFF3-D6A9-4591-9A3C-D95AE414652C}" destId="{D2EF7C4D-740D-4D7B-86DF-DD4E5D974EEF}" srcOrd="1" destOrd="0" parTransId="{8C25A3F2-32D0-4FFB-8532-71DE18AD9767}" sibTransId="{EDF73B73-9138-42EA-A329-A32B07416344}"/>
    <dgm:cxn modelId="{B4D054C7-849B-4F5E-A98D-9841AF601D4E}" type="presOf" srcId="{D2EF7C4D-740D-4D7B-86DF-DD4E5D974EEF}" destId="{FE07732E-9119-4111-925A-F0A8D150A09B}" srcOrd="0" destOrd="0" presId="urn:microsoft.com/office/officeart/2005/8/layout/orgChart1"/>
    <dgm:cxn modelId="{08686ECF-248D-49A1-9EAE-1C0DEB781173}" type="presOf" srcId="{CE0A7234-AD19-457A-B459-533C4C075357}" destId="{3F7C8F00-924F-4128-960A-4386FACC904E}" srcOrd="0" destOrd="0" presId="urn:microsoft.com/office/officeart/2005/8/layout/orgChart1"/>
    <dgm:cxn modelId="{0CB9BCD9-97BD-4DD2-BF61-3FBF540DC8BB}" type="presOf" srcId="{1855603B-9E18-40B1-B01F-15ADD921151A}" destId="{E4278945-60D6-4C99-8968-1BCA52B0E390}" srcOrd="0" destOrd="0" presId="urn:microsoft.com/office/officeart/2005/8/layout/orgChart1"/>
    <dgm:cxn modelId="{127D92DB-49A6-40C3-A434-D4AEE5857B18}" srcId="{250AEFF3-D6A9-4591-9A3C-D95AE414652C}" destId="{B68222DE-D1FD-4129-B5E6-C6AE6B5896BA}" srcOrd="4" destOrd="0" parTransId="{646B9073-4C7C-417A-B507-695ADB7475F9}" sibTransId="{F98A2A6D-6224-4031-8B96-680F1EAA265C}"/>
    <dgm:cxn modelId="{43F306E0-11A6-413B-827F-B1A0E2AB2B07}" type="presOf" srcId="{A72BD898-3136-456E-A532-CE18E0D0983F}" destId="{7CC1FAE7-1211-4998-9305-6881557747E3}" srcOrd="1" destOrd="0" presId="urn:microsoft.com/office/officeart/2005/8/layout/orgChart1"/>
    <dgm:cxn modelId="{CD0D8BE2-55C8-4BC7-A306-00DDD7686F5D}" type="presOf" srcId="{8DC6FCD0-59E5-486C-BE30-527CED6D3BA2}" destId="{83B6DA5C-FF4A-4CB3-82F9-483463FC060A}" srcOrd="1" destOrd="0" presId="urn:microsoft.com/office/officeart/2005/8/layout/orgChart1"/>
    <dgm:cxn modelId="{E275A1E6-D75D-4062-92E8-BF6020FDF2CE}" type="presOf" srcId="{859EC637-1100-4F60-9D9B-235644B377FD}" destId="{E28AB4F2-6003-4381-B99F-0F3C72A6B7EB}" srcOrd="0" destOrd="0" presId="urn:microsoft.com/office/officeart/2005/8/layout/orgChart1"/>
    <dgm:cxn modelId="{589E7FF0-E901-4D30-A0CB-26A86406189F}" type="presOf" srcId="{71C313C5-DB8B-4ED8-97AF-AC83A7D38B82}" destId="{E566E145-0430-4383-8E7D-84E2E10C07DE}" srcOrd="1" destOrd="0" presId="urn:microsoft.com/office/officeart/2005/8/layout/orgChart1"/>
    <dgm:cxn modelId="{D6BC73F5-3FC2-41FC-B06A-1A8F2FDF44A6}" srcId="{250AEFF3-D6A9-4591-9A3C-D95AE414652C}" destId="{5ABCF23E-A58F-4C8E-9E2D-7EB6D0085268}" srcOrd="6" destOrd="0" parTransId="{8CD75B96-0FF7-4166-80EF-F8AA449A13FD}" sibTransId="{E1840FB0-24D7-47B5-9AAB-4631C34420FD}"/>
    <dgm:cxn modelId="{FA1FF8F8-936C-4B28-96FB-F75C6102EB4A}" srcId="{EAC0C0DD-7944-4171-8DDB-F382A3D132E0}" destId="{B5A8916E-8C22-409A-8886-AD453D67DE1A}" srcOrd="0" destOrd="0" parTransId="{FC3E233C-BE06-45DC-A579-CDF4063556F1}" sibTransId="{F34474B7-74BA-4FB3-BBA5-E12BCA1987A0}"/>
    <dgm:cxn modelId="{C9C8ECF9-702E-490B-A080-25845C03131E}" type="presOf" srcId="{B68222DE-D1FD-4129-B5E6-C6AE6B5896BA}" destId="{3C9A14E6-FE66-4EF8-BD62-471B4E42B7C7}" srcOrd="0" destOrd="0" presId="urn:microsoft.com/office/officeart/2005/8/layout/orgChart1"/>
    <dgm:cxn modelId="{698039FC-4146-40AF-A305-BCF243D62C89}" type="presOf" srcId="{B5A8916E-8C22-409A-8886-AD453D67DE1A}" destId="{89FACBBA-E5F3-48BD-B1DE-5C73F7C1533A}" srcOrd="1" destOrd="0" presId="urn:microsoft.com/office/officeart/2005/8/layout/orgChart1"/>
    <dgm:cxn modelId="{7A68A0FE-6CB5-48C9-915E-96685818E04A}" type="presOf" srcId="{EAC0C0DD-7944-4171-8DDB-F382A3D132E0}" destId="{DFF515BA-E258-4D5F-9E0C-52B8AD721D2B}" srcOrd="0" destOrd="0" presId="urn:microsoft.com/office/officeart/2005/8/layout/orgChart1"/>
    <dgm:cxn modelId="{0B780C8A-6ED6-4069-8097-C98A55489DC9}" type="presParOf" srcId="{DFF515BA-E258-4D5F-9E0C-52B8AD721D2B}" destId="{AB2CC012-3A8B-4A39-A896-B28CFF1998A4}" srcOrd="0" destOrd="0" presId="urn:microsoft.com/office/officeart/2005/8/layout/orgChart1"/>
    <dgm:cxn modelId="{15D2B8D4-B2D2-4F5E-A7B2-D8F4242E5083}" type="presParOf" srcId="{AB2CC012-3A8B-4A39-A896-B28CFF1998A4}" destId="{D171B6A9-67FB-4A03-A809-5C0590FAD842}" srcOrd="0" destOrd="0" presId="urn:microsoft.com/office/officeart/2005/8/layout/orgChart1"/>
    <dgm:cxn modelId="{21DF379C-655A-4C2B-BC8A-AD4BA4CAA729}" type="presParOf" srcId="{D171B6A9-67FB-4A03-A809-5C0590FAD842}" destId="{C7D43B6A-F9D1-45A9-9448-F4DF8936B81C}" srcOrd="0" destOrd="0" presId="urn:microsoft.com/office/officeart/2005/8/layout/orgChart1"/>
    <dgm:cxn modelId="{729971C4-DD2B-4C54-9B56-1307D67AD9BF}" type="presParOf" srcId="{D171B6A9-67FB-4A03-A809-5C0590FAD842}" destId="{89FACBBA-E5F3-48BD-B1DE-5C73F7C1533A}" srcOrd="1" destOrd="0" presId="urn:microsoft.com/office/officeart/2005/8/layout/orgChart1"/>
    <dgm:cxn modelId="{B01B2AE6-1435-42DB-A2F9-758ED0DDCE55}" type="presParOf" srcId="{AB2CC012-3A8B-4A39-A896-B28CFF1998A4}" destId="{86AEF463-C08D-40D4-8EFB-EDDCEE21E602}" srcOrd="1" destOrd="0" presId="urn:microsoft.com/office/officeart/2005/8/layout/orgChart1"/>
    <dgm:cxn modelId="{5B006B36-3AFC-4865-9A4A-3A6D404A193B}" type="presParOf" srcId="{86AEF463-C08D-40D4-8EFB-EDDCEE21E602}" destId="{E56154D4-2CEF-4AB9-9F53-877611A09A97}" srcOrd="0" destOrd="0" presId="urn:microsoft.com/office/officeart/2005/8/layout/orgChart1"/>
    <dgm:cxn modelId="{725C5570-6DA9-4271-ACFC-E965F800799E}" type="presParOf" srcId="{86AEF463-C08D-40D4-8EFB-EDDCEE21E602}" destId="{34D01AEA-F12E-4C02-98FE-87D34075E88C}" srcOrd="1" destOrd="0" presId="urn:microsoft.com/office/officeart/2005/8/layout/orgChart1"/>
    <dgm:cxn modelId="{44F77BF2-7E0D-45AE-A988-869D6FB4CC75}" type="presParOf" srcId="{34D01AEA-F12E-4C02-98FE-87D34075E88C}" destId="{B1DC78B4-5BE9-42D6-99F6-ADA8FF6F11B7}" srcOrd="0" destOrd="0" presId="urn:microsoft.com/office/officeart/2005/8/layout/orgChart1"/>
    <dgm:cxn modelId="{AA2C9CE6-6AD3-4949-855D-6988B0149B7F}" type="presParOf" srcId="{B1DC78B4-5BE9-42D6-99F6-ADA8FF6F11B7}" destId="{C1D40875-A5E6-4910-AA9F-ADA8553240D7}" srcOrd="0" destOrd="0" presId="urn:microsoft.com/office/officeart/2005/8/layout/orgChart1"/>
    <dgm:cxn modelId="{4E0F1AC4-F861-4B61-A69B-EE93EC45D565}" type="presParOf" srcId="{B1DC78B4-5BE9-42D6-99F6-ADA8FF6F11B7}" destId="{054E8D0C-E068-4E12-83BC-71F4C0A7B138}" srcOrd="1" destOrd="0" presId="urn:microsoft.com/office/officeart/2005/8/layout/orgChart1"/>
    <dgm:cxn modelId="{8EF63FFC-43A1-4B3A-A477-2B64C1F6DB3B}" type="presParOf" srcId="{34D01AEA-F12E-4C02-98FE-87D34075E88C}" destId="{A86535DD-0D94-4BBA-ADD9-DB0817070F72}" srcOrd="1" destOrd="0" presId="urn:microsoft.com/office/officeart/2005/8/layout/orgChart1"/>
    <dgm:cxn modelId="{D5EBA169-A043-4A62-9863-6EB587AA4EF6}" type="presParOf" srcId="{34D01AEA-F12E-4C02-98FE-87D34075E88C}" destId="{2164A740-497D-4CF0-B4A6-A9EA69F8F5CC}" srcOrd="2" destOrd="0" presId="urn:microsoft.com/office/officeart/2005/8/layout/orgChart1"/>
    <dgm:cxn modelId="{D4DABD01-082D-44AF-B084-2B1B2E9420FE}" type="presParOf" srcId="{86AEF463-C08D-40D4-8EFB-EDDCEE21E602}" destId="{B3B26D74-8797-4BCA-86A2-879198681C41}" srcOrd="2" destOrd="0" presId="urn:microsoft.com/office/officeart/2005/8/layout/orgChart1"/>
    <dgm:cxn modelId="{94438B7B-7714-4CA6-AE3E-80A593753AD3}" type="presParOf" srcId="{86AEF463-C08D-40D4-8EFB-EDDCEE21E602}" destId="{9C7F3353-90C8-44FA-93ED-FCD1D5E6A663}" srcOrd="3" destOrd="0" presId="urn:microsoft.com/office/officeart/2005/8/layout/orgChart1"/>
    <dgm:cxn modelId="{359D6B07-C8CC-4816-B8A8-647EBA42738A}" type="presParOf" srcId="{9C7F3353-90C8-44FA-93ED-FCD1D5E6A663}" destId="{DF052648-1C81-47A4-837E-33F480A727C2}" srcOrd="0" destOrd="0" presId="urn:microsoft.com/office/officeart/2005/8/layout/orgChart1"/>
    <dgm:cxn modelId="{FD96A759-6D13-4744-B264-3DBB02AD6503}" type="presParOf" srcId="{DF052648-1C81-47A4-837E-33F480A727C2}" destId="{4D6B6BE2-48AC-451E-AA43-17A3993A5D9A}" srcOrd="0" destOrd="0" presId="urn:microsoft.com/office/officeart/2005/8/layout/orgChart1"/>
    <dgm:cxn modelId="{57C73D74-5F55-4772-973D-0D4AA4B84B4C}" type="presParOf" srcId="{DF052648-1C81-47A4-837E-33F480A727C2}" destId="{E566E145-0430-4383-8E7D-84E2E10C07DE}" srcOrd="1" destOrd="0" presId="urn:microsoft.com/office/officeart/2005/8/layout/orgChart1"/>
    <dgm:cxn modelId="{C1C6A20E-7B95-4993-8543-1B79FA918CA3}" type="presParOf" srcId="{9C7F3353-90C8-44FA-93ED-FCD1D5E6A663}" destId="{16D42E21-5933-4820-B5C4-45899D4CB5D2}" srcOrd="1" destOrd="0" presId="urn:microsoft.com/office/officeart/2005/8/layout/orgChart1"/>
    <dgm:cxn modelId="{ADEBD809-40EE-4CB1-88B3-2AED1EC256E7}" type="presParOf" srcId="{9C7F3353-90C8-44FA-93ED-FCD1D5E6A663}" destId="{14648C95-6C72-48EE-AA09-02436AF3DA95}" srcOrd="2" destOrd="0" presId="urn:microsoft.com/office/officeart/2005/8/layout/orgChart1"/>
    <dgm:cxn modelId="{A8E436EA-93F7-4F78-A14D-08FAECAFF1E3}" type="presParOf" srcId="{86AEF463-C08D-40D4-8EFB-EDDCEE21E602}" destId="{C63D4EB4-0C49-41F9-9ECF-544FCC9662ED}" srcOrd="4" destOrd="0" presId="urn:microsoft.com/office/officeart/2005/8/layout/orgChart1"/>
    <dgm:cxn modelId="{C5F5A157-7FF4-4829-A51A-FB69C3222EB5}" type="presParOf" srcId="{86AEF463-C08D-40D4-8EFB-EDDCEE21E602}" destId="{DDCF1100-9434-4D5F-AE2A-A37E1EDA22D8}" srcOrd="5" destOrd="0" presId="urn:microsoft.com/office/officeart/2005/8/layout/orgChart1"/>
    <dgm:cxn modelId="{9545274D-03D2-4D97-9242-22CB7AE01D31}" type="presParOf" srcId="{DDCF1100-9434-4D5F-AE2A-A37E1EDA22D8}" destId="{DD1C83BE-290A-49A9-842C-FE0C521A371B}" srcOrd="0" destOrd="0" presId="urn:microsoft.com/office/officeart/2005/8/layout/orgChart1"/>
    <dgm:cxn modelId="{9148552A-D8AF-4737-90EE-5C54236ED11E}" type="presParOf" srcId="{DD1C83BE-290A-49A9-842C-FE0C521A371B}" destId="{F2BB4503-8E18-4AC6-BA21-B0629342035E}" srcOrd="0" destOrd="0" presId="urn:microsoft.com/office/officeart/2005/8/layout/orgChart1"/>
    <dgm:cxn modelId="{5C51EA40-1B47-4E56-A6BE-8D5B99408228}" type="presParOf" srcId="{DD1C83BE-290A-49A9-842C-FE0C521A371B}" destId="{D427BF47-7A65-4A2B-B581-CB9BB01244CD}" srcOrd="1" destOrd="0" presId="urn:microsoft.com/office/officeart/2005/8/layout/orgChart1"/>
    <dgm:cxn modelId="{AF79747F-9581-47D6-9F10-259FC8A8FF4A}" type="presParOf" srcId="{DDCF1100-9434-4D5F-AE2A-A37E1EDA22D8}" destId="{48AAFE09-4E87-4D52-89DE-E7441F1226E8}" srcOrd="1" destOrd="0" presId="urn:microsoft.com/office/officeart/2005/8/layout/orgChart1"/>
    <dgm:cxn modelId="{FA30F9F7-478F-4B3B-85C0-D8FF9917B38D}" type="presParOf" srcId="{DDCF1100-9434-4D5F-AE2A-A37E1EDA22D8}" destId="{3CD12131-FDB6-429C-B070-1CC172C374B2}" srcOrd="2" destOrd="0" presId="urn:microsoft.com/office/officeart/2005/8/layout/orgChart1"/>
    <dgm:cxn modelId="{F52D4B51-0595-4A75-B04B-BEFCB558DE42}" type="presParOf" srcId="{86AEF463-C08D-40D4-8EFB-EDDCEE21E602}" destId="{1F2861DB-BD94-460A-872B-FFD8B030DAB6}" srcOrd="6" destOrd="0" presId="urn:microsoft.com/office/officeart/2005/8/layout/orgChart1"/>
    <dgm:cxn modelId="{C2347C3B-B02F-4E70-A574-6FC3944679B6}" type="presParOf" srcId="{86AEF463-C08D-40D4-8EFB-EDDCEE21E602}" destId="{49301C6E-1525-4F5A-9314-EF5080E978FD}" srcOrd="7" destOrd="0" presId="urn:microsoft.com/office/officeart/2005/8/layout/orgChart1"/>
    <dgm:cxn modelId="{0DF29069-DD9C-47E2-BF7F-4AAEBBFF5934}" type="presParOf" srcId="{49301C6E-1525-4F5A-9314-EF5080E978FD}" destId="{5116F0B0-FCFC-4E12-8BC7-C8ECFAF286E4}" srcOrd="0" destOrd="0" presId="urn:microsoft.com/office/officeart/2005/8/layout/orgChart1"/>
    <dgm:cxn modelId="{45CEDFFE-6329-44A0-9982-AC7299CCE7F2}" type="presParOf" srcId="{5116F0B0-FCFC-4E12-8BC7-C8ECFAF286E4}" destId="{E08B7516-39C5-4BFE-868A-BF41628B12D0}" srcOrd="0" destOrd="0" presId="urn:microsoft.com/office/officeart/2005/8/layout/orgChart1"/>
    <dgm:cxn modelId="{212E0A89-6B96-4152-8F32-3445907C7955}" type="presParOf" srcId="{5116F0B0-FCFC-4E12-8BC7-C8ECFAF286E4}" destId="{7CC1FAE7-1211-4998-9305-6881557747E3}" srcOrd="1" destOrd="0" presId="urn:microsoft.com/office/officeart/2005/8/layout/orgChart1"/>
    <dgm:cxn modelId="{6750F1A5-C2BF-453F-BE3E-620EEDE32E9A}" type="presParOf" srcId="{49301C6E-1525-4F5A-9314-EF5080E978FD}" destId="{3518FA9F-F4D6-4FCB-B6B1-984EDEB88821}" srcOrd="1" destOrd="0" presId="urn:microsoft.com/office/officeart/2005/8/layout/orgChart1"/>
    <dgm:cxn modelId="{CC034AB2-6976-4C98-8B2C-B2457D752F8B}" type="presParOf" srcId="{3518FA9F-F4D6-4FCB-B6B1-984EDEB88821}" destId="{1CE038B5-A04D-433B-9171-442A234E9397}" srcOrd="0" destOrd="0" presId="urn:microsoft.com/office/officeart/2005/8/layout/orgChart1"/>
    <dgm:cxn modelId="{0BDDA2AD-E0AB-4DF3-B1ED-00C51DDDEFE4}" type="presParOf" srcId="{3518FA9F-F4D6-4FCB-B6B1-984EDEB88821}" destId="{6B3B07B2-A1AD-4B5D-A308-413D2A817A25}" srcOrd="1" destOrd="0" presId="urn:microsoft.com/office/officeart/2005/8/layout/orgChart1"/>
    <dgm:cxn modelId="{CC7EC6AA-461A-4DCD-B889-64736F20A5D4}" type="presParOf" srcId="{6B3B07B2-A1AD-4B5D-A308-413D2A817A25}" destId="{2F147A16-6EC1-4B6C-B741-1E49E71718E0}" srcOrd="0" destOrd="0" presId="urn:microsoft.com/office/officeart/2005/8/layout/orgChart1"/>
    <dgm:cxn modelId="{21425F61-E8BD-4168-843D-605FB5145C02}" type="presParOf" srcId="{2F147A16-6EC1-4B6C-B741-1E49E71718E0}" destId="{E28AB4F2-6003-4381-B99F-0F3C72A6B7EB}" srcOrd="0" destOrd="0" presId="urn:microsoft.com/office/officeart/2005/8/layout/orgChart1"/>
    <dgm:cxn modelId="{99D84CFF-17E1-402D-8B1D-C3ADFC14A24A}" type="presParOf" srcId="{2F147A16-6EC1-4B6C-B741-1E49E71718E0}" destId="{9228AAB5-FD4F-4B65-8DE2-53825240B5BD}" srcOrd="1" destOrd="0" presId="urn:microsoft.com/office/officeart/2005/8/layout/orgChart1"/>
    <dgm:cxn modelId="{D250F518-82EB-44E2-B0F1-04BC16F2FC56}" type="presParOf" srcId="{6B3B07B2-A1AD-4B5D-A308-413D2A817A25}" destId="{9C5E9902-6B76-4DE5-AE9A-D4B13DF8C7EF}" srcOrd="1" destOrd="0" presId="urn:microsoft.com/office/officeart/2005/8/layout/orgChart1"/>
    <dgm:cxn modelId="{14B7C3A2-4F3E-4508-946F-ABFEBFABE525}" type="presParOf" srcId="{6B3B07B2-A1AD-4B5D-A308-413D2A817A25}" destId="{83ACD639-BD82-4BA4-BB1E-A59D53E0FBFC}" srcOrd="2" destOrd="0" presId="urn:microsoft.com/office/officeart/2005/8/layout/orgChart1"/>
    <dgm:cxn modelId="{82C35955-AF2D-42B9-95D3-7C2DDCA13A60}" type="presParOf" srcId="{49301C6E-1525-4F5A-9314-EF5080E978FD}" destId="{BFEBF9DF-D1FC-4A91-B62D-9C1C0A9F2F62}" srcOrd="2" destOrd="0" presId="urn:microsoft.com/office/officeart/2005/8/layout/orgChart1"/>
    <dgm:cxn modelId="{21FE3438-2DDA-465F-A03B-5B63A0621362}" type="presParOf" srcId="{86AEF463-C08D-40D4-8EFB-EDDCEE21E602}" destId="{BD022F66-19F8-400A-B791-13B88BA86689}" srcOrd="8" destOrd="0" presId="urn:microsoft.com/office/officeart/2005/8/layout/orgChart1"/>
    <dgm:cxn modelId="{F6447FAF-A361-4F8F-91D1-E10BE0CC1FEC}" type="presParOf" srcId="{86AEF463-C08D-40D4-8EFB-EDDCEE21E602}" destId="{4520A67B-9A71-4320-A81B-9F22CBF372E0}" srcOrd="9" destOrd="0" presId="urn:microsoft.com/office/officeart/2005/8/layout/orgChart1"/>
    <dgm:cxn modelId="{83C3BAB0-5BC6-49AE-9294-8152CAED9732}" type="presParOf" srcId="{4520A67B-9A71-4320-A81B-9F22CBF372E0}" destId="{CB79DFA9-3EF8-469E-B111-BDB479123703}" srcOrd="0" destOrd="0" presId="urn:microsoft.com/office/officeart/2005/8/layout/orgChart1"/>
    <dgm:cxn modelId="{1F6906BE-3AB6-4308-858E-F785D5CC931F}" type="presParOf" srcId="{CB79DFA9-3EF8-469E-B111-BDB479123703}" destId="{15F7E29E-6FFD-42A1-8AA0-BD85D8351EEF}" srcOrd="0" destOrd="0" presId="urn:microsoft.com/office/officeart/2005/8/layout/orgChart1"/>
    <dgm:cxn modelId="{1D2CE2C8-B03D-4515-86A4-C3D73032BA6C}" type="presParOf" srcId="{CB79DFA9-3EF8-469E-B111-BDB479123703}" destId="{392A0327-D581-498C-93E6-628F37C53525}" srcOrd="1" destOrd="0" presId="urn:microsoft.com/office/officeart/2005/8/layout/orgChart1"/>
    <dgm:cxn modelId="{0F2167D2-A5FA-46EE-81DA-9AD869C9CED4}" type="presParOf" srcId="{4520A67B-9A71-4320-A81B-9F22CBF372E0}" destId="{8D55564C-6669-41DB-9DE4-7DCD19DAEEBC}" srcOrd="1" destOrd="0" presId="urn:microsoft.com/office/officeart/2005/8/layout/orgChart1"/>
    <dgm:cxn modelId="{C6CEA689-E6F0-4695-B098-9544FAB176B8}" type="presParOf" srcId="{8D55564C-6669-41DB-9DE4-7DCD19DAEEBC}" destId="{BCF6A731-A420-4D4B-BC8F-7DBA41169B32}" srcOrd="0" destOrd="0" presId="urn:microsoft.com/office/officeart/2005/8/layout/orgChart1"/>
    <dgm:cxn modelId="{AFC80B19-3FAD-4D7F-BE09-8A88822AF8E6}" type="presParOf" srcId="{8D55564C-6669-41DB-9DE4-7DCD19DAEEBC}" destId="{37C58AAB-91BC-42F3-9A94-5CEAA7E6176C}" srcOrd="1" destOrd="0" presId="urn:microsoft.com/office/officeart/2005/8/layout/orgChart1"/>
    <dgm:cxn modelId="{BD22C864-EC92-4B4B-A33C-AF35633FA6E2}" type="presParOf" srcId="{37C58AAB-91BC-42F3-9A94-5CEAA7E6176C}" destId="{4A16A613-99A0-4A7C-8ABE-914571A14AA7}" srcOrd="0" destOrd="0" presId="urn:microsoft.com/office/officeart/2005/8/layout/orgChart1"/>
    <dgm:cxn modelId="{079815C1-606D-44DB-A0FF-C57B3A510E8D}" type="presParOf" srcId="{4A16A613-99A0-4A7C-8ABE-914571A14AA7}" destId="{5CCE0256-5F27-483B-BDEE-B6F8765BA92B}" srcOrd="0" destOrd="0" presId="urn:microsoft.com/office/officeart/2005/8/layout/orgChart1"/>
    <dgm:cxn modelId="{FE0CC859-FF80-43D3-964A-AB644F95E0DF}" type="presParOf" srcId="{4A16A613-99A0-4A7C-8ABE-914571A14AA7}" destId="{3D6182D6-1648-4A60-95F1-E2EFE8A6D438}" srcOrd="1" destOrd="0" presId="urn:microsoft.com/office/officeart/2005/8/layout/orgChart1"/>
    <dgm:cxn modelId="{94D13D9B-371D-4FD9-A6BA-9995C47899DF}" type="presParOf" srcId="{37C58AAB-91BC-42F3-9A94-5CEAA7E6176C}" destId="{4B386CFD-E9E2-4432-B614-FD9422A65222}" srcOrd="1" destOrd="0" presId="urn:microsoft.com/office/officeart/2005/8/layout/orgChart1"/>
    <dgm:cxn modelId="{637C406F-F285-46EC-9002-3F40CCD8B958}" type="presParOf" srcId="{37C58AAB-91BC-42F3-9A94-5CEAA7E6176C}" destId="{CC335739-60FF-4D64-B0F0-C3783159E233}" srcOrd="2" destOrd="0" presId="urn:microsoft.com/office/officeart/2005/8/layout/orgChart1"/>
    <dgm:cxn modelId="{CA5F443B-9B64-4B0E-B29D-635536F1E80E}" type="presParOf" srcId="{8D55564C-6669-41DB-9DE4-7DCD19DAEEBC}" destId="{70B3BAD0-03BE-45B6-9643-5C785653DFEE}" srcOrd="2" destOrd="0" presId="urn:microsoft.com/office/officeart/2005/8/layout/orgChart1"/>
    <dgm:cxn modelId="{153F23C3-4F42-47B3-8CE6-BD7DA41D918D}" type="presParOf" srcId="{8D55564C-6669-41DB-9DE4-7DCD19DAEEBC}" destId="{2A6A201E-8356-4793-8837-DF689BF8BE05}" srcOrd="3" destOrd="0" presId="urn:microsoft.com/office/officeart/2005/8/layout/orgChart1"/>
    <dgm:cxn modelId="{F1216D26-5416-4F59-9418-3CE80D942E32}" type="presParOf" srcId="{2A6A201E-8356-4793-8837-DF689BF8BE05}" destId="{CCE543FD-2A09-4D99-AF5F-1F06583491DF}" srcOrd="0" destOrd="0" presId="urn:microsoft.com/office/officeart/2005/8/layout/orgChart1"/>
    <dgm:cxn modelId="{2D3E1B30-941C-47D8-9519-0583BE4712DF}" type="presParOf" srcId="{CCE543FD-2A09-4D99-AF5F-1F06583491DF}" destId="{FE07732E-9119-4111-925A-F0A8D150A09B}" srcOrd="0" destOrd="0" presId="urn:microsoft.com/office/officeart/2005/8/layout/orgChart1"/>
    <dgm:cxn modelId="{EBFEEB01-55F0-4869-992E-6791FDABA190}" type="presParOf" srcId="{CCE543FD-2A09-4D99-AF5F-1F06583491DF}" destId="{116BD58A-A40C-4924-BBB8-E3B4FA25C28A}" srcOrd="1" destOrd="0" presId="urn:microsoft.com/office/officeart/2005/8/layout/orgChart1"/>
    <dgm:cxn modelId="{D223FC85-BED6-4FA0-96D7-B2DF9855775E}" type="presParOf" srcId="{2A6A201E-8356-4793-8837-DF689BF8BE05}" destId="{3C9E8330-9B8B-41B8-BFD3-6352FDC81351}" srcOrd="1" destOrd="0" presId="urn:microsoft.com/office/officeart/2005/8/layout/orgChart1"/>
    <dgm:cxn modelId="{23AB5686-7EE6-47E4-9682-FACF68979A4D}" type="presParOf" srcId="{2A6A201E-8356-4793-8837-DF689BF8BE05}" destId="{BF62280B-BA96-4CE7-BF8B-3DA888CEE658}" srcOrd="2" destOrd="0" presId="urn:microsoft.com/office/officeart/2005/8/layout/orgChart1"/>
    <dgm:cxn modelId="{18A5FE24-4139-40AC-827D-CEA504DBE0E5}" type="presParOf" srcId="{8D55564C-6669-41DB-9DE4-7DCD19DAEEBC}" destId="{72069818-E1A6-4113-91AA-0CB38EC24BA1}" srcOrd="4" destOrd="0" presId="urn:microsoft.com/office/officeart/2005/8/layout/orgChart1"/>
    <dgm:cxn modelId="{66412742-519B-4128-93B5-E788B04DCAF4}" type="presParOf" srcId="{8D55564C-6669-41DB-9DE4-7DCD19DAEEBC}" destId="{3EFFEF6D-245F-48D1-9950-EAF51E42B3A2}" srcOrd="5" destOrd="0" presId="urn:microsoft.com/office/officeart/2005/8/layout/orgChart1"/>
    <dgm:cxn modelId="{C9302594-6814-4470-95B7-D558FC2593AD}" type="presParOf" srcId="{3EFFEF6D-245F-48D1-9950-EAF51E42B3A2}" destId="{90ADEDF6-D3F4-426C-AE65-DCEBF75D9D29}" srcOrd="0" destOrd="0" presId="urn:microsoft.com/office/officeart/2005/8/layout/orgChart1"/>
    <dgm:cxn modelId="{96CB7492-C704-4C78-9E9B-FDC7B588B301}" type="presParOf" srcId="{90ADEDF6-D3F4-426C-AE65-DCEBF75D9D29}" destId="{E6A1A553-A416-40A8-9257-51C1D6AECCED}" srcOrd="0" destOrd="0" presId="urn:microsoft.com/office/officeart/2005/8/layout/orgChart1"/>
    <dgm:cxn modelId="{189CA9E3-D4B3-446B-AA31-3B5C44E5C2BC}" type="presParOf" srcId="{90ADEDF6-D3F4-426C-AE65-DCEBF75D9D29}" destId="{83B6DA5C-FF4A-4CB3-82F9-483463FC060A}" srcOrd="1" destOrd="0" presId="urn:microsoft.com/office/officeart/2005/8/layout/orgChart1"/>
    <dgm:cxn modelId="{6F350998-F92A-43B2-AF32-05322120CA3F}" type="presParOf" srcId="{3EFFEF6D-245F-48D1-9950-EAF51E42B3A2}" destId="{5BAF07AB-15E9-4ACD-B702-11F7C2022685}" srcOrd="1" destOrd="0" presId="urn:microsoft.com/office/officeart/2005/8/layout/orgChart1"/>
    <dgm:cxn modelId="{02FFF43A-C8B1-49DE-B839-E3B9971C8C6E}" type="presParOf" srcId="{3EFFEF6D-245F-48D1-9950-EAF51E42B3A2}" destId="{3B6C58B8-A521-47B6-9E33-6B420B634868}" srcOrd="2" destOrd="0" presId="urn:microsoft.com/office/officeart/2005/8/layout/orgChart1"/>
    <dgm:cxn modelId="{FE1244E9-40A3-4AD8-B301-0D75204ACE98}" type="presParOf" srcId="{8D55564C-6669-41DB-9DE4-7DCD19DAEEBC}" destId="{EEDCB1D7-A7A3-4A35-877B-31C8DB8349BA}" srcOrd="6" destOrd="0" presId="urn:microsoft.com/office/officeart/2005/8/layout/orgChart1"/>
    <dgm:cxn modelId="{BCCDD0C0-B0F0-49FB-AA60-1F4715B807AE}" type="presParOf" srcId="{8D55564C-6669-41DB-9DE4-7DCD19DAEEBC}" destId="{D48A81B2-8C7E-42D8-B033-E5032687FE37}" srcOrd="7" destOrd="0" presId="urn:microsoft.com/office/officeart/2005/8/layout/orgChart1"/>
    <dgm:cxn modelId="{85D1319A-EC5D-47AD-B58E-40DE7DF8E88B}" type="presParOf" srcId="{D48A81B2-8C7E-42D8-B033-E5032687FE37}" destId="{A781C0CA-795B-4D92-99F5-48901F3EA6B0}" srcOrd="0" destOrd="0" presId="urn:microsoft.com/office/officeart/2005/8/layout/orgChart1"/>
    <dgm:cxn modelId="{144FB381-4379-463C-985C-BC20F9C660DA}" type="presParOf" srcId="{A781C0CA-795B-4D92-99F5-48901F3EA6B0}" destId="{5F18652F-BDFD-4456-88BD-9299BA383AC2}" srcOrd="0" destOrd="0" presId="urn:microsoft.com/office/officeart/2005/8/layout/orgChart1"/>
    <dgm:cxn modelId="{74429CD0-3BE3-4C40-971C-CC962B06AE4B}" type="presParOf" srcId="{A781C0CA-795B-4D92-99F5-48901F3EA6B0}" destId="{E0C90A57-F3E4-4A7A-9B58-098B5259DFE6}" srcOrd="1" destOrd="0" presId="urn:microsoft.com/office/officeart/2005/8/layout/orgChart1"/>
    <dgm:cxn modelId="{D0877B5B-3D5C-4B3D-96CC-8CDF856B43F3}" type="presParOf" srcId="{D48A81B2-8C7E-42D8-B033-E5032687FE37}" destId="{801D8012-541E-4503-95BA-28F3777E5EA0}" srcOrd="1" destOrd="0" presId="urn:microsoft.com/office/officeart/2005/8/layout/orgChart1"/>
    <dgm:cxn modelId="{F8F1945D-E965-4461-8DD9-2C60CE1D45E0}" type="presParOf" srcId="{D48A81B2-8C7E-42D8-B033-E5032687FE37}" destId="{5784B663-8EF3-4110-A860-7850B89BF154}" srcOrd="2" destOrd="0" presId="urn:microsoft.com/office/officeart/2005/8/layout/orgChart1"/>
    <dgm:cxn modelId="{3A89C3D0-400A-4E58-815B-06C63A2483D9}" type="presParOf" srcId="{8D55564C-6669-41DB-9DE4-7DCD19DAEEBC}" destId="{B045B286-B059-475F-A10B-641AE7B3CD5C}" srcOrd="8" destOrd="0" presId="urn:microsoft.com/office/officeart/2005/8/layout/orgChart1"/>
    <dgm:cxn modelId="{CB543DC6-500E-4C06-8F70-B5E076894559}" type="presParOf" srcId="{8D55564C-6669-41DB-9DE4-7DCD19DAEEBC}" destId="{6742B44F-0AF5-47B1-BE2D-775176DDB57F}" srcOrd="9" destOrd="0" presId="urn:microsoft.com/office/officeart/2005/8/layout/orgChart1"/>
    <dgm:cxn modelId="{9C894168-C523-4AB2-9B46-7854FBCDA324}" type="presParOf" srcId="{6742B44F-0AF5-47B1-BE2D-775176DDB57F}" destId="{8F41C73F-7BFB-4662-B35E-49DAE496D9AD}" srcOrd="0" destOrd="0" presId="urn:microsoft.com/office/officeart/2005/8/layout/orgChart1"/>
    <dgm:cxn modelId="{C0BCED8C-9A9E-44D3-B4F5-724FDC9B4F24}" type="presParOf" srcId="{8F41C73F-7BFB-4662-B35E-49DAE496D9AD}" destId="{3C9A14E6-FE66-4EF8-BD62-471B4E42B7C7}" srcOrd="0" destOrd="0" presId="urn:microsoft.com/office/officeart/2005/8/layout/orgChart1"/>
    <dgm:cxn modelId="{A9EE4E50-B930-4CED-A7BD-F04658B56CB0}" type="presParOf" srcId="{8F41C73F-7BFB-4662-B35E-49DAE496D9AD}" destId="{C4E31466-F770-47AB-85F7-4F2C15EBA999}" srcOrd="1" destOrd="0" presId="urn:microsoft.com/office/officeart/2005/8/layout/orgChart1"/>
    <dgm:cxn modelId="{FFEC6FCC-AED0-4104-9114-4C5936265151}" type="presParOf" srcId="{6742B44F-0AF5-47B1-BE2D-775176DDB57F}" destId="{38C0D03B-2623-4BEC-9AD1-96C18EFAE420}" srcOrd="1" destOrd="0" presId="urn:microsoft.com/office/officeart/2005/8/layout/orgChart1"/>
    <dgm:cxn modelId="{043CA510-E063-4580-B730-536EE15B3033}" type="presParOf" srcId="{6742B44F-0AF5-47B1-BE2D-775176DDB57F}" destId="{CA24688D-92B1-4BBC-92A7-8E615F33D5F5}" srcOrd="2" destOrd="0" presId="urn:microsoft.com/office/officeart/2005/8/layout/orgChart1"/>
    <dgm:cxn modelId="{CC38B156-A8DF-49E6-90EA-01438450E87A}" type="presParOf" srcId="{8D55564C-6669-41DB-9DE4-7DCD19DAEEBC}" destId="{7833567C-C3E9-47D7-9B83-F844A5A4CB06}" srcOrd="10" destOrd="0" presId="urn:microsoft.com/office/officeart/2005/8/layout/orgChart1"/>
    <dgm:cxn modelId="{B3748989-6709-4FD9-9E61-E6BFB677C095}" type="presParOf" srcId="{8D55564C-6669-41DB-9DE4-7DCD19DAEEBC}" destId="{226B65E5-E5BD-4024-84FF-DA618B55A380}" srcOrd="11" destOrd="0" presId="urn:microsoft.com/office/officeart/2005/8/layout/orgChart1"/>
    <dgm:cxn modelId="{F12F45E3-2BBA-4B89-BCD7-F69196BC8FD3}" type="presParOf" srcId="{226B65E5-E5BD-4024-84FF-DA618B55A380}" destId="{BBB41A06-0407-45D3-B1A9-CB6BB55972D3}" srcOrd="0" destOrd="0" presId="urn:microsoft.com/office/officeart/2005/8/layout/orgChart1"/>
    <dgm:cxn modelId="{6E0A7F97-E242-4E1F-9ED4-4F2FD1FF1C64}" type="presParOf" srcId="{BBB41A06-0407-45D3-B1A9-CB6BB55972D3}" destId="{E4278945-60D6-4C99-8968-1BCA52B0E390}" srcOrd="0" destOrd="0" presId="urn:microsoft.com/office/officeart/2005/8/layout/orgChart1"/>
    <dgm:cxn modelId="{3B6B8DF1-0B23-464D-BE8F-37264F60B224}" type="presParOf" srcId="{BBB41A06-0407-45D3-B1A9-CB6BB55972D3}" destId="{629238DA-B3F4-4DD7-B7B7-582028B9559F}" srcOrd="1" destOrd="0" presId="urn:microsoft.com/office/officeart/2005/8/layout/orgChart1"/>
    <dgm:cxn modelId="{1BAE9DA3-6700-4C25-A9CA-1E78150A3D92}" type="presParOf" srcId="{226B65E5-E5BD-4024-84FF-DA618B55A380}" destId="{CB603E89-A86C-4739-AA3A-D13D158A8791}" srcOrd="1" destOrd="0" presId="urn:microsoft.com/office/officeart/2005/8/layout/orgChart1"/>
    <dgm:cxn modelId="{8F4259CC-FF34-46D7-80AC-ED781B91DC2C}" type="presParOf" srcId="{226B65E5-E5BD-4024-84FF-DA618B55A380}" destId="{F0874835-CF02-493B-B888-19F35763D5F0}" srcOrd="2" destOrd="0" presId="urn:microsoft.com/office/officeart/2005/8/layout/orgChart1"/>
    <dgm:cxn modelId="{85B4FA81-E509-4E75-A35C-8048EA105EEC}" type="presParOf" srcId="{8D55564C-6669-41DB-9DE4-7DCD19DAEEBC}" destId="{C0C18B58-4A0A-44E0-909A-BD5E44FE5DEF}" srcOrd="12" destOrd="0" presId="urn:microsoft.com/office/officeart/2005/8/layout/orgChart1"/>
    <dgm:cxn modelId="{48EA79FC-890D-4909-92A3-CFF7C9AAF200}" type="presParOf" srcId="{8D55564C-6669-41DB-9DE4-7DCD19DAEEBC}" destId="{1B91203D-7812-4DE3-8F22-282CA677F7D9}" srcOrd="13" destOrd="0" presId="urn:microsoft.com/office/officeart/2005/8/layout/orgChart1"/>
    <dgm:cxn modelId="{B7454580-44C6-4F3A-91AF-E1798FCFFF40}" type="presParOf" srcId="{1B91203D-7812-4DE3-8F22-282CA677F7D9}" destId="{C14C42C7-18DD-495A-8E99-B84D179FACCA}" srcOrd="0" destOrd="0" presId="urn:microsoft.com/office/officeart/2005/8/layout/orgChart1"/>
    <dgm:cxn modelId="{020D22BD-2CE0-4DDF-B699-D2B70B064B5C}" type="presParOf" srcId="{C14C42C7-18DD-495A-8E99-B84D179FACCA}" destId="{AD3EBE57-8DDB-465D-A3D1-6AFBB0B50982}" srcOrd="0" destOrd="0" presId="urn:microsoft.com/office/officeart/2005/8/layout/orgChart1"/>
    <dgm:cxn modelId="{6F7D3241-3A01-4613-8CCA-A0FBFED29A7A}" type="presParOf" srcId="{C14C42C7-18DD-495A-8E99-B84D179FACCA}" destId="{BE08C165-8BAF-484D-A5C9-25E49C40B94B}" srcOrd="1" destOrd="0" presId="urn:microsoft.com/office/officeart/2005/8/layout/orgChart1"/>
    <dgm:cxn modelId="{40AEB47C-AD9A-4EA0-9FBB-7A42DE5C7593}" type="presParOf" srcId="{1B91203D-7812-4DE3-8F22-282CA677F7D9}" destId="{82538712-C8B9-4D34-9F40-2441B1DD67F3}" srcOrd="1" destOrd="0" presId="urn:microsoft.com/office/officeart/2005/8/layout/orgChart1"/>
    <dgm:cxn modelId="{C80ACF94-D6D1-4C2B-9465-0D76DC0D5927}" type="presParOf" srcId="{1B91203D-7812-4DE3-8F22-282CA677F7D9}" destId="{B025261C-A86E-43DC-A7EE-64FF76661D2D}" srcOrd="2" destOrd="0" presId="urn:microsoft.com/office/officeart/2005/8/layout/orgChart1"/>
    <dgm:cxn modelId="{497DC6DC-0129-45B1-B7B3-7991DF553086}" type="presParOf" srcId="{4520A67B-9A71-4320-A81B-9F22CBF372E0}" destId="{99A910F9-C715-4C59-8837-D4CFC6E20EA5}" srcOrd="2" destOrd="0" presId="urn:microsoft.com/office/officeart/2005/8/layout/orgChart1"/>
    <dgm:cxn modelId="{2FEA27BF-2FC8-4CAF-9F72-EAD6C93FA402}" type="presParOf" srcId="{86AEF463-C08D-40D4-8EFB-EDDCEE21E602}" destId="{A73D196B-19FC-435A-A471-0FC919B38C33}" srcOrd="10" destOrd="0" presId="urn:microsoft.com/office/officeart/2005/8/layout/orgChart1"/>
    <dgm:cxn modelId="{14CAA085-85CE-4DC7-AB06-61389B4B9CF0}" type="presParOf" srcId="{86AEF463-C08D-40D4-8EFB-EDDCEE21E602}" destId="{876F516E-3381-49E9-B1FD-78DF341181F8}" srcOrd="11" destOrd="0" presId="urn:microsoft.com/office/officeart/2005/8/layout/orgChart1"/>
    <dgm:cxn modelId="{B5C96A34-AD42-432E-8A6C-C8FAC0A6FF51}" type="presParOf" srcId="{876F516E-3381-49E9-B1FD-78DF341181F8}" destId="{5E1EAD9E-6315-430F-A34B-229AD63282D0}" srcOrd="0" destOrd="0" presId="urn:microsoft.com/office/officeart/2005/8/layout/orgChart1"/>
    <dgm:cxn modelId="{2AE715AD-A6D9-4CAF-B51B-59E81C473C58}" type="presParOf" srcId="{5E1EAD9E-6315-430F-A34B-229AD63282D0}" destId="{AEAAE568-584B-490D-A752-E9F2FE6611CF}" srcOrd="0" destOrd="0" presId="urn:microsoft.com/office/officeart/2005/8/layout/orgChart1"/>
    <dgm:cxn modelId="{CBBCDDEC-EB9A-487E-9EFE-C41C026B74AA}" type="presParOf" srcId="{5E1EAD9E-6315-430F-A34B-229AD63282D0}" destId="{7FAE513C-ECDC-4DBA-9A28-DB0EE550CCA0}" srcOrd="1" destOrd="0" presId="urn:microsoft.com/office/officeart/2005/8/layout/orgChart1"/>
    <dgm:cxn modelId="{AF1D65A6-2D88-44C5-98AE-4EA95AE18CB8}" type="presParOf" srcId="{876F516E-3381-49E9-B1FD-78DF341181F8}" destId="{BB874910-59B4-4C3D-9154-0AA065B127D4}" srcOrd="1" destOrd="0" presId="urn:microsoft.com/office/officeart/2005/8/layout/orgChart1"/>
    <dgm:cxn modelId="{5999D765-56D3-49E2-AC54-274D554CCC33}" type="presParOf" srcId="{876F516E-3381-49E9-B1FD-78DF341181F8}" destId="{0D72D11E-402C-4E11-8308-BA3C7DBB40E1}" srcOrd="2" destOrd="0" presId="urn:microsoft.com/office/officeart/2005/8/layout/orgChart1"/>
    <dgm:cxn modelId="{A76A9BCB-F158-4AA5-B4AF-EA98FDA9E5AB}" type="presParOf" srcId="{86AEF463-C08D-40D4-8EFB-EDDCEE21E602}" destId="{CB9BBD25-A0E3-4398-8371-7C46E83EA346}" srcOrd="12" destOrd="0" presId="urn:microsoft.com/office/officeart/2005/8/layout/orgChart1"/>
    <dgm:cxn modelId="{AE8CDA11-B5C1-4E7B-847F-BCC01B15E5CB}" type="presParOf" srcId="{86AEF463-C08D-40D4-8EFB-EDDCEE21E602}" destId="{26D8C05B-5964-49F1-85AC-C9E59C2BDEC5}" srcOrd="13" destOrd="0" presId="urn:microsoft.com/office/officeart/2005/8/layout/orgChart1"/>
    <dgm:cxn modelId="{C2B8AE77-273D-4D7C-9B9B-B05FEDCCB522}" type="presParOf" srcId="{26D8C05B-5964-49F1-85AC-C9E59C2BDEC5}" destId="{3E3D3DF7-1B31-4A4F-977F-B850F25641D3}" srcOrd="0" destOrd="0" presId="urn:microsoft.com/office/officeart/2005/8/layout/orgChart1"/>
    <dgm:cxn modelId="{704947A2-10FF-415B-BFA4-82D6B0EB4A88}" type="presParOf" srcId="{3E3D3DF7-1B31-4A4F-977F-B850F25641D3}" destId="{3F7C8F00-924F-4128-960A-4386FACC904E}" srcOrd="0" destOrd="0" presId="urn:microsoft.com/office/officeart/2005/8/layout/orgChart1"/>
    <dgm:cxn modelId="{B483AEB2-4BFA-4B4E-A944-8A2EE364809E}" type="presParOf" srcId="{3E3D3DF7-1B31-4A4F-977F-B850F25641D3}" destId="{CD34AD4B-CCDE-4F14-AB6B-C0DDCC11CC87}" srcOrd="1" destOrd="0" presId="urn:microsoft.com/office/officeart/2005/8/layout/orgChart1"/>
    <dgm:cxn modelId="{5082AC47-7E0A-48AA-B375-3AC008DE0DD3}" type="presParOf" srcId="{26D8C05B-5964-49F1-85AC-C9E59C2BDEC5}" destId="{55405E39-ED8F-478C-BF38-A84CB3184FCD}" srcOrd="1" destOrd="0" presId="urn:microsoft.com/office/officeart/2005/8/layout/orgChart1"/>
    <dgm:cxn modelId="{EA0953D8-53D3-4B8E-9452-9262CC940735}" type="presParOf" srcId="{26D8C05B-5964-49F1-85AC-C9E59C2BDEC5}" destId="{6373001F-115B-43C6-B554-9ACE45AF6F28}" srcOrd="2" destOrd="0" presId="urn:microsoft.com/office/officeart/2005/8/layout/orgChart1"/>
    <dgm:cxn modelId="{A8394C84-ACAF-4298-99C7-61846C5C71CE}" type="presParOf" srcId="{AB2CC012-3A8B-4A39-A896-B28CFF1998A4}" destId="{2506A1B6-9860-4604-A5ED-FD6F6625E4B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229829-A057-42D8-BC79-B7DA586C85F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979C741-4F48-4821-84D6-A85E4D9490B3}">
      <dgm:prSet phldrT="[Text]"/>
      <dgm:spPr/>
      <dgm:t>
        <a:bodyPr/>
        <a:lstStyle/>
        <a:p>
          <a:r>
            <a:rPr lang="en-US" b="1" dirty="0"/>
            <a:t>Set-up</a:t>
          </a:r>
          <a:endParaRPr lang="en-GB" b="1" dirty="0"/>
        </a:p>
      </dgm:t>
    </dgm:pt>
    <dgm:pt modelId="{3AC2DE39-B4A4-4B7E-A9DE-5E7ED373C956}" type="parTrans" cxnId="{9A57AEF9-2122-40D1-A699-D0CC16681179}">
      <dgm:prSet/>
      <dgm:spPr/>
      <dgm:t>
        <a:bodyPr/>
        <a:lstStyle/>
        <a:p>
          <a:endParaRPr lang="en-GB"/>
        </a:p>
      </dgm:t>
    </dgm:pt>
    <dgm:pt modelId="{7E751F5B-0B4B-462A-AB6E-3F6AB2238812}" type="sibTrans" cxnId="{9A57AEF9-2122-40D1-A699-D0CC16681179}">
      <dgm:prSet/>
      <dgm:spPr/>
      <dgm:t>
        <a:bodyPr/>
        <a:lstStyle/>
        <a:p>
          <a:endParaRPr lang="en-GB"/>
        </a:p>
      </dgm:t>
    </dgm:pt>
    <dgm:pt modelId="{F7627268-70F7-4978-B04D-2314DEC704D1}">
      <dgm:prSet phldrT="[Text]"/>
      <dgm:spPr/>
      <dgm:t>
        <a:bodyPr/>
        <a:lstStyle/>
        <a:p>
          <a:r>
            <a:rPr lang="en-US" dirty="0"/>
            <a:t>Definition</a:t>
          </a:r>
          <a:endParaRPr lang="en-GB" dirty="0"/>
        </a:p>
      </dgm:t>
    </dgm:pt>
    <dgm:pt modelId="{FD20E6C0-327E-4473-9F35-18EC7C78C4B4}" type="parTrans" cxnId="{29965364-8D34-43B7-BFE3-5D74EAD85740}">
      <dgm:prSet/>
      <dgm:spPr/>
      <dgm:t>
        <a:bodyPr/>
        <a:lstStyle/>
        <a:p>
          <a:endParaRPr lang="en-GB"/>
        </a:p>
      </dgm:t>
    </dgm:pt>
    <dgm:pt modelId="{4591671C-35E7-497D-91C0-0F9A8A4A92E7}" type="sibTrans" cxnId="{29965364-8D34-43B7-BFE3-5D74EAD85740}">
      <dgm:prSet/>
      <dgm:spPr/>
      <dgm:t>
        <a:bodyPr/>
        <a:lstStyle/>
        <a:p>
          <a:endParaRPr lang="en-GB"/>
        </a:p>
      </dgm:t>
    </dgm:pt>
    <dgm:pt modelId="{1E8E441A-796C-4526-9C4A-DF688DD7CD07}">
      <dgm:prSet phldrT="[Text]"/>
      <dgm:spPr/>
      <dgm:t>
        <a:bodyPr/>
        <a:lstStyle/>
        <a:p>
          <a:r>
            <a:rPr lang="en-US" b="1" dirty="0">
              <a:solidFill>
                <a:srgbClr val="00B050"/>
              </a:solidFill>
            </a:rPr>
            <a:t>Integration</a:t>
          </a:r>
          <a:endParaRPr lang="en-GB" b="1" dirty="0">
            <a:solidFill>
              <a:srgbClr val="00B050"/>
            </a:solidFill>
          </a:endParaRPr>
        </a:p>
      </dgm:t>
    </dgm:pt>
    <dgm:pt modelId="{090963B1-704E-4D4F-B9AD-BC73B7D79DC6}" type="parTrans" cxnId="{F4AF3F84-5439-4A57-ACC9-7654B42F2F20}">
      <dgm:prSet/>
      <dgm:spPr/>
      <dgm:t>
        <a:bodyPr/>
        <a:lstStyle/>
        <a:p>
          <a:endParaRPr lang="en-GB"/>
        </a:p>
      </dgm:t>
    </dgm:pt>
    <dgm:pt modelId="{5C0762AB-60DC-47F5-B693-A9EF65A0A65E}" type="sibTrans" cxnId="{F4AF3F84-5439-4A57-ACC9-7654B42F2F20}">
      <dgm:prSet/>
      <dgm:spPr/>
      <dgm:t>
        <a:bodyPr/>
        <a:lstStyle/>
        <a:p>
          <a:endParaRPr lang="en-GB"/>
        </a:p>
      </dgm:t>
    </dgm:pt>
    <dgm:pt modelId="{6021FA8E-F1F5-42EF-B07A-000650AB1241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Design</a:t>
          </a:r>
          <a:endParaRPr lang="en-GB" dirty="0">
            <a:solidFill>
              <a:srgbClr val="00B050"/>
            </a:solidFill>
          </a:endParaRPr>
        </a:p>
      </dgm:t>
    </dgm:pt>
    <dgm:pt modelId="{BF8ACC67-5834-4FEC-8D5F-37B9F3B8D19A}" type="parTrans" cxnId="{3F65A094-837C-4FE6-A9E9-9C0459F7FF80}">
      <dgm:prSet/>
      <dgm:spPr/>
      <dgm:t>
        <a:bodyPr/>
        <a:lstStyle/>
        <a:p>
          <a:endParaRPr lang="en-GB"/>
        </a:p>
      </dgm:t>
    </dgm:pt>
    <dgm:pt modelId="{A4CC6984-BC82-423A-815E-C0377C6965F1}" type="sibTrans" cxnId="{3F65A094-837C-4FE6-A9E9-9C0459F7FF80}">
      <dgm:prSet/>
      <dgm:spPr/>
      <dgm:t>
        <a:bodyPr/>
        <a:lstStyle/>
        <a:p>
          <a:endParaRPr lang="en-GB"/>
        </a:p>
      </dgm:t>
    </dgm:pt>
    <dgm:pt modelId="{3BC6477B-F1DD-4EC2-8669-898C265F6FC0}">
      <dgm:prSet phldrT="[Text]"/>
      <dgm:spPr/>
      <dgm:t>
        <a:bodyPr/>
        <a:lstStyle/>
        <a:p>
          <a:r>
            <a:rPr lang="en-US" b="1" dirty="0"/>
            <a:t>Installation</a:t>
          </a:r>
          <a:endParaRPr lang="en-GB" b="1" dirty="0"/>
        </a:p>
      </dgm:t>
    </dgm:pt>
    <dgm:pt modelId="{BAF7C839-E9CE-46AD-B760-9EC921F59EE7}" type="parTrans" cxnId="{3C756EF5-BBB5-403D-93FE-DACB0F34022A}">
      <dgm:prSet/>
      <dgm:spPr/>
      <dgm:t>
        <a:bodyPr/>
        <a:lstStyle/>
        <a:p>
          <a:endParaRPr lang="en-GB"/>
        </a:p>
      </dgm:t>
    </dgm:pt>
    <dgm:pt modelId="{63E61155-AA3D-4C4C-91A3-DB5E0BCD64D4}" type="sibTrans" cxnId="{3C756EF5-BBB5-403D-93FE-DACB0F34022A}">
      <dgm:prSet/>
      <dgm:spPr/>
      <dgm:t>
        <a:bodyPr/>
        <a:lstStyle/>
        <a:p>
          <a:endParaRPr lang="en-GB"/>
        </a:p>
      </dgm:t>
    </dgm:pt>
    <dgm:pt modelId="{4A984CA0-718B-463F-9D31-A026C9A2E743}">
      <dgm:prSet phldrT="[Text]"/>
      <dgm:spPr/>
      <dgm:t>
        <a:bodyPr/>
        <a:lstStyle/>
        <a:p>
          <a:r>
            <a:rPr lang="en-US" dirty="0"/>
            <a:t>Transport and handling</a:t>
          </a:r>
          <a:endParaRPr lang="en-GB" dirty="0"/>
        </a:p>
      </dgm:t>
    </dgm:pt>
    <dgm:pt modelId="{22BE2055-08A8-48ED-A1E7-5A189C0D3BD3}" type="parTrans" cxnId="{A7C2B55D-F65D-4D82-B273-841B19182A8B}">
      <dgm:prSet/>
      <dgm:spPr/>
      <dgm:t>
        <a:bodyPr/>
        <a:lstStyle/>
        <a:p>
          <a:endParaRPr lang="en-GB"/>
        </a:p>
      </dgm:t>
    </dgm:pt>
    <dgm:pt modelId="{E0A21480-4566-4D53-930B-767BC02C89FE}" type="sibTrans" cxnId="{A7C2B55D-F65D-4D82-B273-841B19182A8B}">
      <dgm:prSet/>
      <dgm:spPr/>
      <dgm:t>
        <a:bodyPr/>
        <a:lstStyle/>
        <a:p>
          <a:endParaRPr lang="en-GB"/>
        </a:p>
      </dgm:t>
    </dgm:pt>
    <dgm:pt modelId="{290CC436-450E-4C03-9B56-257BAB190378}">
      <dgm:prSet phldrT="[Text]"/>
      <dgm:spPr/>
      <dgm:t>
        <a:bodyPr/>
        <a:lstStyle/>
        <a:p>
          <a:r>
            <a:rPr lang="en-US" dirty="0"/>
            <a:t>Cool down</a:t>
          </a:r>
          <a:endParaRPr lang="en-GB" dirty="0"/>
        </a:p>
      </dgm:t>
    </dgm:pt>
    <dgm:pt modelId="{8CCB9BAA-E63A-4900-82D6-611C2E442815}" type="parTrans" cxnId="{98F5FFFA-8CFD-4F88-8908-116CC770C82A}">
      <dgm:prSet/>
      <dgm:spPr/>
      <dgm:t>
        <a:bodyPr/>
        <a:lstStyle/>
        <a:p>
          <a:endParaRPr lang="en-GB"/>
        </a:p>
      </dgm:t>
    </dgm:pt>
    <dgm:pt modelId="{BA382503-FF77-4E9C-AB40-2EA7B777834D}" type="sibTrans" cxnId="{98F5FFFA-8CFD-4F88-8908-116CC770C82A}">
      <dgm:prSet/>
      <dgm:spPr/>
      <dgm:t>
        <a:bodyPr/>
        <a:lstStyle/>
        <a:p>
          <a:endParaRPr lang="en-GB"/>
        </a:p>
      </dgm:t>
    </dgm:pt>
    <dgm:pt modelId="{F58531E0-221B-430C-87CC-2BCC71D069AD}">
      <dgm:prSet phldrT="[Text]"/>
      <dgm:spPr/>
      <dgm:t>
        <a:bodyPr/>
        <a:lstStyle/>
        <a:p>
          <a:r>
            <a:rPr lang="en-US" b="1" dirty="0"/>
            <a:t>Operation</a:t>
          </a:r>
          <a:endParaRPr lang="en-GB" b="1" dirty="0"/>
        </a:p>
      </dgm:t>
    </dgm:pt>
    <dgm:pt modelId="{2E45FBCE-6C1F-4FB8-8219-0226D13686A3}" type="parTrans" cxnId="{A30D5B0B-F0BB-4531-8010-1C4AA0ED80F2}">
      <dgm:prSet/>
      <dgm:spPr/>
      <dgm:t>
        <a:bodyPr/>
        <a:lstStyle/>
        <a:p>
          <a:endParaRPr lang="en-GB"/>
        </a:p>
      </dgm:t>
    </dgm:pt>
    <dgm:pt modelId="{91A83733-4B71-403C-81E3-F3D3BC27406F}" type="sibTrans" cxnId="{A30D5B0B-F0BB-4531-8010-1C4AA0ED80F2}">
      <dgm:prSet/>
      <dgm:spPr/>
      <dgm:t>
        <a:bodyPr/>
        <a:lstStyle/>
        <a:p>
          <a:endParaRPr lang="en-GB"/>
        </a:p>
      </dgm:t>
    </dgm:pt>
    <dgm:pt modelId="{6F08C917-1C84-4AA3-9AC7-A71F0D645F35}">
      <dgm:prSet phldrT="[Text]"/>
      <dgm:spPr/>
      <dgm:t>
        <a:bodyPr/>
        <a:lstStyle/>
        <a:p>
          <a:r>
            <a:rPr lang="en-US" dirty="0"/>
            <a:t>Budget Allocation</a:t>
          </a:r>
          <a:endParaRPr lang="en-GB" dirty="0"/>
        </a:p>
      </dgm:t>
    </dgm:pt>
    <dgm:pt modelId="{B4F5164C-0878-4A0B-AB06-5EF6B3E22774}" type="parTrans" cxnId="{98396B83-6152-4CD6-B98B-AC8A5910CB74}">
      <dgm:prSet/>
      <dgm:spPr/>
      <dgm:t>
        <a:bodyPr/>
        <a:lstStyle/>
        <a:p>
          <a:endParaRPr lang="en-GB"/>
        </a:p>
      </dgm:t>
    </dgm:pt>
    <dgm:pt modelId="{A125A6A2-C987-460F-A22D-8FB2AD943592}" type="sibTrans" cxnId="{98396B83-6152-4CD6-B98B-AC8A5910CB74}">
      <dgm:prSet/>
      <dgm:spPr/>
      <dgm:t>
        <a:bodyPr/>
        <a:lstStyle/>
        <a:p>
          <a:endParaRPr lang="en-GB"/>
        </a:p>
      </dgm:t>
    </dgm:pt>
    <dgm:pt modelId="{DB83F1F7-C4C0-4B45-8192-19A0A3B4C4B9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Planning</a:t>
          </a:r>
          <a:endParaRPr lang="en-GB" dirty="0">
            <a:solidFill>
              <a:srgbClr val="00B050"/>
            </a:solidFill>
          </a:endParaRPr>
        </a:p>
      </dgm:t>
    </dgm:pt>
    <dgm:pt modelId="{10460D9E-AAEA-414D-B193-0310ADAEB713}" type="parTrans" cxnId="{39EEB9BE-0795-4D3C-8619-C56881BB50AC}">
      <dgm:prSet/>
      <dgm:spPr/>
      <dgm:t>
        <a:bodyPr/>
        <a:lstStyle/>
        <a:p>
          <a:endParaRPr lang="en-GB"/>
        </a:p>
      </dgm:t>
    </dgm:pt>
    <dgm:pt modelId="{661B4FA4-94B4-497D-87F7-D033FF8F19AE}" type="sibTrans" cxnId="{39EEB9BE-0795-4D3C-8619-C56881BB50AC}">
      <dgm:prSet/>
      <dgm:spPr/>
      <dgm:t>
        <a:bodyPr/>
        <a:lstStyle/>
        <a:p>
          <a:endParaRPr lang="en-GB"/>
        </a:p>
      </dgm:t>
    </dgm:pt>
    <dgm:pt modelId="{61047259-C278-44E5-85B4-ADA054C71CFF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Coordination</a:t>
          </a:r>
          <a:endParaRPr lang="en-GB" dirty="0">
            <a:solidFill>
              <a:srgbClr val="00B050"/>
            </a:solidFill>
          </a:endParaRPr>
        </a:p>
      </dgm:t>
    </dgm:pt>
    <dgm:pt modelId="{68FEDB68-15C3-4DB8-91E1-0B60FCC87D04}" type="parTrans" cxnId="{8B9F9719-DA62-423E-9752-3057D55D325F}">
      <dgm:prSet/>
      <dgm:spPr/>
      <dgm:t>
        <a:bodyPr/>
        <a:lstStyle/>
        <a:p>
          <a:endParaRPr lang="en-GB"/>
        </a:p>
      </dgm:t>
    </dgm:pt>
    <dgm:pt modelId="{A98DCADD-4056-4725-87B1-D7FDC38A2EB0}" type="sibTrans" cxnId="{8B9F9719-DA62-423E-9752-3057D55D325F}">
      <dgm:prSet/>
      <dgm:spPr/>
      <dgm:t>
        <a:bodyPr/>
        <a:lstStyle/>
        <a:p>
          <a:endParaRPr lang="en-GB"/>
        </a:p>
      </dgm:t>
    </dgm:pt>
    <dgm:pt modelId="{5097D894-AA45-4A92-B399-451FE93B1507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Procurement strategy</a:t>
          </a:r>
          <a:endParaRPr lang="en-GB" dirty="0">
            <a:solidFill>
              <a:srgbClr val="00B050"/>
            </a:solidFill>
          </a:endParaRPr>
        </a:p>
      </dgm:t>
    </dgm:pt>
    <dgm:pt modelId="{C85B8A85-B608-4818-B817-4DBF9D677E48}" type="parTrans" cxnId="{3E3B8F11-D0BE-4A43-A3DE-48AD5328255C}">
      <dgm:prSet/>
      <dgm:spPr/>
      <dgm:t>
        <a:bodyPr/>
        <a:lstStyle/>
        <a:p>
          <a:endParaRPr lang="en-GB"/>
        </a:p>
      </dgm:t>
    </dgm:pt>
    <dgm:pt modelId="{18D93B46-9C47-44A2-BCD1-5B086552F2DF}" type="sibTrans" cxnId="{3E3B8F11-D0BE-4A43-A3DE-48AD5328255C}">
      <dgm:prSet/>
      <dgm:spPr/>
      <dgm:t>
        <a:bodyPr/>
        <a:lstStyle/>
        <a:p>
          <a:endParaRPr lang="en-GB"/>
        </a:p>
      </dgm:t>
    </dgm:pt>
    <dgm:pt modelId="{21BC798B-EC84-48BB-B4C2-2BC606DD2B4C}">
      <dgm:prSet phldrT="[Text]"/>
      <dgm:spPr/>
      <dgm:t>
        <a:bodyPr/>
        <a:lstStyle/>
        <a:p>
          <a:r>
            <a:rPr lang="en-US" dirty="0"/>
            <a:t>Systems Interconnection</a:t>
          </a:r>
          <a:endParaRPr lang="en-GB" dirty="0"/>
        </a:p>
      </dgm:t>
    </dgm:pt>
    <dgm:pt modelId="{737072A2-272E-4D79-A957-B3A08F7E317D}" type="parTrans" cxnId="{1F3FF387-9D98-458D-843F-D86A7CFE76A6}">
      <dgm:prSet/>
      <dgm:spPr/>
      <dgm:t>
        <a:bodyPr/>
        <a:lstStyle/>
        <a:p>
          <a:endParaRPr lang="en-GB"/>
        </a:p>
      </dgm:t>
    </dgm:pt>
    <dgm:pt modelId="{97ABD1B1-2484-450C-9301-1BDAE2E3C7C9}" type="sibTrans" cxnId="{1F3FF387-9D98-458D-843F-D86A7CFE76A6}">
      <dgm:prSet/>
      <dgm:spPr/>
      <dgm:t>
        <a:bodyPr/>
        <a:lstStyle/>
        <a:p>
          <a:endParaRPr lang="en-GB"/>
        </a:p>
      </dgm:t>
    </dgm:pt>
    <dgm:pt modelId="{37565413-0C9A-491C-8049-4B82535F5BC2}">
      <dgm:prSet phldrT="[Text]"/>
      <dgm:spPr/>
      <dgm:t>
        <a:bodyPr/>
        <a:lstStyle/>
        <a:p>
          <a:r>
            <a:rPr lang="en-US" dirty="0"/>
            <a:t>Placement</a:t>
          </a:r>
          <a:endParaRPr lang="en-GB" dirty="0"/>
        </a:p>
      </dgm:t>
    </dgm:pt>
    <dgm:pt modelId="{D926B7EA-330E-4DC7-B1D2-F187F2788FB2}" type="parTrans" cxnId="{AD112E35-C975-4668-8A06-2FD29AE53C15}">
      <dgm:prSet/>
      <dgm:spPr/>
      <dgm:t>
        <a:bodyPr/>
        <a:lstStyle/>
        <a:p>
          <a:endParaRPr lang="en-GB"/>
        </a:p>
      </dgm:t>
    </dgm:pt>
    <dgm:pt modelId="{05984F05-68BD-4140-BC21-1194BF409AB5}" type="sibTrans" cxnId="{AD112E35-C975-4668-8A06-2FD29AE53C15}">
      <dgm:prSet/>
      <dgm:spPr/>
      <dgm:t>
        <a:bodyPr/>
        <a:lstStyle/>
        <a:p>
          <a:endParaRPr lang="en-GB"/>
        </a:p>
      </dgm:t>
    </dgm:pt>
    <dgm:pt modelId="{4F09BF3E-D60C-439D-AB15-FF10D1F211AD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Safety and Operation Procedures</a:t>
          </a:r>
          <a:endParaRPr lang="en-GB" dirty="0">
            <a:solidFill>
              <a:srgbClr val="00B050"/>
            </a:solidFill>
          </a:endParaRPr>
        </a:p>
      </dgm:t>
    </dgm:pt>
    <dgm:pt modelId="{1BE6147C-0DC3-4C89-8BC2-B7842AB794BC}" type="parTrans" cxnId="{192ABDC3-A34F-4B41-A65C-0E85FC70CD50}">
      <dgm:prSet/>
      <dgm:spPr/>
      <dgm:t>
        <a:bodyPr/>
        <a:lstStyle/>
        <a:p>
          <a:endParaRPr lang="en-GB"/>
        </a:p>
      </dgm:t>
    </dgm:pt>
    <dgm:pt modelId="{D4DFE176-6BAC-44FE-8CFD-87A160E03CAE}" type="sibTrans" cxnId="{192ABDC3-A34F-4B41-A65C-0E85FC70CD50}">
      <dgm:prSet/>
      <dgm:spPr/>
      <dgm:t>
        <a:bodyPr/>
        <a:lstStyle/>
        <a:p>
          <a:endParaRPr lang="en-GB"/>
        </a:p>
      </dgm:t>
    </dgm:pt>
    <dgm:pt modelId="{7F7B9488-0A1D-461F-9235-A0CFE9B9ED74}">
      <dgm:prSet phldrT="[Text]"/>
      <dgm:spPr/>
      <dgm:t>
        <a:bodyPr/>
        <a:lstStyle/>
        <a:p>
          <a:r>
            <a:rPr lang="en-US" dirty="0"/>
            <a:t>Approval</a:t>
          </a:r>
          <a:endParaRPr lang="en-GB" dirty="0"/>
        </a:p>
      </dgm:t>
    </dgm:pt>
    <dgm:pt modelId="{9A0AD3F8-B0AF-4372-AF5D-D5A3E62C0776}" type="parTrans" cxnId="{66B6CD79-FC5B-4D35-BD10-5E8EC6A3ABAD}">
      <dgm:prSet/>
      <dgm:spPr/>
      <dgm:t>
        <a:bodyPr/>
        <a:lstStyle/>
        <a:p>
          <a:endParaRPr lang="en-GB"/>
        </a:p>
      </dgm:t>
    </dgm:pt>
    <dgm:pt modelId="{91C2C5A5-5095-490E-ACFE-46AB6A30567B}" type="sibTrans" cxnId="{66B6CD79-FC5B-4D35-BD10-5E8EC6A3ABAD}">
      <dgm:prSet/>
      <dgm:spPr/>
      <dgm:t>
        <a:bodyPr/>
        <a:lstStyle/>
        <a:p>
          <a:endParaRPr lang="en-GB"/>
        </a:p>
      </dgm:t>
    </dgm:pt>
    <dgm:pt modelId="{F00EBF60-CFAF-4448-A853-2DCB7B37A968}">
      <dgm:prSet phldrT="[Text]"/>
      <dgm:spPr/>
      <dgm:t>
        <a:bodyPr/>
        <a:lstStyle/>
        <a:p>
          <a:r>
            <a:rPr lang="en-US" dirty="0"/>
            <a:t>Check Readiness</a:t>
          </a:r>
          <a:endParaRPr lang="en-GB" dirty="0"/>
        </a:p>
      </dgm:t>
    </dgm:pt>
    <dgm:pt modelId="{8A33A540-6255-4F2A-8B6B-9571690228E3}" type="parTrans" cxnId="{F7CF1B6B-22D6-49B8-8596-A33B00CE80F0}">
      <dgm:prSet/>
      <dgm:spPr/>
      <dgm:t>
        <a:bodyPr/>
        <a:lstStyle/>
        <a:p>
          <a:endParaRPr lang="en-GB"/>
        </a:p>
      </dgm:t>
    </dgm:pt>
    <dgm:pt modelId="{05C597E4-2315-4321-80ED-335C9E0B7BFD}" type="sibTrans" cxnId="{F7CF1B6B-22D6-49B8-8596-A33B00CE80F0}">
      <dgm:prSet/>
      <dgm:spPr/>
      <dgm:t>
        <a:bodyPr/>
        <a:lstStyle/>
        <a:p>
          <a:endParaRPr lang="en-GB"/>
        </a:p>
      </dgm:t>
    </dgm:pt>
    <dgm:pt modelId="{80D90A9A-DD02-4094-BF6B-864DE50312DC}">
      <dgm:prSet phldrT="[Text]"/>
      <dgm:spPr/>
      <dgm:t>
        <a:bodyPr/>
        <a:lstStyle/>
        <a:p>
          <a:r>
            <a:rPr lang="en-US" dirty="0"/>
            <a:t>Tests and studies</a:t>
          </a:r>
          <a:endParaRPr lang="en-GB" dirty="0"/>
        </a:p>
      </dgm:t>
    </dgm:pt>
    <dgm:pt modelId="{A8601F12-F29A-41C3-984D-67C7AFB32F04}" type="parTrans" cxnId="{B8F314F2-52AC-486B-AC42-4DD37A6FF997}">
      <dgm:prSet/>
      <dgm:spPr/>
      <dgm:t>
        <a:bodyPr/>
        <a:lstStyle/>
        <a:p>
          <a:endParaRPr lang="en-GB"/>
        </a:p>
      </dgm:t>
    </dgm:pt>
    <dgm:pt modelId="{B231C389-EBC6-4D3E-8CB1-981D11256D0D}" type="sibTrans" cxnId="{B8F314F2-52AC-486B-AC42-4DD37A6FF997}">
      <dgm:prSet/>
      <dgm:spPr/>
      <dgm:t>
        <a:bodyPr/>
        <a:lstStyle/>
        <a:p>
          <a:endParaRPr lang="en-GB"/>
        </a:p>
      </dgm:t>
    </dgm:pt>
    <dgm:pt modelId="{79207574-DBFE-46FD-872C-51235E4E885A}">
      <dgm:prSet phldrT="[Text]"/>
      <dgm:spPr/>
      <dgm:t>
        <a:bodyPr/>
        <a:lstStyle/>
        <a:p>
          <a:r>
            <a:rPr lang="en-US" dirty="0"/>
            <a:t>Warm up</a:t>
          </a:r>
          <a:endParaRPr lang="en-GB" dirty="0"/>
        </a:p>
      </dgm:t>
    </dgm:pt>
    <dgm:pt modelId="{9CAB9FB2-E06D-4707-8CE2-DE20E42443F0}" type="parTrans" cxnId="{C62033AF-B6D0-41AA-B1E5-4D808DD24439}">
      <dgm:prSet/>
      <dgm:spPr/>
      <dgm:t>
        <a:bodyPr/>
        <a:lstStyle/>
        <a:p>
          <a:endParaRPr lang="en-GB"/>
        </a:p>
      </dgm:t>
    </dgm:pt>
    <dgm:pt modelId="{2ED3D777-634E-4A6D-B025-03AE9ACCED3A}" type="sibTrans" cxnId="{C62033AF-B6D0-41AA-B1E5-4D808DD24439}">
      <dgm:prSet/>
      <dgm:spPr/>
      <dgm:t>
        <a:bodyPr/>
        <a:lstStyle/>
        <a:p>
          <a:endParaRPr lang="en-GB"/>
        </a:p>
      </dgm:t>
    </dgm:pt>
    <dgm:pt modelId="{324D9DB1-7DAC-4EF1-B619-58CACCD08C11}" type="pres">
      <dgm:prSet presAssocID="{6D229829-A057-42D8-BC79-B7DA586C85F7}" presName="arrowDiagram" presStyleCnt="0">
        <dgm:presLayoutVars>
          <dgm:chMax val="5"/>
          <dgm:dir/>
          <dgm:resizeHandles val="exact"/>
        </dgm:presLayoutVars>
      </dgm:prSet>
      <dgm:spPr/>
    </dgm:pt>
    <dgm:pt modelId="{BC7CF633-5E94-4B12-8FBB-05474A2011A5}" type="pres">
      <dgm:prSet presAssocID="{6D229829-A057-42D8-BC79-B7DA586C85F7}" presName="arrow" presStyleLbl="bgShp" presStyleIdx="0" presStyleCnt="1"/>
      <dgm:spPr/>
    </dgm:pt>
    <dgm:pt modelId="{765F2DDD-60BF-4BA3-BA59-9CE70F1F85B6}" type="pres">
      <dgm:prSet presAssocID="{6D229829-A057-42D8-BC79-B7DA586C85F7}" presName="arrowDiagram4" presStyleCnt="0"/>
      <dgm:spPr/>
    </dgm:pt>
    <dgm:pt modelId="{E5DFA6DB-44D4-40B4-9D5A-50918D7515CC}" type="pres">
      <dgm:prSet presAssocID="{4979C741-4F48-4821-84D6-A85E4D9490B3}" presName="bullet4a" presStyleLbl="node1" presStyleIdx="0" presStyleCnt="4"/>
      <dgm:spPr/>
    </dgm:pt>
    <dgm:pt modelId="{9C74360E-850E-466C-9546-8A639FAA91C7}" type="pres">
      <dgm:prSet presAssocID="{4979C741-4F48-4821-84D6-A85E4D9490B3}" presName="textBox4a" presStyleLbl="revTx" presStyleIdx="0" presStyleCnt="4">
        <dgm:presLayoutVars>
          <dgm:bulletEnabled val="1"/>
        </dgm:presLayoutVars>
      </dgm:prSet>
      <dgm:spPr/>
    </dgm:pt>
    <dgm:pt modelId="{10A8D615-663C-42FD-8DEB-BC6644BD9535}" type="pres">
      <dgm:prSet presAssocID="{1E8E441A-796C-4526-9C4A-DF688DD7CD07}" presName="bullet4b" presStyleLbl="node1" presStyleIdx="1" presStyleCnt="4"/>
      <dgm:spPr/>
    </dgm:pt>
    <dgm:pt modelId="{D9D4C093-D772-4EB8-800A-7B2A9548028E}" type="pres">
      <dgm:prSet presAssocID="{1E8E441A-796C-4526-9C4A-DF688DD7CD07}" presName="textBox4b" presStyleLbl="revTx" presStyleIdx="1" presStyleCnt="4">
        <dgm:presLayoutVars>
          <dgm:bulletEnabled val="1"/>
        </dgm:presLayoutVars>
      </dgm:prSet>
      <dgm:spPr/>
    </dgm:pt>
    <dgm:pt modelId="{061EB0B4-EFAD-4242-91DE-7246943B9337}" type="pres">
      <dgm:prSet presAssocID="{3BC6477B-F1DD-4EC2-8669-898C265F6FC0}" presName="bullet4c" presStyleLbl="node1" presStyleIdx="2" presStyleCnt="4"/>
      <dgm:spPr/>
    </dgm:pt>
    <dgm:pt modelId="{DCA5E321-DCFB-46B3-B51A-DF00EC0D070A}" type="pres">
      <dgm:prSet presAssocID="{3BC6477B-F1DD-4EC2-8669-898C265F6FC0}" presName="textBox4c" presStyleLbl="revTx" presStyleIdx="2" presStyleCnt="4">
        <dgm:presLayoutVars>
          <dgm:bulletEnabled val="1"/>
        </dgm:presLayoutVars>
      </dgm:prSet>
      <dgm:spPr/>
    </dgm:pt>
    <dgm:pt modelId="{B0AFB830-75A6-4FA2-A2A9-FD7856360087}" type="pres">
      <dgm:prSet presAssocID="{F58531E0-221B-430C-87CC-2BCC71D069AD}" presName="bullet4d" presStyleLbl="node1" presStyleIdx="3" presStyleCnt="4"/>
      <dgm:spPr/>
    </dgm:pt>
    <dgm:pt modelId="{B06ECD15-786F-41F8-A5E6-17D56999B965}" type="pres">
      <dgm:prSet presAssocID="{F58531E0-221B-430C-87CC-2BCC71D069AD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6AC18803-71CE-48CE-92F8-E3BBAEC251E3}" type="presOf" srcId="{37565413-0C9A-491C-8049-4B82535F5BC2}" destId="{DCA5E321-DCFB-46B3-B51A-DF00EC0D070A}" srcOrd="0" destOrd="2" presId="urn:microsoft.com/office/officeart/2005/8/layout/arrow2"/>
    <dgm:cxn modelId="{CA97AC08-65F6-405C-B0B8-9AF0EF2F0BDD}" type="presOf" srcId="{79207574-DBFE-46FD-872C-51235E4E885A}" destId="{B06ECD15-786F-41F8-A5E6-17D56999B965}" srcOrd="0" destOrd="3" presId="urn:microsoft.com/office/officeart/2005/8/layout/arrow2"/>
    <dgm:cxn modelId="{4FD5140B-97BB-4DBD-B364-65EA745E7300}" type="presOf" srcId="{5097D894-AA45-4A92-B399-451FE93B1507}" destId="{D9D4C093-D772-4EB8-800A-7B2A9548028E}" srcOrd="0" destOrd="4" presId="urn:microsoft.com/office/officeart/2005/8/layout/arrow2"/>
    <dgm:cxn modelId="{A30D5B0B-F0BB-4531-8010-1C4AA0ED80F2}" srcId="{6D229829-A057-42D8-BC79-B7DA586C85F7}" destId="{F58531E0-221B-430C-87CC-2BCC71D069AD}" srcOrd="3" destOrd="0" parTransId="{2E45FBCE-6C1F-4FB8-8219-0226D13686A3}" sibTransId="{91A83733-4B71-403C-81E3-F3D3BC27406F}"/>
    <dgm:cxn modelId="{3E3B8F11-D0BE-4A43-A3DE-48AD5328255C}" srcId="{1E8E441A-796C-4526-9C4A-DF688DD7CD07}" destId="{5097D894-AA45-4A92-B399-451FE93B1507}" srcOrd="3" destOrd="0" parTransId="{C85B8A85-B608-4818-B817-4DBF9D677E48}" sibTransId="{18D93B46-9C47-44A2-BCD1-5B086552F2DF}"/>
    <dgm:cxn modelId="{8B9F9719-DA62-423E-9752-3057D55D325F}" srcId="{1E8E441A-796C-4526-9C4A-DF688DD7CD07}" destId="{61047259-C278-44E5-85B4-ADA054C71CFF}" srcOrd="2" destOrd="0" parTransId="{68FEDB68-15C3-4DB8-91E1-0B60FCC87D04}" sibTransId="{A98DCADD-4056-4725-87B1-D7FDC38A2EB0}"/>
    <dgm:cxn modelId="{AD112E35-C975-4668-8A06-2FD29AE53C15}" srcId="{3BC6477B-F1DD-4EC2-8669-898C265F6FC0}" destId="{37565413-0C9A-491C-8049-4B82535F5BC2}" srcOrd="1" destOrd="0" parTransId="{D926B7EA-330E-4DC7-B1D2-F187F2788FB2}" sibTransId="{05984F05-68BD-4140-BC21-1194BF409AB5}"/>
    <dgm:cxn modelId="{A7C2B55D-F65D-4D82-B273-841B19182A8B}" srcId="{3BC6477B-F1DD-4EC2-8669-898C265F6FC0}" destId="{4A984CA0-718B-463F-9D31-A026C9A2E743}" srcOrd="0" destOrd="0" parTransId="{22BE2055-08A8-48ED-A1E7-5A189C0D3BD3}" sibTransId="{E0A21480-4566-4D53-930B-767BC02C89FE}"/>
    <dgm:cxn modelId="{D2951360-7095-4673-B429-6F53F948A3D3}" type="presOf" srcId="{4A984CA0-718B-463F-9D31-A026C9A2E743}" destId="{DCA5E321-DCFB-46B3-B51A-DF00EC0D070A}" srcOrd="0" destOrd="1" presId="urn:microsoft.com/office/officeart/2005/8/layout/arrow2"/>
    <dgm:cxn modelId="{29965364-8D34-43B7-BFE3-5D74EAD85740}" srcId="{4979C741-4F48-4821-84D6-A85E4D9490B3}" destId="{F7627268-70F7-4978-B04D-2314DEC704D1}" srcOrd="1" destOrd="0" parTransId="{FD20E6C0-327E-4473-9F35-18EC7C78C4B4}" sibTransId="{4591671C-35E7-497D-91C0-0F9A8A4A92E7}"/>
    <dgm:cxn modelId="{234F9646-4F65-4656-A4CC-1EABEC559ECD}" type="presOf" srcId="{3BC6477B-F1DD-4EC2-8669-898C265F6FC0}" destId="{DCA5E321-DCFB-46B3-B51A-DF00EC0D070A}" srcOrd="0" destOrd="0" presId="urn:microsoft.com/office/officeart/2005/8/layout/arrow2"/>
    <dgm:cxn modelId="{F7CF1B6B-22D6-49B8-8596-A33B00CE80F0}" srcId="{3BC6477B-F1DD-4EC2-8669-898C265F6FC0}" destId="{F00EBF60-CFAF-4448-A853-2DCB7B37A968}" srcOrd="3" destOrd="0" parTransId="{8A33A540-6255-4F2A-8B6B-9571690228E3}" sibTransId="{05C597E4-2315-4321-80ED-335C9E0B7BFD}"/>
    <dgm:cxn modelId="{E0FB8C4B-755E-4E16-B018-23D5B28892C7}" type="presOf" srcId="{290CC436-450E-4C03-9B56-257BAB190378}" destId="{B06ECD15-786F-41F8-A5E6-17D56999B965}" srcOrd="0" destOrd="1" presId="urn:microsoft.com/office/officeart/2005/8/layout/arrow2"/>
    <dgm:cxn modelId="{B4989F59-8381-4062-B415-7689A15157E9}" type="presOf" srcId="{4F09BF3E-D60C-439D-AB15-FF10D1F211AD}" destId="{D9D4C093-D772-4EB8-800A-7B2A9548028E}" srcOrd="0" destOrd="5" presId="urn:microsoft.com/office/officeart/2005/8/layout/arrow2"/>
    <dgm:cxn modelId="{66B6CD79-FC5B-4D35-BD10-5E8EC6A3ABAD}" srcId="{4979C741-4F48-4821-84D6-A85E4D9490B3}" destId="{7F7B9488-0A1D-461F-9235-A0CFE9B9ED74}" srcOrd="0" destOrd="0" parTransId="{9A0AD3F8-B0AF-4372-AF5D-D5A3E62C0776}" sibTransId="{91C2C5A5-5095-490E-ACFE-46AB6A30567B}"/>
    <dgm:cxn modelId="{FA7E3083-DC77-4E08-8D14-C1057DA6A8EC}" type="presOf" srcId="{80D90A9A-DD02-4094-BF6B-864DE50312DC}" destId="{B06ECD15-786F-41F8-A5E6-17D56999B965}" srcOrd="0" destOrd="2" presId="urn:microsoft.com/office/officeart/2005/8/layout/arrow2"/>
    <dgm:cxn modelId="{98396B83-6152-4CD6-B98B-AC8A5910CB74}" srcId="{4979C741-4F48-4821-84D6-A85E4D9490B3}" destId="{6F08C917-1C84-4AA3-9AC7-A71F0D645F35}" srcOrd="2" destOrd="0" parTransId="{B4F5164C-0878-4A0B-AB06-5EF6B3E22774}" sibTransId="{A125A6A2-C987-460F-A22D-8FB2AD943592}"/>
    <dgm:cxn modelId="{F4AF3F84-5439-4A57-ACC9-7654B42F2F20}" srcId="{6D229829-A057-42D8-BC79-B7DA586C85F7}" destId="{1E8E441A-796C-4526-9C4A-DF688DD7CD07}" srcOrd="1" destOrd="0" parTransId="{090963B1-704E-4D4F-B9AD-BC73B7D79DC6}" sibTransId="{5C0762AB-60DC-47F5-B693-A9EF65A0A65E}"/>
    <dgm:cxn modelId="{00F41186-4385-45B6-A201-DBB62133C515}" type="presOf" srcId="{61047259-C278-44E5-85B4-ADA054C71CFF}" destId="{D9D4C093-D772-4EB8-800A-7B2A9548028E}" srcOrd="0" destOrd="3" presId="urn:microsoft.com/office/officeart/2005/8/layout/arrow2"/>
    <dgm:cxn modelId="{1F3FF387-9D98-458D-843F-D86A7CFE76A6}" srcId="{3BC6477B-F1DD-4EC2-8669-898C265F6FC0}" destId="{21BC798B-EC84-48BB-B4C2-2BC606DD2B4C}" srcOrd="2" destOrd="0" parTransId="{737072A2-272E-4D79-A957-B3A08F7E317D}" sibTransId="{97ABD1B1-2484-450C-9301-1BDAE2E3C7C9}"/>
    <dgm:cxn modelId="{9D34678C-1C21-4818-BBD8-A709BAB1410D}" type="presOf" srcId="{F00EBF60-CFAF-4448-A853-2DCB7B37A968}" destId="{DCA5E321-DCFB-46B3-B51A-DF00EC0D070A}" srcOrd="0" destOrd="4" presId="urn:microsoft.com/office/officeart/2005/8/layout/arrow2"/>
    <dgm:cxn modelId="{3F65A094-837C-4FE6-A9E9-9C0459F7FF80}" srcId="{1E8E441A-796C-4526-9C4A-DF688DD7CD07}" destId="{6021FA8E-F1F5-42EF-B07A-000650AB1241}" srcOrd="0" destOrd="0" parTransId="{BF8ACC67-5834-4FEC-8D5F-37B9F3B8D19A}" sibTransId="{A4CC6984-BC82-423A-815E-C0377C6965F1}"/>
    <dgm:cxn modelId="{905C48AA-E6A2-4CDF-98CB-A5AE75F756A6}" type="presOf" srcId="{F58531E0-221B-430C-87CC-2BCC71D069AD}" destId="{B06ECD15-786F-41F8-A5E6-17D56999B965}" srcOrd="0" destOrd="0" presId="urn:microsoft.com/office/officeart/2005/8/layout/arrow2"/>
    <dgm:cxn modelId="{C62033AF-B6D0-41AA-B1E5-4D808DD24439}" srcId="{F58531E0-221B-430C-87CC-2BCC71D069AD}" destId="{79207574-DBFE-46FD-872C-51235E4E885A}" srcOrd="2" destOrd="0" parTransId="{9CAB9FB2-E06D-4707-8CE2-DE20E42443F0}" sibTransId="{2ED3D777-634E-4A6D-B025-03AE9ACCED3A}"/>
    <dgm:cxn modelId="{AA5D12B4-EE3A-4E34-9F4E-3F2091892074}" type="presOf" srcId="{6D229829-A057-42D8-BC79-B7DA586C85F7}" destId="{324D9DB1-7DAC-4EF1-B619-58CACCD08C11}" srcOrd="0" destOrd="0" presId="urn:microsoft.com/office/officeart/2005/8/layout/arrow2"/>
    <dgm:cxn modelId="{EDBF5DB6-DB87-4F79-9002-0EFE91B047A6}" type="presOf" srcId="{21BC798B-EC84-48BB-B4C2-2BC606DD2B4C}" destId="{DCA5E321-DCFB-46B3-B51A-DF00EC0D070A}" srcOrd="0" destOrd="3" presId="urn:microsoft.com/office/officeart/2005/8/layout/arrow2"/>
    <dgm:cxn modelId="{B4CA32B8-32EE-4116-AA27-D468C59D53CE}" type="presOf" srcId="{6021FA8E-F1F5-42EF-B07A-000650AB1241}" destId="{D9D4C093-D772-4EB8-800A-7B2A9548028E}" srcOrd="0" destOrd="1" presId="urn:microsoft.com/office/officeart/2005/8/layout/arrow2"/>
    <dgm:cxn modelId="{39EEB9BE-0795-4D3C-8619-C56881BB50AC}" srcId="{1E8E441A-796C-4526-9C4A-DF688DD7CD07}" destId="{DB83F1F7-C4C0-4B45-8192-19A0A3B4C4B9}" srcOrd="1" destOrd="0" parTransId="{10460D9E-AAEA-414D-B193-0310ADAEB713}" sibTransId="{661B4FA4-94B4-497D-87F7-D033FF8F19AE}"/>
    <dgm:cxn modelId="{B95061BF-D659-4A51-85F4-D7116D21E0EA}" type="presOf" srcId="{6F08C917-1C84-4AA3-9AC7-A71F0D645F35}" destId="{9C74360E-850E-466C-9546-8A639FAA91C7}" srcOrd="0" destOrd="3" presId="urn:microsoft.com/office/officeart/2005/8/layout/arrow2"/>
    <dgm:cxn modelId="{00F50BC2-DD21-4ACF-8449-37EDA6598E86}" type="presOf" srcId="{4979C741-4F48-4821-84D6-A85E4D9490B3}" destId="{9C74360E-850E-466C-9546-8A639FAA91C7}" srcOrd="0" destOrd="0" presId="urn:microsoft.com/office/officeart/2005/8/layout/arrow2"/>
    <dgm:cxn modelId="{192ABDC3-A34F-4B41-A65C-0E85FC70CD50}" srcId="{1E8E441A-796C-4526-9C4A-DF688DD7CD07}" destId="{4F09BF3E-D60C-439D-AB15-FF10D1F211AD}" srcOrd="4" destOrd="0" parTransId="{1BE6147C-0DC3-4C89-8BC2-B7842AB794BC}" sibTransId="{D4DFE176-6BAC-44FE-8CFD-87A160E03CAE}"/>
    <dgm:cxn modelId="{37234DCA-FB91-44D3-958C-3FE1AE5BA0D8}" type="presOf" srcId="{DB83F1F7-C4C0-4B45-8192-19A0A3B4C4B9}" destId="{D9D4C093-D772-4EB8-800A-7B2A9548028E}" srcOrd="0" destOrd="2" presId="urn:microsoft.com/office/officeart/2005/8/layout/arrow2"/>
    <dgm:cxn modelId="{F08E72D6-B37A-4444-810E-53A2C2E9484E}" type="presOf" srcId="{1E8E441A-796C-4526-9C4A-DF688DD7CD07}" destId="{D9D4C093-D772-4EB8-800A-7B2A9548028E}" srcOrd="0" destOrd="0" presId="urn:microsoft.com/office/officeart/2005/8/layout/arrow2"/>
    <dgm:cxn modelId="{B8F314F2-52AC-486B-AC42-4DD37A6FF997}" srcId="{F58531E0-221B-430C-87CC-2BCC71D069AD}" destId="{80D90A9A-DD02-4094-BF6B-864DE50312DC}" srcOrd="1" destOrd="0" parTransId="{A8601F12-F29A-41C3-984D-67C7AFB32F04}" sibTransId="{B231C389-EBC6-4D3E-8CB1-981D11256D0D}"/>
    <dgm:cxn modelId="{677F3AF2-51D4-4F78-A830-092E0F5E571F}" type="presOf" srcId="{7F7B9488-0A1D-461F-9235-A0CFE9B9ED74}" destId="{9C74360E-850E-466C-9546-8A639FAA91C7}" srcOrd="0" destOrd="1" presId="urn:microsoft.com/office/officeart/2005/8/layout/arrow2"/>
    <dgm:cxn modelId="{FEA9BEF3-0230-4D43-8F21-7508AED95A55}" type="presOf" srcId="{F7627268-70F7-4978-B04D-2314DEC704D1}" destId="{9C74360E-850E-466C-9546-8A639FAA91C7}" srcOrd="0" destOrd="2" presId="urn:microsoft.com/office/officeart/2005/8/layout/arrow2"/>
    <dgm:cxn modelId="{3C756EF5-BBB5-403D-93FE-DACB0F34022A}" srcId="{6D229829-A057-42D8-BC79-B7DA586C85F7}" destId="{3BC6477B-F1DD-4EC2-8669-898C265F6FC0}" srcOrd="2" destOrd="0" parTransId="{BAF7C839-E9CE-46AD-B760-9EC921F59EE7}" sibTransId="{63E61155-AA3D-4C4C-91A3-DB5E0BCD64D4}"/>
    <dgm:cxn modelId="{9A57AEF9-2122-40D1-A699-D0CC16681179}" srcId="{6D229829-A057-42D8-BC79-B7DA586C85F7}" destId="{4979C741-4F48-4821-84D6-A85E4D9490B3}" srcOrd="0" destOrd="0" parTransId="{3AC2DE39-B4A4-4B7E-A9DE-5E7ED373C956}" sibTransId="{7E751F5B-0B4B-462A-AB6E-3F6AB2238812}"/>
    <dgm:cxn modelId="{98F5FFFA-8CFD-4F88-8908-116CC770C82A}" srcId="{F58531E0-221B-430C-87CC-2BCC71D069AD}" destId="{290CC436-450E-4C03-9B56-257BAB190378}" srcOrd="0" destOrd="0" parTransId="{8CCB9BAA-E63A-4900-82D6-611C2E442815}" sibTransId="{BA382503-FF77-4E9C-AB40-2EA7B777834D}"/>
    <dgm:cxn modelId="{CB0BB361-43A9-45B3-AA4F-1C32C9AFBD5B}" type="presParOf" srcId="{324D9DB1-7DAC-4EF1-B619-58CACCD08C11}" destId="{BC7CF633-5E94-4B12-8FBB-05474A2011A5}" srcOrd="0" destOrd="0" presId="urn:microsoft.com/office/officeart/2005/8/layout/arrow2"/>
    <dgm:cxn modelId="{05D0E100-5B22-47B9-BF8C-3809132D71B5}" type="presParOf" srcId="{324D9DB1-7DAC-4EF1-B619-58CACCD08C11}" destId="{765F2DDD-60BF-4BA3-BA59-9CE70F1F85B6}" srcOrd="1" destOrd="0" presId="urn:microsoft.com/office/officeart/2005/8/layout/arrow2"/>
    <dgm:cxn modelId="{DEDAF5D6-9F35-4589-9734-AE552FB1FA9F}" type="presParOf" srcId="{765F2DDD-60BF-4BA3-BA59-9CE70F1F85B6}" destId="{E5DFA6DB-44D4-40B4-9D5A-50918D7515CC}" srcOrd="0" destOrd="0" presId="urn:microsoft.com/office/officeart/2005/8/layout/arrow2"/>
    <dgm:cxn modelId="{A6FE3EA5-7F08-433E-9FED-6C466E997DAD}" type="presParOf" srcId="{765F2DDD-60BF-4BA3-BA59-9CE70F1F85B6}" destId="{9C74360E-850E-466C-9546-8A639FAA91C7}" srcOrd="1" destOrd="0" presId="urn:microsoft.com/office/officeart/2005/8/layout/arrow2"/>
    <dgm:cxn modelId="{BB08451B-19AA-48F4-A7FB-E9E63527C16A}" type="presParOf" srcId="{765F2DDD-60BF-4BA3-BA59-9CE70F1F85B6}" destId="{10A8D615-663C-42FD-8DEB-BC6644BD9535}" srcOrd="2" destOrd="0" presId="urn:microsoft.com/office/officeart/2005/8/layout/arrow2"/>
    <dgm:cxn modelId="{2CB66F95-6894-4190-9AD8-C74587DD349F}" type="presParOf" srcId="{765F2DDD-60BF-4BA3-BA59-9CE70F1F85B6}" destId="{D9D4C093-D772-4EB8-800A-7B2A9548028E}" srcOrd="3" destOrd="0" presId="urn:microsoft.com/office/officeart/2005/8/layout/arrow2"/>
    <dgm:cxn modelId="{F0656C6C-6562-41DF-A5E0-72BA1F11842F}" type="presParOf" srcId="{765F2DDD-60BF-4BA3-BA59-9CE70F1F85B6}" destId="{061EB0B4-EFAD-4242-91DE-7246943B9337}" srcOrd="4" destOrd="0" presId="urn:microsoft.com/office/officeart/2005/8/layout/arrow2"/>
    <dgm:cxn modelId="{B96EF540-D27F-4DBB-AB7B-E7EE56CDB4D8}" type="presParOf" srcId="{765F2DDD-60BF-4BA3-BA59-9CE70F1F85B6}" destId="{DCA5E321-DCFB-46B3-B51A-DF00EC0D070A}" srcOrd="5" destOrd="0" presId="urn:microsoft.com/office/officeart/2005/8/layout/arrow2"/>
    <dgm:cxn modelId="{38628FFB-B4AE-489E-A774-FAF69A09AB8E}" type="presParOf" srcId="{765F2DDD-60BF-4BA3-BA59-9CE70F1F85B6}" destId="{B0AFB830-75A6-4FA2-A2A9-FD7856360087}" srcOrd="6" destOrd="0" presId="urn:microsoft.com/office/officeart/2005/8/layout/arrow2"/>
    <dgm:cxn modelId="{93EA2355-AF04-423F-A4AA-11D55009AD59}" type="presParOf" srcId="{765F2DDD-60BF-4BA3-BA59-9CE70F1F85B6}" destId="{B06ECD15-786F-41F8-A5E6-17D56999B965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CF33B7-B8F7-4E0A-AE2E-15E2A1083B5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178870-4D39-41C8-99F8-8BEA8861A4D3}">
      <dgm:prSet phldrT="[Text]" custT="1"/>
      <dgm:spPr/>
      <dgm:t>
        <a:bodyPr/>
        <a:lstStyle/>
        <a:p>
          <a:r>
            <a:rPr lang="en-US" sz="1800" dirty="0"/>
            <a:t>2021 Milestones</a:t>
          </a:r>
          <a:endParaRPr lang="en-GB" sz="1800" dirty="0"/>
        </a:p>
      </dgm:t>
    </dgm:pt>
    <dgm:pt modelId="{B87151C7-F340-48B0-A583-D8A50F6D1519}" type="parTrans" cxnId="{FB3DFB3D-7F18-4AA1-A602-737D60D6BA6F}">
      <dgm:prSet/>
      <dgm:spPr/>
      <dgm:t>
        <a:bodyPr/>
        <a:lstStyle/>
        <a:p>
          <a:endParaRPr lang="en-GB"/>
        </a:p>
      </dgm:t>
    </dgm:pt>
    <dgm:pt modelId="{1945098E-54F7-4F64-9E4B-E67776619F9F}" type="sibTrans" cxnId="{FB3DFB3D-7F18-4AA1-A602-737D60D6BA6F}">
      <dgm:prSet/>
      <dgm:spPr/>
      <dgm:t>
        <a:bodyPr/>
        <a:lstStyle/>
        <a:p>
          <a:endParaRPr lang="en-GB"/>
        </a:p>
      </dgm:t>
    </dgm:pt>
    <dgm:pt modelId="{96243C05-69C6-4384-BEE8-36FB92A1B906}">
      <dgm:prSet phldrT="[Text]" custT="1"/>
      <dgm:spPr/>
      <dgm:t>
        <a:bodyPr/>
        <a:lstStyle/>
        <a:p>
          <a:r>
            <a:rPr lang="en-US" sz="1100" dirty="0"/>
            <a:t>Clean Area Demo 3 &amp; Visitors Zone - March</a:t>
          </a:r>
          <a:endParaRPr lang="en-GB" sz="1100" dirty="0"/>
        </a:p>
      </dgm:t>
    </dgm:pt>
    <dgm:pt modelId="{70E11231-D1D9-492B-93EC-B5CFA809F5B1}" type="parTrans" cxnId="{4385DED9-974F-4976-86B3-3BE724D640E9}">
      <dgm:prSet/>
      <dgm:spPr/>
      <dgm:t>
        <a:bodyPr/>
        <a:lstStyle/>
        <a:p>
          <a:endParaRPr lang="en-GB"/>
        </a:p>
      </dgm:t>
    </dgm:pt>
    <dgm:pt modelId="{58ABBD7B-F5E1-4A4E-9C05-DCF7E9E75880}" type="sibTrans" cxnId="{4385DED9-974F-4976-86B3-3BE724D640E9}">
      <dgm:prSet/>
      <dgm:spPr/>
      <dgm:t>
        <a:bodyPr/>
        <a:lstStyle/>
        <a:p>
          <a:endParaRPr lang="en-GB"/>
        </a:p>
      </dgm:t>
    </dgm:pt>
    <dgm:pt modelId="{E5F31035-6C42-4D8A-B519-22BC81BE703C}">
      <dgm:prSet phldrT="[Text]" custT="1"/>
      <dgm:spPr/>
      <dgm:t>
        <a:bodyPr/>
        <a:lstStyle/>
        <a:p>
          <a:r>
            <a:rPr lang="en-US" sz="1100" dirty="0"/>
            <a:t>Proximity Cryo Installation - April</a:t>
          </a:r>
          <a:endParaRPr lang="en-GB" sz="1100" dirty="0"/>
        </a:p>
      </dgm:t>
    </dgm:pt>
    <dgm:pt modelId="{132FB145-9FA4-41AD-AAEB-1DBC891C8F7E}" type="parTrans" cxnId="{4C0CA460-EE89-4586-99F1-4BA804B161E3}">
      <dgm:prSet/>
      <dgm:spPr/>
      <dgm:t>
        <a:bodyPr/>
        <a:lstStyle/>
        <a:p>
          <a:endParaRPr lang="en-GB"/>
        </a:p>
      </dgm:t>
    </dgm:pt>
    <dgm:pt modelId="{CB6AF668-6B2C-4C46-90CF-21AA1105B16C}" type="sibTrans" cxnId="{4C0CA460-EE89-4586-99F1-4BA804B161E3}">
      <dgm:prSet/>
      <dgm:spPr/>
      <dgm:t>
        <a:bodyPr/>
        <a:lstStyle/>
        <a:p>
          <a:endParaRPr lang="en-GB"/>
        </a:p>
      </dgm:t>
    </dgm:pt>
    <dgm:pt modelId="{EF5331A3-A8D3-4434-B7A7-EBA97D125A4E}">
      <dgm:prSet phldrT="[Text]" custT="1"/>
      <dgm:spPr/>
      <dgm:t>
        <a:bodyPr/>
        <a:lstStyle/>
        <a:p>
          <a:r>
            <a:rPr lang="en-US" sz="1100" dirty="0"/>
            <a:t>Metallic Platform Installation - August</a:t>
          </a:r>
          <a:endParaRPr lang="en-GB" sz="1100" dirty="0"/>
        </a:p>
      </dgm:t>
    </dgm:pt>
    <dgm:pt modelId="{55206E95-FAC9-4DBA-91D4-7333EC1DFC4E}" type="parTrans" cxnId="{04394BE0-6AC7-4BAA-97B9-C51183CD7A5A}">
      <dgm:prSet/>
      <dgm:spPr/>
      <dgm:t>
        <a:bodyPr/>
        <a:lstStyle/>
        <a:p>
          <a:endParaRPr lang="en-GB"/>
        </a:p>
      </dgm:t>
    </dgm:pt>
    <dgm:pt modelId="{4A2B2EF8-8772-47E6-B9FE-6736AC257B69}" type="sibTrans" cxnId="{04394BE0-6AC7-4BAA-97B9-C51183CD7A5A}">
      <dgm:prSet/>
      <dgm:spPr/>
      <dgm:t>
        <a:bodyPr/>
        <a:lstStyle/>
        <a:p>
          <a:endParaRPr lang="en-GB"/>
        </a:p>
      </dgm:t>
    </dgm:pt>
    <dgm:pt modelId="{B34D9952-BA36-4A25-9B5A-E463F504B85F}">
      <dgm:prSet phldrT="[Text]" custT="1"/>
      <dgm:spPr/>
      <dgm:t>
        <a:bodyPr/>
        <a:lstStyle/>
        <a:p>
          <a:r>
            <a:rPr lang="en-US" sz="1100" dirty="0"/>
            <a:t>Installation New Crane SM18 - March </a:t>
          </a:r>
          <a:endParaRPr lang="en-GB" sz="1100" dirty="0"/>
        </a:p>
      </dgm:t>
    </dgm:pt>
    <dgm:pt modelId="{F8E7863F-74FF-4619-85AB-6E8F336D6FE9}" type="parTrans" cxnId="{CB83265B-A8EC-4D63-958F-EC5225303350}">
      <dgm:prSet/>
      <dgm:spPr/>
      <dgm:t>
        <a:bodyPr/>
        <a:lstStyle/>
        <a:p>
          <a:endParaRPr lang="en-GB"/>
        </a:p>
      </dgm:t>
    </dgm:pt>
    <dgm:pt modelId="{D62B1968-45D2-4688-AC8E-F7A252D0E8E7}" type="sibTrans" cxnId="{CB83265B-A8EC-4D63-958F-EC5225303350}">
      <dgm:prSet/>
      <dgm:spPr/>
      <dgm:t>
        <a:bodyPr/>
        <a:lstStyle/>
        <a:p>
          <a:endParaRPr lang="en-GB"/>
        </a:p>
      </dgm:t>
    </dgm:pt>
    <dgm:pt modelId="{4AF0DA7A-3077-46E0-B135-D70EFB093ED1}" type="pres">
      <dgm:prSet presAssocID="{0ACF33B7-B8F7-4E0A-AE2E-15E2A1083B5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C99F19C-3ADA-4235-B03C-25F3E095B6E1}" type="pres">
      <dgm:prSet presAssocID="{CE178870-4D39-41C8-99F8-8BEA8861A4D3}" presName="root1" presStyleCnt="0"/>
      <dgm:spPr/>
    </dgm:pt>
    <dgm:pt modelId="{EF9FC905-B39C-4DB2-8926-0CB8EFE6411D}" type="pres">
      <dgm:prSet presAssocID="{CE178870-4D39-41C8-99F8-8BEA8861A4D3}" presName="LevelOneTextNode" presStyleLbl="node0" presStyleIdx="0" presStyleCnt="1">
        <dgm:presLayoutVars>
          <dgm:chPref val="3"/>
        </dgm:presLayoutVars>
      </dgm:prSet>
      <dgm:spPr/>
    </dgm:pt>
    <dgm:pt modelId="{82BF8EC1-BD33-4BA5-BFAD-6FA6A3CD51A2}" type="pres">
      <dgm:prSet presAssocID="{CE178870-4D39-41C8-99F8-8BEA8861A4D3}" presName="level2hierChild" presStyleCnt="0"/>
      <dgm:spPr/>
    </dgm:pt>
    <dgm:pt modelId="{FF7A71BE-21DD-4844-9688-812C35B4EF7D}" type="pres">
      <dgm:prSet presAssocID="{70E11231-D1D9-492B-93EC-B5CFA809F5B1}" presName="conn2-1" presStyleLbl="parChTrans1D2" presStyleIdx="0" presStyleCnt="4"/>
      <dgm:spPr/>
    </dgm:pt>
    <dgm:pt modelId="{08559308-697C-4237-A4B6-7A4AA3C174A2}" type="pres">
      <dgm:prSet presAssocID="{70E11231-D1D9-492B-93EC-B5CFA809F5B1}" presName="connTx" presStyleLbl="parChTrans1D2" presStyleIdx="0" presStyleCnt="4"/>
      <dgm:spPr/>
    </dgm:pt>
    <dgm:pt modelId="{A5054A42-D0A5-430B-8FB4-21743E6D8B08}" type="pres">
      <dgm:prSet presAssocID="{96243C05-69C6-4384-BEE8-36FB92A1B906}" presName="root2" presStyleCnt="0"/>
      <dgm:spPr/>
    </dgm:pt>
    <dgm:pt modelId="{5202F2D9-0105-4AE3-B41A-32E0B104BF41}" type="pres">
      <dgm:prSet presAssocID="{96243C05-69C6-4384-BEE8-36FB92A1B906}" presName="LevelTwoTextNode" presStyleLbl="node2" presStyleIdx="0" presStyleCnt="4" custScaleX="112289">
        <dgm:presLayoutVars>
          <dgm:chPref val="3"/>
        </dgm:presLayoutVars>
      </dgm:prSet>
      <dgm:spPr/>
    </dgm:pt>
    <dgm:pt modelId="{6AB965BF-217B-4DE7-BDB0-BD1FB2B2F011}" type="pres">
      <dgm:prSet presAssocID="{96243C05-69C6-4384-BEE8-36FB92A1B906}" presName="level3hierChild" presStyleCnt="0"/>
      <dgm:spPr/>
    </dgm:pt>
    <dgm:pt modelId="{6A080E2D-BEED-4CB2-819B-6C738C5DF4C4}" type="pres">
      <dgm:prSet presAssocID="{132FB145-9FA4-41AD-AAEB-1DBC891C8F7E}" presName="conn2-1" presStyleLbl="parChTrans1D2" presStyleIdx="1" presStyleCnt="4"/>
      <dgm:spPr/>
    </dgm:pt>
    <dgm:pt modelId="{ED8678B4-45D2-43E7-A3F8-F0E9B4B086EB}" type="pres">
      <dgm:prSet presAssocID="{132FB145-9FA4-41AD-AAEB-1DBC891C8F7E}" presName="connTx" presStyleLbl="parChTrans1D2" presStyleIdx="1" presStyleCnt="4"/>
      <dgm:spPr/>
    </dgm:pt>
    <dgm:pt modelId="{DFC9391C-BE96-4F17-A8D0-84738C075AE7}" type="pres">
      <dgm:prSet presAssocID="{E5F31035-6C42-4D8A-B519-22BC81BE703C}" presName="root2" presStyleCnt="0"/>
      <dgm:spPr/>
    </dgm:pt>
    <dgm:pt modelId="{A770D160-D0B7-4665-B093-6A6D8EA49DEA}" type="pres">
      <dgm:prSet presAssocID="{E5F31035-6C42-4D8A-B519-22BC81BE703C}" presName="LevelTwoTextNode" presStyleLbl="node2" presStyleIdx="1" presStyleCnt="4" custScaleX="112217">
        <dgm:presLayoutVars>
          <dgm:chPref val="3"/>
        </dgm:presLayoutVars>
      </dgm:prSet>
      <dgm:spPr/>
    </dgm:pt>
    <dgm:pt modelId="{350B211F-F8C4-4E09-80D6-04E4F0BB6B9D}" type="pres">
      <dgm:prSet presAssocID="{E5F31035-6C42-4D8A-B519-22BC81BE703C}" presName="level3hierChild" presStyleCnt="0"/>
      <dgm:spPr/>
    </dgm:pt>
    <dgm:pt modelId="{38FA7C2B-3B5B-4718-955B-823BCBAB1028}" type="pres">
      <dgm:prSet presAssocID="{F8E7863F-74FF-4619-85AB-6E8F336D6FE9}" presName="conn2-1" presStyleLbl="parChTrans1D2" presStyleIdx="2" presStyleCnt="4"/>
      <dgm:spPr/>
    </dgm:pt>
    <dgm:pt modelId="{6AD5560E-A0CF-4B35-AF77-67FE43F3F9F7}" type="pres">
      <dgm:prSet presAssocID="{F8E7863F-74FF-4619-85AB-6E8F336D6FE9}" presName="connTx" presStyleLbl="parChTrans1D2" presStyleIdx="2" presStyleCnt="4"/>
      <dgm:spPr/>
    </dgm:pt>
    <dgm:pt modelId="{5C15DB79-921A-495B-8E37-B5974F6E11B9}" type="pres">
      <dgm:prSet presAssocID="{B34D9952-BA36-4A25-9B5A-E463F504B85F}" presName="root2" presStyleCnt="0"/>
      <dgm:spPr/>
    </dgm:pt>
    <dgm:pt modelId="{1F20C779-8551-422C-9E0E-CF838EDAF30F}" type="pres">
      <dgm:prSet presAssocID="{B34D9952-BA36-4A25-9B5A-E463F504B85F}" presName="LevelTwoTextNode" presStyleLbl="node2" presStyleIdx="2" presStyleCnt="4" custScaleX="112217">
        <dgm:presLayoutVars>
          <dgm:chPref val="3"/>
        </dgm:presLayoutVars>
      </dgm:prSet>
      <dgm:spPr/>
    </dgm:pt>
    <dgm:pt modelId="{29A8FC55-13AD-4F3D-8C21-F5C0C2DDE4C9}" type="pres">
      <dgm:prSet presAssocID="{B34D9952-BA36-4A25-9B5A-E463F504B85F}" presName="level3hierChild" presStyleCnt="0"/>
      <dgm:spPr/>
    </dgm:pt>
    <dgm:pt modelId="{05FC8EA3-0D14-4688-B87D-8451F2E405CE}" type="pres">
      <dgm:prSet presAssocID="{55206E95-FAC9-4DBA-91D4-7333EC1DFC4E}" presName="conn2-1" presStyleLbl="parChTrans1D2" presStyleIdx="3" presStyleCnt="4"/>
      <dgm:spPr/>
    </dgm:pt>
    <dgm:pt modelId="{37D24A06-6066-4E9C-A7F0-D85E8A1EF84A}" type="pres">
      <dgm:prSet presAssocID="{55206E95-FAC9-4DBA-91D4-7333EC1DFC4E}" presName="connTx" presStyleLbl="parChTrans1D2" presStyleIdx="3" presStyleCnt="4"/>
      <dgm:spPr/>
    </dgm:pt>
    <dgm:pt modelId="{97F36E7E-E186-4BA7-9610-32BC41F66317}" type="pres">
      <dgm:prSet presAssocID="{EF5331A3-A8D3-4434-B7A7-EBA97D125A4E}" presName="root2" presStyleCnt="0"/>
      <dgm:spPr/>
    </dgm:pt>
    <dgm:pt modelId="{58244E17-4CF7-45E1-90C3-F488584D6678}" type="pres">
      <dgm:prSet presAssocID="{EF5331A3-A8D3-4434-B7A7-EBA97D125A4E}" presName="LevelTwoTextNode" presStyleLbl="node2" presStyleIdx="3" presStyleCnt="4" custScaleX="112217">
        <dgm:presLayoutVars>
          <dgm:chPref val="3"/>
        </dgm:presLayoutVars>
      </dgm:prSet>
      <dgm:spPr/>
    </dgm:pt>
    <dgm:pt modelId="{2694FD58-B68A-4434-847E-41BD552A15E5}" type="pres">
      <dgm:prSet presAssocID="{EF5331A3-A8D3-4434-B7A7-EBA97D125A4E}" presName="level3hierChild" presStyleCnt="0"/>
      <dgm:spPr/>
    </dgm:pt>
  </dgm:ptLst>
  <dgm:cxnLst>
    <dgm:cxn modelId="{01902D03-86F7-4DA6-B6A2-C191B2C1DF08}" type="presOf" srcId="{F8E7863F-74FF-4619-85AB-6E8F336D6FE9}" destId="{6AD5560E-A0CF-4B35-AF77-67FE43F3F9F7}" srcOrd="1" destOrd="0" presId="urn:microsoft.com/office/officeart/2008/layout/HorizontalMultiLevelHierarchy"/>
    <dgm:cxn modelId="{FB3DFB3D-7F18-4AA1-A602-737D60D6BA6F}" srcId="{0ACF33B7-B8F7-4E0A-AE2E-15E2A1083B56}" destId="{CE178870-4D39-41C8-99F8-8BEA8861A4D3}" srcOrd="0" destOrd="0" parTransId="{B87151C7-F340-48B0-A583-D8A50F6D1519}" sibTransId="{1945098E-54F7-4F64-9E4B-E67776619F9F}"/>
    <dgm:cxn modelId="{CB83265B-A8EC-4D63-958F-EC5225303350}" srcId="{CE178870-4D39-41C8-99F8-8BEA8861A4D3}" destId="{B34D9952-BA36-4A25-9B5A-E463F504B85F}" srcOrd="2" destOrd="0" parTransId="{F8E7863F-74FF-4619-85AB-6E8F336D6FE9}" sibTransId="{D62B1968-45D2-4688-AC8E-F7A252D0E8E7}"/>
    <dgm:cxn modelId="{4C0CA460-EE89-4586-99F1-4BA804B161E3}" srcId="{CE178870-4D39-41C8-99F8-8BEA8861A4D3}" destId="{E5F31035-6C42-4D8A-B519-22BC81BE703C}" srcOrd="1" destOrd="0" parTransId="{132FB145-9FA4-41AD-AAEB-1DBC891C8F7E}" sibTransId="{CB6AF668-6B2C-4C46-90CF-21AA1105B16C}"/>
    <dgm:cxn modelId="{4C505063-EC8F-43F2-A172-8CCF0A8AB770}" type="presOf" srcId="{70E11231-D1D9-492B-93EC-B5CFA809F5B1}" destId="{FF7A71BE-21DD-4844-9688-812C35B4EF7D}" srcOrd="0" destOrd="0" presId="urn:microsoft.com/office/officeart/2008/layout/HorizontalMultiLevelHierarchy"/>
    <dgm:cxn modelId="{8C8EE567-7F61-4C63-B47C-4A648E4039E9}" type="presOf" srcId="{CE178870-4D39-41C8-99F8-8BEA8861A4D3}" destId="{EF9FC905-B39C-4DB2-8926-0CB8EFE6411D}" srcOrd="0" destOrd="0" presId="urn:microsoft.com/office/officeart/2008/layout/HorizontalMultiLevelHierarchy"/>
    <dgm:cxn modelId="{1D5AC87A-0206-4939-991C-AED2AF56DEF3}" type="presOf" srcId="{132FB145-9FA4-41AD-AAEB-1DBC891C8F7E}" destId="{ED8678B4-45D2-43E7-A3F8-F0E9B4B086EB}" srcOrd="1" destOrd="0" presId="urn:microsoft.com/office/officeart/2008/layout/HorizontalMultiLevelHierarchy"/>
    <dgm:cxn modelId="{E00E2B8A-E0B9-4C5A-805E-225C055866B8}" type="presOf" srcId="{55206E95-FAC9-4DBA-91D4-7333EC1DFC4E}" destId="{37D24A06-6066-4E9C-A7F0-D85E8A1EF84A}" srcOrd="1" destOrd="0" presId="urn:microsoft.com/office/officeart/2008/layout/HorizontalMultiLevelHierarchy"/>
    <dgm:cxn modelId="{3DFBD38B-857C-4DAC-A61B-7B222761D9C3}" type="presOf" srcId="{96243C05-69C6-4384-BEE8-36FB92A1B906}" destId="{5202F2D9-0105-4AE3-B41A-32E0B104BF41}" srcOrd="0" destOrd="0" presId="urn:microsoft.com/office/officeart/2008/layout/HorizontalMultiLevelHierarchy"/>
    <dgm:cxn modelId="{0D9D8C9B-E311-4FAA-9A92-DF918C6FA372}" type="presOf" srcId="{70E11231-D1D9-492B-93EC-B5CFA809F5B1}" destId="{08559308-697C-4237-A4B6-7A4AA3C174A2}" srcOrd="1" destOrd="0" presId="urn:microsoft.com/office/officeart/2008/layout/HorizontalMultiLevelHierarchy"/>
    <dgm:cxn modelId="{BAC990A1-D04F-43DC-BF41-28AFF5C2C153}" type="presOf" srcId="{132FB145-9FA4-41AD-AAEB-1DBC891C8F7E}" destId="{6A080E2D-BEED-4CB2-819B-6C738C5DF4C4}" srcOrd="0" destOrd="0" presId="urn:microsoft.com/office/officeart/2008/layout/HorizontalMultiLevelHierarchy"/>
    <dgm:cxn modelId="{E6930EAA-DC31-4250-9499-0FE2825F517C}" type="presOf" srcId="{EF5331A3-A8D3-4434-B7A7-EBA97D125A4E}" destId="{58244E17-4CF7-45E1-90C3-F488584D6678}" srcOrd="0" destOrd="0" presId="urn:microsoft.com/office/officeart/2008/layout/HorizontalMultiLevelHierarchy"/>
    <dgm:cxn modelId="{341A61AF-D490-4CB2-A364-C93FFED3AAFF}" type="presOf" srcId="{0ACF33B7-B8F7-4E0A-AE2E-15E2A1083B56}" destId="{4AF0DA7A-3077-46E0-B135-D70EFB093ED1}" srcOrd="0" destOrd="0" presId="urn:microsoft.com/office/officeart/2008/layout/HorizontalMultiLevelHierarchy"/>
    <dgm:cxn modelId="{6E5F19C9-622E-4700-873C-90DCA6AC30E1}" type="presOf" srcId="{F8E7863F-74FF-4619-85AB-6E8F336D6FE9}" destId="{38FA7C2B-3B5B-4718-955B-823BCBAB1028}" srcOrd="0" destOrd="0" presId="urn:microsoft.com/office/officeart/2008/layout/HorizontalMultiLevelHierarchy"/>
    <dgm:cxn modelId="{D89627CF-7CFC-470B-922C-FD577EB83FA3}" type="presOf" srcId="{55206E95-FAC9-4DBA-91D4-7333EC1DFC4E}" destId="{05FC8EA3-0D14-4688-B87D-8451F2E405CE}" srcOrd="0" destOrd="0" presId="urn:microsoft.com/office/officeart/2008/layout/HorizontalMultiLevelHierarchy"/>
    <dgm:cxn modelId="{403FBFD0-DABA-4E92-83A5-E04D5AFC26EA}" type="presOf" srcId="{B34D9952-BA36-4A25-9B5A-E463F504B85F}" destId="{1F20C779-8551-422C-9E0E-CF838EDAF30F}" srcOrd="0" destOrd="0" presId="urn:microsoft.com/office/officeart/2008/layout/HorizontalMultiLevelHierarchy"/>
    <dgm:cxn modelId="{4385DED9-974F-4976-86B3-3BE724D640E9}" srcId="{CE178870-4D39-41C8-99F8-8BEA8861A4D3}" destId="{96243C05-69C6-4384-BEE8-36FB92A1B906}" srcOrd="0" destOrd="0" parTransId="{70E11231-D1D9-492B-93EC-B5CFA809F5B1}" sibTransId="{58ABBD7B-F5E1-4A4E-9C05-DCF7E9E75880}"/>
    <dgm:cxn modelId="{04394BE0-6AC7-4BAA-97B9-C51183CD7A5A}" srcId="{CE178870-4D39-41C8-99F8-8BEA8861A4D3}" destId="{EF5331A3-A8D3-4434-B7A7-EBA97D125A4E}" srcOrd="3" destOrd="0" parTransId="{55206E95-FAC9-4DBA-91D4-7333EC1DFC4E}" sibTransId="{4A2B2EF8-8772-47E6-B9FE-6736AC257B69}"/>
    <dgm:cxn modelId="{EC3362F6-58A4-4C31-90B1-D47B4E083B88}" type="presOf" srcId="{E5F31035-6C42-4D8A-B519-22BC81BE703C}" destId="{A770D160-D0B7-4665-B093-6A6D8EA49DEA}" srcOrd="0" destOrd="0" presId="urn:microsoft.com/office/officeart/2008/layout/HorizontalMultiLevelHierarchy"/>
    <dgm:cxn modelId="{C35AFA24-5A43-4C63-AC55-A443A9553462}" type="presParOf" srcId="{4AF0DA7A-3077-46E0-B135-D70EFB093ED1}" destId="{2C99F19C-3ADA-4235-B03C-25F3E095B6E1}" srcOrd="0" destOrd="0" presId="urn:microsoft.com/office/officeart/2008/layout/HorizontalMultiLevelHierarchy"/>
    <dgm:cxn modelId="{97B97052-F66F-4715-8B5A-79677592E990}" type="presParOf" srcId="{2C99F19C-3ADA-4235-B03C-25F3E095B6E1}" destId="{EF9FC905-B39C-4DB2-8926-0CB8EFE6411D}" srcOrd="0" destOrd="0" presId="urn:microsoft.com/office/officeart/2008/layout/HorizontalMultiLevelHierarchy"/>
    <dgm:cxn modelId="{5B069EBF-D115-4BC9-A032-91FAD8183910}" type="presParOf" srcId="{2C99F19C-3ADA-4235-B03C-25F3E095B6E1}" destId="{82BF8EC1-BD33-4BA5-BFAD-6FA6A3CD51A2}" srcOrd="1" destOrd="0" presId="urn:microsoft.com/office/officeart/2008/layout/HorizontalMultiLevelHierarchy"/>
    <dgm:cxn modelId="{F2953055-3E7E-4F49-9318-4F8631411979}" type="presParOf" srcId="{82BF8EC1-BD33-4BA5-BFAD-6FA6A3CD51A2}" destId="{FF7A71BE-21DD-4844-9688-812C35B4EF7D}" srcOrd="0" destOrd="0" presId="urn:microsoft.com/office/officeart/2008/layout/HorizontalMultiLevelHierarchy"/>
    <dgm:cxn modelId="{51A09D68-29D6-4D04-B29F-0B8F4614DA94}" type="presParOf" srcId="{FF7A71BE-21DD-4844-9688-812C35B4EF7D}" destId="{08559308-697C-4237-A4B6-7A4AA3C174A2}" srcOrd="0" destOrd="0" presId="urn:microsoft.com/office/officeart/2008/layout/HorizontalMultiLevelHierarchy"/>
    <dgm:cxn modelId="{581C1DE8-6500-4231-8145-E4E90130580C}" type="presParOf" srcId="{82BF8EC1-BD33-4BA5-BFAD-6FA6A3CD51A2}" destId="{A5054A42-D0A5-430B-8FB4-21743E6D8B08}" srcOrd="1" destOrd="0" presId="urn:microsoft.com/office/officeart/2008/layout/HorizontalMultiLevelHierarchy"/>
    <dgm:cxn modelId="{D90CF565-11C6-4D97-AAEA-17FC312A7C3E}" type="presParOf" srcId="{A5054A42-D0A5-430B-8FB4-21743E6D8B08}" destId="{5202F2D9-0105-4AE3-B41A-32E0B104BF41}" srcOrd="0" destOrd="0" presId="urn:microsoft.com/office/officeart/2008/layout/HorizontalMultiLevelHierarchy"/>
    <dgm:cxn modelId="{F82D6714-0E27-4FEF-BE3B-405ED5D1D271}" type="presParOf" srcId="{A5054A42-D0A5-430B-8FB4-21743E6D8B08}" destId="{6AB965BF-217B-4DE7-BDB0-BD1FB2B2F011}" srcOrd="1" destOrd="0" presId="urn:microsoft.com/office/officeart/2008/layout/HorizontalMultiLevelHierarchy"/>
    <dgm:cxn modelId="{F5A1B8BC-A023-447D-8614-2E3CC61D3794}" type="presParOf" srcId="{82BF8EC1-BD33-4BA5-BFAD-6FA6A3CD51A2}" destId="{6A080E2D-BEED-4CB2-819B-6C738C5DF4C4}" srcOrd="2" destOrd="0" presId="urn:microsoft.com/office/officeart/2008/layout/HorizontalMultiLevelHierarchy"/>
    <dgm:cxn modelId="{A8893D86-17F5-4068-9146-C048155841C0}" type="presParOf" srcId="{6A080E2D-BEED-4CB2-819B-6C738C5DF4C4}" destId="{ED8678B4-45D2-43E7-A3F8-F0E9B4B086EB}" srcOrd="0" destOrd="0" presId="urn:microsoft.com/office/officeart/2008/layout/HorizontalMultiLevelHierarchy"/>
    <dgm:cxn modelId="{AC052361-E8A6-4F84-B2CB-DAE54FFD5872}" type="presParOf" srcId="{82BF8EC1-BD33-4BA5-BFAD-6FA6A3CD51A2}" destId="{DFC9391C-BE96-4F17-A8D0-84738C075AE7}" srcOrd="3" destOrd="0" presId="urn:microsoft.com/office/officeart/2008/layout/HorizontalMultiLevelHierarchy"/>
    <dgm:cxn modelId="{AA07A9E6-4EFF-4EAB-A692-5503E745E9CC}" type="presParOf" srcId="{DFC9391C-BE96-4F17-A8D0-84738C075AE7}" destId="{A770D160-D0B7-4665-B093-6A6D8EA49DEA}" srcOrd="0" destOrd="0" presId="urn:microsoft.com/office/officeart/2008/layout/HorizontalMultiLevelHierarchy"/>
    <dgm:cxn modelId="{EA96C3C1-B96D-4B9B-B147-2E0036F451FD}" type="presParOf" srcId="{DFC9391C-BE96-4F17-A8D0-84738C075AE7}" destId="{350B211F-F8C4-4E09-80D6-04E4F0BB6B9D}" srcOrd="1" destOrd="0" presId="urn:microsoft.com/office/officeart/2008/layout/HorizontalMultiLevelHierarchy"/>
    <dgm:cxn modelId="{36F878AB-DF9C-4EEF-A8C9-0FB2ED2D2554}" type="presParOf" srcId="{82BF8EC1-BD33-4BA5-BFAD-6FA6A3CD51A2}" destId="{38FA7C2B-3B5B-4718-955B-823BCBAB1028}" srcOrd="4" destOrd="0" presId="urn:microsoft.com/office/officeart/2008/layout/HorizontalMultiLevelHierarchy"/>
    <dgm:cxn modelId="{375F8700-A70B-499C-A13C-8F2CE9801633}" type="presParOf" srcId="{38FA7C2B-3B5B-4718-955B-823BCBAB1028}" destId="{6AD5560E-A0CF-4B35-AF77-67FE43F3F9F7}" srcOrd="0" destOrd="0" presId="urn:microsoft.com/office/officeart/2008/layout/HorizontalMultiLevelHierarchy"/>
    <dgm:cxn modelId="{BF8EB23B-9899-4A08-9292-AAF022E57084}" type="presParOf" srcId="{82BF8EC1-BD33-4BA5-BFAD-6FA6A3CD51A2}" destId="{5C15DB79-921A-495B-8E37-B5974F6E11B9}" srcOrd="5" destOrd="0" presId="urn:microsoft.com/office/officeart/2008/layout/HorizontalMultiLevelHierarchy"/>
    <dgm:cxn modelId="{0761E799-E2F0-4FE1-87E1-B281E66DDF3F}" type="presParOf" srcId="{5C15DB79-921A-495B-8E37-B5974F6E11B9}" destId="{1F20C779-8551-422C-9E0E-CF838EDAF30F}" srcOrd="0" destOrd="0" presId="urn:microsoft.com/office/officeart/2008/layout/HorizontalMultiLevelHierarchy"/>
    <dgm:cxn modelId="{CE3A4A9F-9B69-446B-B24B-BD4B3C17CB45}" type="presParOf" srcId="{5C15DB79-921A-495B-8E37-B5974F6E11B9}" destId="{29A8FC55-13AD-4F3D-8C21-F5C0C2DDE4C9}" srcOrd="1" destOrd="0" presId="urn:microsoft.com/office/officeart/2008/layout/HorizontalMultiLevelHierarchy"/>
    <dgm:cxn modelId="{BA6FFB16-774B-4AB8-B08B-CCB6A3ECC877}" type="presParOf" srcId="{82BF8EC1-BD33-4BA5-BFAD-6FA6A3CD51A2}" destId="{05FC8EA3-0D14-4688-B87D-8451F2E405CE}" srcOrd="6" destOrd="0" presId="urn:microsoft.com/office/officeart/2008/layout/HorizontalMultiLevelHierarchy"/>
    <dgm:cxn modelId="{73F1B09A-6D71-4263-B94E-906AED41EDB5}" type="presParOf" srcId="{05FC8EA3-0D14-4688-B87D-8451F2E405CE}" destId="{37D24A06-6066-4E9C-A7F0-D85E8A1EF84A}" srcOrd="0" destOrd="0" presId="urn:microsoft.com/office/officeart/2008/layout/HorizontalMultiLevelHierarchy"/>
    <dgm:cxn modelId="{E82FA077-1926-4F0C-9340-249973AC6122}" type="presParOf" srcId="{82BF8EC1-BD33-4BA5-BFAD-6FA6A3CD51A2}" destId="{97F36E7E-E186-4BA7-9610-32BC41F66317}" srcOrd="7" destOrd="0" presId="urn:microsoft.com/office/officeart/2008/layout/HorizontalMultiLevelHierarchy"/>
    <dgm:cxn modelId="{C5C2D146-6D37-42F6-934C-A673352F49BC}" type="presParOf" srcId="{97F36E7E-E186-4BA7-9610-32BC41F66317}" destId="{58244E17-4CF7-45E1-90C3-F488584D6678}" srcOrd="0" destOrd="0" presId="urn:microsoft.com/office/officeart/2008/layout/HorizontalMultiLevelHierarchy"/>
    <dgm:cxn modelId="{A4905D9B-E3EE-467F-BB00-CC9DA44A360F}" type="presParOf" srcId="{97F36E7E-E186-4BA7-9610-32BC41F66317}" destId="{2694FD58-B68A-4434-847E-41BD552A15E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006509-2F94-4D82-BE3E-968FE374EF9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BD95A6-6346-4EBD-9921-2EF6299CFFAA}">
      <dgm:prSet phldrT="[Text]"/>
      <dgm:spPr/>
      <dgm:t>
        <a:bodyPr/>
        <a:lstStyle/>
        <a:p>
          <a:r>
            <a:rPr lang="en-US" dirty="0"/>
            <a:t>To be continued</a:t>
          </a:r>
          <a:endParaRPr lang="en-GB" dirty="0"/>
        </a:p>
      </dgm:t>
    </dgm:pt>
    <dgm:pt modelId="{7D5317FA-0F49-4D91-9A8A-2B68C3EF63A1}" type="parTrans" cxnId="{7F57BB55-44F5-4353-92D3-45FCFB99431F}">
      <dgm:prSet/>
      <dgm:spPr/>
      <dgm:t>
        <a:bodyPr/>
        <a:lstStyle/>
        <a:p>
          <a:endParaRPr lang="en-GB"/>
        </a:p>
      </dgm:t>
    </dgm:pt>
    <dgm:pt modelId="{3ADD48C7-C5DC-4488-900F-68CC18856366}" type="sibTrans" cxnId="{7F57BB55-44F5-4353-92D3-45FCFB99431F}">
      <dgm:prSet/>
      <dgm:spPr/>
      <dgm:t>
        <a:bodyPr/>
        <a:lstStyle/>
        <a:p>
          <a:endParaRPr lang="en-GB"/>
        </a:p>
      </dgm:t>
    </dgm:pt>
    <dgm:pt modelId="{EE55171F-8276-42F6-8909-3EBA3FCBE610}">
      <dgm:prSet phldrT="[Text]"/>
      <dgm:spPr/>
      <dgm:t>
        <a:bodyPr/>
        <a:lstStyle/>
        <a:p>
          <a:r>
            <a:rPr lang="en-GB" dirty="0">
              <a:solidFill>
                <a:schemeClr val="accent1">
                  <a:lumMod val="50000"/>
                </a:schemeClr>
              </a:solidFill>
            </a:rPr>
            <a:t>Work on the installation planning and integration</a:t>
          </a:r>
          <a:endParaRPr lang="en-GB" dirty="0"/>
        </a:p>
      </dgm:t>
    </dgm:pt>
    <dgm:pt modelId="{C7B9624E-49FC-40EA-BD8D-7B5CDAED2E42}" type="parTrans" cxnId="{C64D00C8-C0F5-4D6F-9E3D-BB90F9FB7FA5}">
      <dgm:prSet/>
      <dgm:spPr/>
      <dgm:t>
        <a:bodyPr/>
        <a:lstStyle/>
        <a:p>
          <a:endParaRPr lang="en-GB"/>
        </a:p>
      </dgm:t>
    </dgm:pt>
    <dgm:pt modelId="{942BEBB6-B39D-43EF-9B5B-2A6E211E5213}" type="sibTrans" cxnId="{C64D00C8-C0F5-4D6F-9E3D-BB90F9FB7FA5}">
      <dgm:prSet/>
      <dgm:spPr/>
      <dgm:t>
        <a:bodyPr/>
        <a:lstStyle/>
        <a:p>
          <a:endParaRPr lang="en-GB"/>
        </a:p>
      </dgm:t>
    </dgm:pt>
    <dgm:pt modelId="{6C94E8C7-5A60-4ACD-B978-CEAB7AAFB4E0}">
      <dgm:prSet phldrT="[Text]"/>
      <dgm:spPr/>
      <dgm:t>
        <a:bodyPr/>
        <a:lstStyle/>
        <a:p>
          <a:r>
            <a:rPr lang="en-US" dirty="0"/>
            <a:t>New</a:t>
          </a:r>
          <a:endParaRPr lang="en-GB" dirty="0"/>
        </a:p>
      </dgm:t>
    </dgm:pt>
    <dgm:pt modelId="{D15BB8CB-2A68-436C-A33B-A2BA29536893}" type="parTrans" cxnId="{B48BC2BD-C42E-4AD4-89F8-8B8268D0861A}">
      <dgm:prSet/>
      <dgm:spPr/>
      <dgm:t>
        <a:bodyPr/>
        <a:lstStyle/>
        <a:p>
          <a:endParaRPr lang="en-GB"/>
        </a:p>
      </dgm:t>
    </dgm:pt>
    <dgm:pt modelId="{58C883D8-1733-472A-A1A7-81994D95304D}" type="sibTrans" cxnId="{B48BC2BD-C42E-4AD4-89F8-8B8268D0861A}">
      <dgm:prSet/>
      <dgm:spPr/>
      <dgm:t>
        <a:bodyPr/>
        <a:lstStyle/>
        <a:p>
          <a:endParaRPr lang="en-GB"/>
        </a:p>
      </dgm:t>
    </dgm:pt>
    <dgm:pt modelId="{B428F775-5F40-476F-B6AC-1078DAF022D9}">
      <dgm:prSet phldrT="[Text]"/>
      <dgm:spPr/>
      <dgm:t>
        <a:bodyPr/>
        <a:lstStyle/>
        <a:p>
          <a:r>
            <a:rPr lang="en-GB" dirty="0">
              <a:solidFill>
                <a:schemeClr val="accent1">
                  <a:lumMod val="50000"/>
                </a:schemeClr>
              </a:solidFill>
            </a:rPr>
            <a:t>Define handling and transport to the String</a:t>
          </a:r>
          <a:endParaRPr lang="en-GB" dirty="0"/>
        </a:p>
      </dgm:t>
    </dgm:pt>
    <dgm:pt modelId="{799F7EBF-E788-4707-8876-D073B5E1E17F}" type="parTrans" cxnId="{B8710A12-21E0-468A-9014-366D8BB17CCF}">
      <dgm:prSet/>
      <dgm:spPr/>
      <dgm:t>
        <a:bodyPr/>
        <a:lstStyle/>
        <a:p>
          <a:endParaRPr lang="en-GB"/>
        </a:p>
      </dgm:t>
    </dgm:pt>
    <dgm:pt modelId="{46EAD7D3-DAA7-4561-9ADF-474BD53C49FD}" type="sibTrans" cxnId="{B8710A12-21E0-468A-9014-366D8BB17CCF}">
      <dgm:prSet/>
      <dgm:spPr/>
      <dgm:t>
        <a:bodyPr/>
        <a:lstStyle/>
        <a:p>
          <a:endParaRPr lang="en-GB"/>
        </a:p>
      </dgm:t>
    </dgm:pt>
    <dgm:pt modelId="{324287DC-145C-4E14-A26A-1545B4BCA894}">
      <dgm:prSet phldrT="[Text]"/>
      <dgm:spPr/>
      <dgm:t>
        <a:bodyPr/>
        <a:lstStyle/>
        <a:p>
          <a:r>
            <a:rPr lang="en-GB" dirty="0">
              <a:solidFill>
                <a:schemeClr val="accent1">
                  <a:lumMod val="50000"/>
                </a:schemeClr>
              </a:solidFill>
            </a:rPr>
            <a:t>Manage info repositories</a:t>
          </a:r>
          <a:endParaRPr lang="en-GB" dirty="0"/>
        </a:p>
      </dgm:t>
    </dgm:pt>
    <dgm:pt modelId="{3FEDFBE9-B007-4544-9486-DF77FC6E837B}" type="parTrans" cxnId="{81EECCE9-5DC1-40A9-A5C7-3276B3AA9ACB}">
      <dgm:prSet/>
      <dgm:spPr/>
      <dgm:t>
        <a:bodyPr/>
        <a:lstStyle/>
        <a:p>
          <a:endParaRPr lang="en-GB"/>
        </a:p>
      </dgm:t>
    </dgm:pt>
    <dgm:pt modelId="{564743F3-ABC7-43D3-9CF4-4CE9EE904861}" type="sibTrans" cxnId="{81EECCE9-5DC1-40A9-A5C7-3276B3AA9ACB}">
      <dgm:prSet/>
      <dgm:spPr/>
      <dgm:t>
        <a:bodyPr/>
        <a:lstStyle/>
        <a:p>
          <a:endParaRPr lang="en-GB"/>
        </a:p>
      </dgm:t>
    </dgm:pt>
    <dgm:pt modelId="{28D822FB-723F-4980-8514-F285F7912559}">
      <dgm:prSet phldrT="[Text]"/>
      <dgm:spPr/>
      <dgm:t>
        <a:bodyPr/>
        <a:lstStyle/>
        <a:p>
          <a:r>
            <a:rPr lang="en-GB" dirty="0">
              <a:solidFill>
                <a:schemeClr val="accent1">
                  <a:lumMod val="50000"/>
                </a:schemeClr>
              </a:solidFill>
            </a:rPr>
            <a:t>Documents, drawings, meetings, reporting.</a:t>
          </a:r>
          <a:endParaRPr lang="en-GB" dirty="0"/>
        </a:p>
      </dgm:t>
    </dgm:pt>
    <dgm:pt modelId="{AD428835-0BCD-4ADA-8861-19CFEB25A586}" type="parTrans" cxnId="{164E9E42-365D-4937-AB3A-76240E57C230}">
      <dgm:prSet/>
      <dgm:spPr/>
      <dgm:t>
        <a:bodyPr/>
        <a:lstStyle/>
        <a:p>
          <a:endParaRPr lang="en-GB"/>
        </a:p>
      </dgm:t>
    </dgm:pt>
    <dgm:pt modelId="{5E086FF9-2779-4EA6-860F-B12F19494377}" type="sibTrans" cxnId="{164E9E42-365D-4937-AB3A-76240E57C230}">
      <dgm:prSet/>
      <dgm:spPr/>
      <dgm:t>
        <a:bodyPr/>
        <a:lstStyle/>
        <a:p>
          <a:endParaRPr lang="en-GB"/>
        </a:p>
      </dgm:t>
    </dgm:pt>
    <dgm:pt modelId="{0E13D9D5-DA81-423B-B197-084ADE4A13AF}">
      <dgm:prSet phldrT="[Text]"/>
      <dgm:spPr/>
      <dgm:t>
        <a:bodyPr/>
        <a:lstStyle/>
        <a:p>
          <a:r>
            <a:rPr lang="en-GB" dirty="0">
              <a:solidFill>
                <a:schemeClr val="accent1">
                  <a:lumMod val="50000"/>
                </a:schemeClr>
              </a:solidFill>
            </a:rPr>
            <a:t>Collect DICs users</a:t>
          </a:r>
          <a:endParaRPr lang="en-GB" dirty="0"/>
        </a:p>
      </dgm:t>
    </dgm:pt>
    <dgm:pt modelId="{1CEE200D-3A16-4008-9248-D6161CCB889D}" type="parTrans" cxnId="{87E4214F-5E00-4232-AD46-76CF251B905C}">
      <dgm:prSet/>
      <dgm:spPr/>
      <dgm:t>
        <a:bodyPr/>
        <a:lstStyle/>
        <a:p>
          <a:endParaRPr lang="en-GB"/>
        </a:p>
      </dgm:t>
    </dgm:pt>
    <dgm:pt modelId="{F0FBA081-1662-4154-A40F-CF7F3A0BC168}" type="sibTrans" cxnId="{87E4214F-5E00-4232-AD46-76CF251B905C}">
      <dgm:prSet/>
      <dgm:spPr/>
      <dgm:t>
        <a:bodyPr/>
        <a:lstStyle/>
        <a:p>
          <a:endParaRPr lang="en-GB"/>
        </a:p>
      </dgm:t>
    </dgm:pt>
    <dgm:pt modelId="{4724EADD-D513-4898-84BB-53BF6DDD5497}">
      <dgm:prSet phldrT="[Text]"/>
      <dgm:spPr/>
      <dgm:t>
        <a:bodyPr/>
        <a:lstStyle/>
        <a:p>
          <a:r>
            <a:rPr lang="en-GB" dirty="0">
              <a:solidFill>
                <a:schemeClr val="accent1">
                  <a:lumMod val="50000"/>
                </a:schemeClr>
              </a:solidFill>
            </a:rPr>
            <a:t>Work on safety and operation procedures</a:t>
          </a:r>
          <a:endParaRPr lang="en-GB" dirty="0"/>
        </a:p>
      </dgm:t>
    </dgm:pt>
    <dgm:pt modelId="{4B183B54-292D-49F1-981A-2ED798C45D1C}" type="parTrans" cxnId="{F79577E8-66D5-4C4E-90C6-7EEB998B3C76}">
      <dgm:prSet/>
      <dgm:spPr/>
      <dgm:t>
        <a:bodyPr/>
        <a:lstStyle/>
        <a:p>
          <a:endParaRPr lang="en-GB"/>
        </a:p>
      </dgm:t>
    </dgm:pt>
    <dgm:pt modelId="{0AF21FB8-D4BE-473E-A02F-1FE7E32F154F}" type="sibTrans" cxnId="{F79577E8-66D5-4C4E-90C6-7EEB998B3C76}">
      <dgm:prSet/>
      <dgm:spPr/>
      <dgm:t>
        <a:bodyPr/>
        <a:lstStyle/>
        <a:p>
          <a:endParaRPr lang="en-GB"/>
        </a:p>
      </dgm:t>
    </dgm:pt>
    <dgm:pt modelId="{87344467-3D44-4294-AA4A-D07CFBCD3B49}" type="pres">
      <dgm:prSet presAssocID="{CC006509-2F94-4D82-BE3E-968FE374EF9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A31CDD-3A52-4580-A077-58BDAEA2A9C0}" type="pres">
      <dgm:prSet presAssocID="{ADBD95A6-6346-4EBD-9921-2EF6299CFFAA}" presName="root" presStyleCnt="0"/>
      <dgm:spPr/>
    </dgm:pt>
    <dgm:pt modelId="{9751F505-61DC-49CF-AB33-DC721D4CF301}" type="pres">
      <dgm:prSet presAssocID="{ADBD95A6-6346-4EBD-9921-2EF6299CFFAA}" presName="rootComposite" presStyleCnt="0"/>
      <dgm:spPr/>
    </dgm:pt>
    <dgm:pt modelId="{E64539E0-24D2-467C-AC31-E509CC40DB26}" type="pres">
      <dgm:prSet presAssocID="{ADBD95A6-6346-4EBD-9921-2EF6299CFFAA}" presName="rootText" presStyleLbl="node1" presStyleIdx="0" presStyleCnt="2"/>
      <dgm:spPr/>
    </dgm:pt>
    <dgm:pt modelId="{120AD56B-29D9-448C-A990-41BC2F3877FF}" type="pres">
      <dgm:prSet presAssocID="{ADBD95A6-6346-4EBD-9921-2EF6299CFFAA}" presName="rootConnector" presStyleLbl="node1" presStyleIdx="0" presStyleCnt="2"/>
      <dgm:spPr/>
    </dgm:pt>
    <dgm:pt modelId="{A11C49D8-C7C0-4BD1-A4B1-239E297FC0C8}" type="pres">
      <dgm:prSet presAssocID="{ADBD95A6-6346-4EBD-9921-2EF6299CFFAA}" presName="childShape" presStyleCnt="0"/>
      <dgm:spPr/>
    </dgm:pt>
    <dgm:pt modelId="{E9F1E921-27ED-46AB-B486-CFB6DC813005}" type="pres">
      <dgm:prSet presAssocID="{C7B9624E-49FC-40EA-BD8D-7B5CDAED2E42}" presName="Name13" presStyleLbl="parChTrans1D2" presStyleIdx="0" presStyleCnt="6"/>
      <dgm:spPr/>
    </dgm:pt>
    <dgm:pt modelId="{67B8D534-CE24-428D-9BC1-84C08104BD3C}" type="pres">
      <dgm:prSet presAssocID="{EE55171F-8276-42F6-8909-3EBA3FCBE610}" presName="childText" presStyleLbl="bgAcc1" presStyleIdx="0" presStyleCnt="6">
        <dgm:presLayoutVars>
          <dgm:bulletEnabled val="1"/>
        </dgm:presLayoutVars>
      </dgm:prSet>
      <dgm:spPr/>
    </dgm:pt>
    <dgm:pt modelId="{19F5110B-0296-441A-BBE2-C10F04BEE575}" type="pres">
      <dgm:prSet presAssocID="{3FEDFBE9-B007-4544-9486-DF77FC6E837B}" presName="Name13" presStyleLbl="parChTrans1D2" presStyleIdx="1" presStyleCnt="6"/>
      <dgm:spPr/>
    </dgm:pt>
    <dgm:pt modelId="{88F21012-6A50-4FD1-BC6B-9EE629C16DE9}" type="pres">
      <dgm:prSet presAssocID="{324287DC-145C-4E14-A26A-1545B4BCA894}" presName="childText" presStyleLbl="bgAcc1" presStyleIdx="1" presStyleCnt="6">
        <dgm:presLayoutVars>
          <dgm:bulletEnabled val="1"/>
        </dgm:presLayoutVars>
      </dgm:prSet>
      <dgm:spPr/>
    </dgm:pt>
    <dgm:pt modelId="{8781FB41-8968-405C-97F9-C09436184E6F}" type="pres">
      <dgm:prSet presAssocID="{AD428835-0BCD-4ADA-8861-19CFEB25A586}" presName="Name13" presStyleLbl="parChTrans1D2" presStyleIdx="2" presStyleCnt="6"/>
      <dgm:spPr/>
    </dgm:pt>
    <dgm:pt modelId="{755EE94B-BBE7-4F4E-938A-C7E23B66E374}" type="pres">
      <dgm:prSet presAssocID="{28D822FB-723F-4980-8514-F285F7912559}" presName="childText" presStyleLbl="bgAcc1" presStyleIdx="2" presStyleCnt="6">
        <dgm:presLayoutVars>
          <dgm:bulletEnabled val="1"/>
        </dgm:presLayoutVars>
      </dgm:prSet>
      <dgm:spPr/>
    </dgm:pt>
    <dgm:pt modelId="{76FF7BA5-7268-4EFA-949D-C90C14DA3DEC}" type="pres">
      <dgm:prSet presAssocID="{6C94E8C7-5A60-4ACD-B978-CEAB7AAFB4E0}" presName="root" presStyleCnt="0"/>
      <dgm:spPr/>
    </dgm:pt>
    <dgm:pt modelId="{01E3A19D-FC56-4289-B472-A659295CF16A}" type="pres">
      <dgm:prSet presAssocID="{6C94E8C7-5A60-4ACD-B978-CEAB7AAFB4E0}" presName="rootComposite" presStyleCnt="0"/>
      <dgm:spPr/>
    </dgm:pt>
    <dgm:pt modelId="{C2BE2D86-4D7B-4973-8612-B386D7AB07F5}" type="pres">
      <dgm:prSet presAssocID="{6C94E8C7-5A60-4ACD-B978-CEAB7AAFB4E0}" presName="rootText" presStyleLbl="node1" presStyleIdx="1" presStyleCnt="2"/>
      <dgm:spPr/>
    </dgm:pt>
    <dgm:pt modelId="{40BEF606-BF5A-47A3-85B5-B641C0A327F9}" type="pres">
      <dgm:prSet presAssocID="{6C94E8C7-5A60-4ACD-B978-CEAB7AAFB4E0}" presName="rootConnector" presStyleLbl="node1" presStyleIdx="1" presStyleCnt="2"/>
      <dgm:spPr/>
    </dgm:pt>
    <dgm:pt modelId="{83ADC4CF-C235-4879-9C00-52CD922805B8}" type="pres">
      <dgm:prSet presAssocID="{6C94E8C7-5A60-4ACD-B978-CEAB7AAFB4E0}" presName="childShape" presStyleCnt="0"/>
      <dgm:spPr/>
    </dgm:pt>
    <dgm:pt modelId="{15F538EE-A50C-43E3-9623-8717CA879C48}" type="pres">
      <dgm:prSet presAssocID="{799F7EBF-E788-4707-8876-D073B5E1E17F}" presName="Name13" presStyleLbl="parChTrans1D2" presStyleIdx="3" presStyleCnt="6"/>
      <dgm:spPr/>
    </dgm:pt>
    <dgm:pt modelId="{8B8A628D-AAC3-4C6E-964E-826FF2E848CB}" type="pres">
      <dgm:prSet presAssocID="{B428F775-5F40-476F-B6AC-1078DAF022D9}" presName="childText" presStyleLbl="bgAcc1" presStyleIdx="3" presStyleCnt="6">
        <dgm:presLayoutVars>
          <dgm:bulletEnabled val="1"/>
        </dgm:presLayoutVars>
      </dgm:prSet>
      <dgm:spPr/>
    </dgm:pt>
    <dgm:pt modelId="{8D96C23D-2170-4253-A004-B42A44A425B6}" type="pres">
      <dgm:prSet presAssocID="{1CEE200D-3A16-4008-9248-D6161CCB889D}" presName="Name13" presStyleLbl="parChTrans1D2" presStyleIdx="4" presStyleCnt="6"/>
      <dgm:spPr/>
    </dgm:pt>
    <dgm:pt modelId="{427FF36D-6685-48F3-B6FC-CC4A3E1F23A3}" type="pres">
      <dgm:prSet presAssocID="{0E13D9D5-DA81-423B-B197-084ADE4A13AF}" presName="childText" presStyleLbl="bgAcc1" presStyleIdx="4" presStyleCnt="6">
        <dgm:presLayoutVars>
          <dgm:bulletEnabled val="1"/>
        </dgm:presLayoutVars>
      </dgm:prSet>
      <dgm:spPr/>
    </dgm:pt>
    <dgm:pt modelId="{397A3D89-5581-4F08-81B8-B8D63E6E95DA}" type="pres">
      <dgm:prSet presAssocID="{4B183B54-292D-49F1-981A-2ED798C45D1C}" presName="Name13" presStyleLbl="parChTrans1D2" presStyleIdx="5" presStyleCnt="6"/>
      <dgm:spPr/>
    </dgm:pt>
    <dgm:pt modelId="{A6899183-5AE5-42C7-89B3-AC1005928FCE}" type="pres">
      <dgm:prSet presAssocID="{4724EADD-D513-4898-84BB-53BF6DDD5497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CF67BB03-99B1-4FD9-871C-486CFF6D4330}" type="presOf" srcId="{4724EADD-D513-4898-84BB-53BF6DDD5497}" destId="{A6899183-5AE5-42C7-89B3-AC1005928FCE}" srcOrd="0" destOrd="0" presId="urn:microsoft.com/office/officeart/2005/8/layout/hierarchy3"/>
    <dgm:cxn modelId="{B8710A12-21E0-468A-9014-366D8BB17CCF}" srcId="{6C94E8C7-5A60-4ACD-B978-CEAB7AAFB4E0}" destId="{B428F775-5F40-476F-B6AC-1078DAF022D9}" srcOrd="0" destOrd="0" parTransId="{799F7EBF-E788-4707-8876-D073B5E1E17F}" sibTransId="{46EAD7D3-DAA7-4561-9ADF-474BD53C49FD}"/>
    <dgm:cxn modelId="{48C3C61D-2D18-4B64-85B3-3BECF9188AB8}" type="presOf" srcId="{28D822FB-723F-4980-8514-F285F7912559}" destId="{755EE94B-BBE7-4F4E-938A-C7E23B66E374}" srcOrd="0" destOrd="0" presId="urn:microsoft.com/office/officeart/2005/8/layout/hierarchy3"/>
    <dgm:cxn modelId="{9833B723-B69A-4B43-B546-CAED3FACAA8B}" type="presOf" srcId="{1CEE200D-3A16-4008-9248-D6161CCB889D}" destId="{8D96C23D-2170-4253-A004-B42A44A425B6}" srcOrd="0" destOrd="0" presId="urn:microsoft.com/office/officeart/2005/8/layout/hierarchy3"/>
    <dgm:cxn modelId="{F88FDD33-8AF1-4771-A414-857D3D3290AD}" type="presOf" srcId="{CC006509-2F94-4D82-BE3E-968FE374EF9F}" destId="{87344467-3D44-4294-AA4A-D07CFBCD3B49}" srcOrd="0" destOrd="0" presId="urn:microsoft.com/office/officeart/2005/8/layout/hierarchy3"/>
    <dgm:cxn modelId="{180E7C5E-1461-4801-8A49-B4CAA5F4B8B0}" type="presOf" srcId="{0E13D9D5-DA81-423B-B197-084ADE4A13AF}" destId="{427FF36D-6685-48F3-B6FC-CC4A3E1F23A3}" srcOrd="0" destOrd="0" presId="urn:microsoft.com/office/officeart/2005/8/layout/hierarchy3"/>
    <dgm:cxn modelId="{164E9E42-365D-4937-AB3A-76240E57C230}" srcId="{ADBD95A6-6346-4EBD-9921-2EF6299CFFAA}" destId="{28D822FB-723F-4980-8514-F285F7912559}" srcOrd="2" destOrd="0" parTransId="{AD428835-0BCD-4ADA-8861-19CFEB25A586}" sibTransId="{5E086FF9-2779-4EA6-860F-B12F19494377}"/>
    <dgm:cxn modelId="{F4044E64-DDD2-4EB4-989B-4B286AB55920}" type="presOf" srcId="{C7B9624E-49FC-40EA-BD8D-7B5CDAED2E42}" destId="{E9F1E921-27ED-46AB-B486-CFB6DC813005}" srcOrd="0" destOrd="0" presId="urn:microsoft.com/office/officeart/2005/8/layout/hierarchy3"/>
    <dgm:cxn modelId="{28775C66-64FF-4A48-9D1C-E4463DB108CD}" type="presOf" srcId="{EE55171F-8276-42F6-8909-3EBA3FCBE610}" destId="{67B8D534-CE24-428D-9BC1-84C08104BD3C}" srcOrd="0" destOrd="0" presId="urn:microsoft.com/office/officeart/2005/8/layout/hierarchy3"/>
    <dgm:cxn modelId="{BEFAA067-04BC-46C6-B436-EFB5058428E2}" type="presOf" srcId="{799F7EBF-E788-4707-8876-D073B5E1E17F}" destId="{15F538EE-A50C-43E3-9623-8717CA879C48}" srcOrd="0" destOrd="0" presId="urn:microsoft.com/office/officeart/2005/8/layout/hierarchy3"/>
    <dgm:cxn modelId="{87E4214F-5E00-4232-AD46-76CF251B905C}" srcId="{6C94E8C7-5A60-4ACD-B978-CEAB7AAFB4E0}" destId="{0E13D9D5-DA81-423B-B197-084ADE4A13AF}" srcOrd="1" destOrd="0" parTransId="{1CEE200D-3A16-4008-9248-D6161CCB889D}" sibTransId="{F0FBA081-1662-4154-A40F-CF7F3A0BC168}"/>
    <dgm:cxn modelId="{7F57BB55-44F5-4353-92D3-45FCFB99431F}" srcId="{CC006509-2F94-4D82-BE3E-968FE374EF9F}" destId="{ADBD95A6-6346-4EBD-9921-2EF6299CFFAA}" srcOrd="0" destOrd="0" parTransId="{7D5317FA-0F49-4D91-9A8A-2B68C3EF63A1}" sibTransId="{3ADD48C7-C5DC-4488-900F-68CC18856366}"/>
    <dgm:cxn modelId="{A4520F79-FE69-4E61-AAC9-6B89759BD0F6}" type="presOf" srcId="{4B183B54-292D-49F1-981A-2ED798C45D1C}" destId="{397A3D89-5581-4F08-81B8-B8D63E6E95DA}" srcOrd="0" destOrd="0" presId="urn:microsoft.com/office/officeart/2005/8/layout/hierarchy3"/>
    <dgm:cxn modelId="{0D496781-5DAB-401B-92E8-54B1B9D5AEBE}" type="presOf" srcId="{3FEDFBE9-B007-4544-9486-DF77FC6E837B}" destId="{19F5110B-0296-441A-BBE2-C10F04BEE575}" srcOrd="0" destOrd="0" presId="urn:microsoft.com/office/officeart/2005/8/layout/hierarchy3"/>
    <dgm:cxn modelId="{D3BA448B-04BD-4296-B22A-8FBBD14E4C46}" type="presOf" srcId="{6C94E8C7-5A60-4ACD-B978-CEAB7AAFB4E0}" destId="{40BEF606-BF5A-47A3-85B5-B641C0A327F9}" srcOrd="1" destOrd="0" presId="urn:microsoft.com/office/officeart/2005/8/layout/hierarchy3"/>
    <dgm:cxn modelId="{FB47DCA4-3C50-4FC2-9832-A4C331BEA41A}" type="presOf" srcId="{6C94E8C7-5A60-4ACD-B978-CEAB7AAFB4E0}" destId="{C2BE2D86-4D7B-4973-8612-B386D7AB07F5}" srcOrd="0" destOrd="0" presId="urn:microsoft.com/office/officeart/2005/8/layout/hierarchy3"/>
    <dgm:cxn modelId="{9590DBB3-57E4-441C-A746-FF88649DE19C}" type="presOf" srcId="{324287DC-145C-4E14-A26A-1545B4BCA894}" destId="{88F21012-6A50-4FD1-BC6B-9EE629C16DE9}" srcOrd="0" destOrd="0" presId="urn:microsoft.com/office/officeart/2005/8/layout/hierarchy3"/>
    <dgm:cxn modelId="{B48BC2BD-C42E-4AD4-89F8-8B8268D0861A}" srcId="{CC006509-2F94-4D82-BE3E-968FE374EF9F}" destId="{6C94E8C7-5A60-4ACD-B978-CEAB7AAFB4E0}" srcOrd="1" destOrd="0" parTransId="{D15BB8CB-2A68-436C-A33B-A2BA29536893}" sibTransId="{58C883D8-1733-472A-A1A7-81994D95304D}"/>
    <dgm:cxn modelId="{C64D00C8-C0F5-4D6F-9E3D-BB90F9FB7FA5}" srcId="{ADBD95A6-6346-4EBD-9921-2EF6299CFFAA}" destId="{EE55171F-8276-42F6-8909-3EBA3FCBE610}" srcOrd="0" destOrd="0" parTransId="{C7B9624E-49FC-40EA-BD8D-7B5CDAED2E42}" sibTransId="{942BEBB6-B39D-43EF-9B5B-2A6E211E5213}"/>
    <dgm:cxn modelId="{F9CB85C9-FA7B-4EE3-8E25-FCDD7A7FEDD5}" type="presOf" srcId="{B428F775-5F40-476F-B6AC-1078DAF022D9}" destId="{8B8A628D-AAC3-4C6E-964E-826FF2E848CB}" srcOrd="0" destOrd="0" presId="urn:microsoft.com/office/officeart/2005/8/layout/hierarchy3"/>
    <dgm:cxn modelId="{9EADA1D1-1B18-41AF-A964-259BC77A999A}" type="presOf" srcId="{ADBD95A6-6346-4EBD-9921-2EF6299CFFAA}" destId="{120AD56B-29D9-448C-A990-41BC2F3877FF}" srcOrd="1" destOrd="0" presId="urn:microsoft.com/office/officeart/2005/8/layout/hierarchy3"/>
    <dgm:cxn modelId="{140E4AD3-A146-44A3-B988-25F485B1392A}" type="presOf" srcId="{ADBD95A6-6346-4EBD-9921-2EF6299CFFAA}" destId="{E64539E0-24D2-467C-AC31-E509CC40DB26}" srcOrd="0" destOrd="0" presId="urn:microsoft.com/office/officeart/2005/8/layout/hierarchy3"/>
    <dgm:cxn modelId="{F79577E8-66D5-4C4E-90C6-7EEB998B3C76}" srcId="{6C94E8C7-5A60-4ACD-B978-CEAB7AAFB4E0}" destId="{4724EADD-D513-4898-84BB-53BF6DDD5497}" srcOrd="2" destOrd="0" parTransId="{4B183B54-292D-49F1-981A-2ED798C45D1C}" sibTransId="{0AF21FB8-D4BE-473E-A02F-1FE7E32F154F}"/>
    <dgm:cxn modelId="{81EECCE9-5DC1-40A9-A5C7-3276B3AA9ACB}" srcId="{ADBD95A6-6346-4EBD-9921-2EF6299CFFAA}" destId="{324287DC-145C-4E14-A26A-1545B4BCA894}" srcOrd="1" destOrd="0" parTransId="{3FEDFBE9-B007-4544-9486-DF77FC6E837B}" sibTransId="{564743F3-ABC7-43D3-9CF4-4CE9EE904861}"/>
    <dgm:cxn modelId="{95046DFA-E4EF-4B85-A906-4FCCA52C3FB8}" type="presOf" srcId="{AD428835-0BCD-4ADA-8861-19CFEB25A586}" destId="{8781FB41-8968-405C-97F9-C09436184E6F}" srcOrd="0" destOrd="0" presId="urn:microsoft.com/office/officeart/2005/8/layout/hierarchy3"/>
    <dgm:cxn modelId="{B0190A76-E842-4DF8-AB5E-CC9156A47881}" type="presParOf" srcId="{87344467-3D44-4294-AA4A-D07CFBCD3B49}" destId="{C8A31CDD-3A52-4580-A077-58BDAEA2A9C0}" srcOrd="0" destOrd="0" presId="urn:microsoft.com/office/officeart/2005/8/layout/hierarchy3"/>
    <dgm:cxn modelId="{A066E5AF-379C-4B9C-9EAB-125D9D6171D4}" type="presParOf" srcId="{C8A31CDD-3A52-4580-A077-58BDAEA2A9C0}" destId="{9751F505-61DC-49CF-AB33-DC721D4CF301}" srcOrd="0" destOrd="0" presId="urn:microsoft.com/office/officeart/2005/8/layout/hierarchy3"/>
    <dgm:cxn modelId="{C9A1F372-3CBA-42CA-805D-8BF8E535798F}" type="presParOf" srcId="{9751F505-61DC-49CF-AB33-DC721D4CF301}" destId="{E64539E0-24D2-467C-AC31-E509CC40DB26}" srcOrd="0" destOrd="0" presId="urn:microsoft.com/office/officeart/2005/8/layout/hierarchy3"/>
    <dgm:cxn modelId="{79EFBE76-87E0-43F5-AB1F-00181C4DDDBD}" type="presParOf" srcId="{9751F505-61DC-49CF-AB33-DC721D4CF301}" destId="{120AD56B-29D9-448C-A990-41BC2F3877FF}" srcOrd="1" destOrd="0" presId="urn:microsoft.com/office/officeart/2005/8/layout/hierarchy3"/>
    <dgm:cxn modelId="{A86DF9C4-0769-47EE-B545-82883A89D4D7}" type="presParOf" srcId="{C8A31CDD-3A52-4580-A077-58BDAEA2A9C0}" destId="{A11C49D8-C7C0-4BD1-A4B1-239E297FC0C8}" srcOrd="1" destOrd="0" presId="urn:microsoft.com/office/officeart/2005/8/layout/hierarchy3"/>
    <dgm:cxn modelId="{CFF63847-7D47-42FB-9A66-772AF2B1A91B}" type="presParOf" srcId="{A11C49D8-C7C0-4BD1-A4B1-239E297FC0C8}" destId="{E9F1E921-27ED-46AB-B486-CFB6DC813005}" srcOrd="0" destOrd="0" presId="urn:microsoft.com/office/officeart/2005/8/layout/hierarchy3"/>
    <dgm:cxn modelId="{EEC78B13-0DC5-474C-AC2E-79CA778F538F}" type="presParOf" srcId="{A11C49D8-C7C0-4BD1-A4B1-239E297FC0C8}" destId="{67B8D534-CE24-428D-9BC1-84C08104BD3C}" srcOrd="1" destOrd="0" presId="urn:microsoft.com/office/officeart/2005/8/layout/hierarchy3"/>
    <dgm:cxn modelId="{BA9E9444-7B7B-4741-B5DE-1E7587DBA187}" type="presParOf" srcId="{A11C49D8-C7C0-4BD1-A4B1-239E297FC0C8}" destId="{19F5110B-0296-441A-BBE2-C10F04BEE575}" srcOrd="2" destOrd="0" presId="urn:microsoft.com/office/officeart/2005/8/layout/hierarchy3"/>
    <dgm:cxn modelId="{D322F2F4-DE77-46FD-82C9-FC10680018EF}" type="presParOf" srcId="{A11C49D8-C7C0-4BD1-A4B1-239E297FC0C8}" destId="{88F21012-6A50-4FD1-BC6B-9EE629C16DE9}" srcOrd="3" destOrd="0" presId="urn:microsoft.com/office/officeart/2005/8/layout/hierarchy3"/>
    <dgm:cxn modelId="{4ADBA575-9931-43CF-840D-D0284FBB110C}" type="presParOf" srcId="{A11C49D8-C7C0-4BD1-A4B1-239E297FC0C8}" destId="{8781FB41-8968-405C-97F9-C09436184E6F}" srcOrd="4" destOrd="0" presId="urn:microsoft.com/office/officeart/2005/8/layout/hierarchy3"/>
    <dgm:cxn modelId="{D222C039-0499-4E94-9986-C0C822A29294}" type="presParOf" srcId="{A11C49D8-C7C0-4BD1-A4B1-239E297FC0C8}" destId="{755EE94B-BBE7-4F4E-938A-C7E23B66E374}" srcOrd="5" destOrd="0" presId="urn:microsoft.com/office/officeart/2005/8/layout/hierarchy3"/>
    <dgm:cxn modelId="{0498AA95-40ED-48C3-BAF1-FC823FDF4280}" type="presParOf" srcId="{87344467-3D44-4294-AA4A-D07CFBCD3B49}" destId="{76FF7BA5-7268-4EFA-949D-C90C14DA3DEC}" srcOrd="1" destOrd="0" presId="urn:microsoft.com/office/officeart/2005/8/layout/hierarchy3"/>
    <dgm:cxn modelId="{424798F6-1D4C-4BA9-9C5A-7328C31ABA94}" type="presParOf" srcId="{76FF7BA5-7268-4EFA-949D-C90C14DA3DEC}" destId="{01E3A19D-FC56-4289-B472-A659295CF16A}" srcOrd="0" destOrd="0" presId="urn:microsoft.com/office/officeart/2005/8/layout/hierarchy3"/>
    <dgm:cxn modelId="{BC098696-A4DE-4EBE-A2CE-7668358935F2}" type="presParOf" srcId="{01E3A19D-FC56-4289-B472-A659295CF16A}" destId="{C2BE2D86-4D7B-4973-8612-B386D7AB07F5}" srcOrd="0" destOrd="0" presId="urn:microsoft.com/office/officeart/2005/8/layout/hierarchy3"/>
    <dgm:cxn modelId="{1507D5E0-49AC-4B90-A0EE-EFE24D85E36C}" type="presParOf" srcId="{01E3A19D-FC56-4289-B472-A659295CF16A}" destId="{40BEF606-BF5A-47A3-85B5-B641C0A327F9}" srcOrd="1" destOrd="0" presId="urn:microsoft.com/office/officeart/2005/8/layout/hierarchy3"/>
    <dgm:cxn modelId="{21DCABEF-BB30-45B8-9C9A-62F8E742889E}" type="presParOf" srcId="{76FF7BA5-7268-4EFA-949D-C90C14DA3DEC}" destId="{83ADC4CF-C235-4879-9C00-52CD922805B8}" srcOrd="1" destOrd="0" presId="urn:microsoft.com/office/officeart/2005/8/layout/hierarchy3"/>
    <dgm:cxn modelId="{C28D0DB2-84E5-40E7-81CA-CDF81FE45327}" type="presParOf" srcId="{83ADC4CF-C235-4879-9C00-52CD922805B8}" destId="{15F538EE-A50C-43E3-9623-8717CA879C48}" srcOrd="0" destOrd="0" presId="urn:microsoft.com/office/officeart/2005/8/layout/hierarchy3"/>
    <dgm:cxn modelId="{6F6346DF-2D60-4138-878B-D02257610EEF}" type="presParOf" srcId="{83ADC4CF-C235-4879-9C00-52CD922805B8}" destId="{8B8A628D-AAC3-4C6E-964E-826FF2E848CB}" srcOrd="1" destOrd="0" presId="urn:microsoft.com/office/officeart/2005/8/layout/hierarchy3"/>
    <dgm:cxn modelId="{80A3F95B-547B-4435-A407-EE5ACF870136}" type="presParOf" srcId="{83ADC4CF-C235-4879-9C00-52CD922805B8}" destId="{8D96C23D-2170-4253-A004-B42A44A425B6}" srcOrd="2" destOrd="0" presId="urn:microsoft.com/office/officeart/2005/8/layout/hierarchy3"/>
    <dgm:cxn modelId="{BF3F6EAD-391A-4B96-91DC-0C7365947B62}" type="presParOf" srcId="{83ADC4CF-C235-4879-9C00-52CD922805B8}" destId="{427FF36D-6685-48F3-B6FC-CC4A3E1F23A3}" srcOrd="3" destOrd="0" presId="urn:microsoft.com/office/officeart/2005/8/layout/hierarchy3"/>
    <dgm:cxn modelId="{BBB4BB1F-E7CE-455F-88CA-DF1EF34CB7CB}" type="presParOf" srcId="{83ADC4CF-C235-4879-9C00-52CD922805B8}" destId="{397A3D89-5581-4F08-81B8-B8D63E6E95DA}" srcOrd="4" destOrd="0" presId="urn:microsoft.com/office/officeart/2005/8/layout/hierarchy3"/>
    <dgm:cxn modelId="{90550B96-E23C-43D5-ACB2-9D49201F323B}" type="presParOf" srcId="{83ADC4CF-C235-4879-9C00-52CD922805B8}" destId="{A6899183-5AE5-42C7-89B3-AC1005928FC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6554E0-38D8-45A3-9F6E-0A03E7058F01}" type="doc">
      <dgm:prSet loTypeId="urn:microsoft.com/office/officeart/2009/3/layout/StepUpProcess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5A08E3F-689C-4ED4-9ADE-0B8404820009}">
      <dgm:prSet/>
      <dgm:spPr/>
      <dgm:t>
        <a:bodyPr/>
        <a:lstStyle/>
        <a:p>
          <a:r>
            <a:rPr lang="en-GB" dirty="0"/>
            <a:t>The project is moving forward as planned</a:t>
          </a:r>
        </a:p>
      </dgm:t>
    </dgm:pt>
    <dgm:pt modelId="{4A7853A9-2658-40FD-B3E1-52A7F5AB135F}" type="parTrans" cxnId="{45ECF9D6-7C41-4D34-8A76-2FE5BFA33237}">
      <dgm:prSet/>
      <dgm:spPr/>
      <dgm:t>
        <a:bodyPr/>
        <a:lstStyle/>
        <a:p>
          <a:endParaRPr lang="en-GB"/>
        </a:p>
      </dgm:t>
    </dgm:pt>
    <dgm:pt modelId="{E8BB33F5-99AA-4149-9E09-9E11987A1354}" type="sibTrans" cxnId="{45ECF9D6-7C41-4D34-8A76-2FE5BFA33237}">
      <dgm:prSet/>
      <dgm:spPr/>
      <dgm:t>
        <a:bodyPr/>
        <a:lstStyle/>
        <a:p>
          <a:endParaRPr lang="en-GB"/>
        </a:p>
      </dgm:t>
    </dgm:pt>
    <dgm:pt modelId="{16BE7A3C-ECF9-471E-BDBD-74C41898DC2B}">
      <dgm:prSet/>
      <dgm:spPr/>
      <dgm:t>
        <a:bodyPr/>
        <a:lstStyle/>
        <a:p>
          <a:r>
            <a:rPr lang="en-GB" dirty="0"/>
            <a:t>Expecting new members to join to the team </a:t>
          </a:r>
        </a:p>
      </dgm:t>
    </dgm:pt>
    <dgm:pt modelId="{E10CB289-377B-4669-8CE6-233EEA73E8C9}" type="parTrans" cxnId="{C2402886-A261-400C-8450-E916CA83BCE1}">
      <dgm:prSet/>
      <dgm:spPr/>
      <dgm:t>
        <a:bodyPr/>
        <a:lstStyle/>
        <a:p>
          <a:endParaRPr lang="en-GB"/>
        </a:p>
      </dgm:t>
    </dgm:pt>
    <dgm:pt modelId="{7FDEA4DC-2D37-405E-BE8A-F81526E488CD}" type="sibTrans" cxnId="{C2402886-A261-400C-8450-E916CA83BCE1}">
      <dgm:prSet/>
      <dgm:spPr/>
      <dgm:t>
        <a:bodyPr/>
        <a:lstStyle/>
        <a:p>
          <a:endParaRPr lang="en-GB"/>
        </a:p>
      </dgm:t>
    </dgm:pt>
    <dgm:pt modelId="{5EDFD7A1-6D0D-4041-A940-A11B7C9A6D6F}">
      <dgm:prSet/>
      <dgm:spPr/>
      <dgm:t>
        <a:bodyPr/>
        <a:lstStyle/>
        <a:p>
          <a:r>
            <a:rPr lang="en-GB" dirty="0"/>
            <a:t>Many challenges ahead for 2021 and 2022</a:t>
          </a:r>
        </a:p>
      </dgm:t>
    </dgm:pt>
    <dgm:pt modelId="{0A5752DC-7F03-4F08-ABC5-90BC01985404}" type="parTrans" cxnId="{BD1ED425-821B-4E31-8CED-A5D4C81866E8}">
      <dgm:prSet/>
      <dgm:spPr/>
      <dgm:t>
        <a:bodyPr/>
        <a:lstStyle/>
        <a:p>
          <a:endParaRPr lang="en-GB"/>
        </a:p>
      </dgm:t>
    </dgm:pt>
    <dgm:pt modelId="{06826B3F-ECA8-48F0-AD04-B15750367278}" type="sibTrans" cxnId="{BD1ED425-821B-4E31-8CED-A5D4C81866E8}">
      <dgm:prSet/>
      <dgm:spPr/>
      <dgm:t>
        <a:bodyPr/>
        <a:lstStyle/>
        <a:p>
          <a:endParaRPr lang="en-GB"/>
        </a:p>
      </dgm:t>
    </dgm:pt>
    <dgm:pt modelId="{76CEAA09-FF5A-4BFE-BBF3-886D97D30E90}">
      <dgm:prSet/>
      <dgm:spPr/>
      <dgm:t>
        <a:bodyPr/>
        <a:lstStyle/>
        <a:p>
          <a:r>
            <a:rPr lang="en-GB"/>
            <a:t>Great personal and professional experience so far</a:t>
          </a:r>
          <a:endParaRPr lang="en-GB" dirty="0"/>
        </a:p>
      </dgm:t>
    </dgm:pt>
    <dgm:pt modelId="{1E57F256-D6FF-4350-B504-3150D383C870}" type="parTrans" cxnId="{60206418-E526-4ADA-A648-FCF2D8CE5EA6}">
      <dgm:prSet/>
      <dgm:spPr/>
      <dgm:t>
        <a:bodyPr/>
        <a:lstStyle/>
        <a:p>
          <a:endParaRPr lang="en-GB"/>
        </a:p>
      </dgm:t>
    </dgm:pt>
    <dgm:pt modelId="{0823BA57-478B-4220-8445-A15224C367B5}" type="sibTrans" cxnId="{60206418-E526-4ADA-A648-FCF2D8CE5EA6}">
      <dgm:prSet/>
      <dgm:spPr/>
      <dgm:t>
        <a:bodyPr/>
        <a:lstStyle/>
        <a:p>
          <a:endParaRPr lang="en-GB"/>
        </a:p>
      </dgm:t>
    </dgm:pt>
    <dgm:pt modelId="{640B004E-5F71-4BF7-BB32-9D860196DB1C}" type="pres">
      <dgm:prSet presAssocID="{7F6554E0-38D8-45A3-9F6E-0A03E7058F01}" presName="rootnode" presStyleCnt="0">
        <dgm:presLayoutVars>
          <dgm:chMax/>
          <dgm:chPref/>
          <dgm:dir/>
          <dgm:animLvl val="lvl"/>
        </dgm:presLayoutVars>
      </dgm:prSet>
      <dgm:spPr/>
    </dgm:pt>
    <dgm:pt modelId="{AFD89EEB-A65F-4834-9F90-DC0936D70586}" type="pres">
      <dgm:prSet presAssocID="{D5A08E3F-689C-4ED4-9ADE-0B8404820009}" presName="composite" presStyleCnt="0"/>
      <dgm:spPr/>
    </dgm:pt>
    <dgm:pt modelId="{D090BB7E-8B4F-47C1-BFFE-1909F8106E39}" type="pres">
      <dgm:prSet presAssocID="{D5A08E3F-689C-4ED4-9ADE-0B8404820009}" presName="LShape" presStyleLbl="alignNode1" presStyleIdx="0" presStyleCnt="7"/>
      <dgm:spPr/>
    </dgm:pt>
    <dgm:pt modelId="{C631951E-9D9C-4F9C-8600-9AD643D6D890}" type="pres">
      <dgm:prSet presAssocID="{D5A08E3F-689C-4ED4-9ADE-0B840482000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02CCD43-EEAE-4A00-B1E0-216D17E8D575}" type="pres">
      <dgm:prSet presAssocID="{D5A08E3F-689C-4ED4-9ADE-0B8404820009}" presName="Triangle" presStyleLbl="alignNode1" presStyleIdx="1" presStyleCnt="7"/>
      <dgm:spPr/>
    </dgm:pt>
    <dgm:pt modelId="{73648480-C81C-4944-98FF-4E74D1EC91F6}" type="pres">
      <dgm:prSet presAssocID="{E8BB33F5-99AA-4149-9E09-9E11987A1354}" presName="sibTrans" presStyleCnt="0"/>
      <dgm:spPr/>
    </dgm:pt>
    <dgm:pt modelId="{49F61197-1744-42F4-B0B1-141DC3AEE8C1}" type="pres">
      <dgm:prSet presAssocID="{E8BB33F5-99AA-4149-9E09-9E11987A1354}" presName="space" presStyleCnt="0"/>
      <dgm:spPr/>
    </dgm:pt>
    <dgm:pt modelId="{BFBA8426-2CD3-43BB-8815-EDBF45D09ECF}" type="pres">
      <dgm:prSet presAssocID="{16BE7A3C-ECF9-471E-BDBD-74C41898DC2B}" presName="composite" presStyleCnt="0"/>
      <dgm:spPr/>
    </dgm:pt>
    <dgm:pt modelId="{F236CDB7-AD64-48B9-A310-4E8B9F30A40F}" type="pres">
      <dgm:prSet presAssocID="{16BE7A3C-ECF9-471E-BDBD-74C41898DC2B}" presName="LShape" presStyleLbl="alignNode1" presStyleIdx="2" presStyleCnt="7"/>
      <dgm:spPr/>
    </dgm:pt>
    <dgm:pt modelId="{4264A207-C765-4774-8196-56B4FC2740C6}" type="pres">
      <dgm:prSet presAssocID="{16BE7A3C-ECF9-471E-BDBD-74C41898DC2B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CB3E2560-CA3D-4AB5-B9A0-FBF5ECDD1C41}" type="pres">
      <dgm:prSet presAssocID="{16BE7A3C-ECF9-471E-BDBD-74C41898DC2B}" presName="Triangle" presStyleLbl="alignNode1" presStyleIdx="3" presStyleCnt="7"/>
      <dgm:spPr/>
    </dgm:pt>
    <dgm:pt modelId="{6D0E4B93-33B2-4E3A-9A24-FFD260368991}" type="pres">
      <dgm:prSet presAssocID="{7FDEA4DC-2D37-405E-BE8A-F81526E488CD}" presName="sibTrans" presStyleCnt="0"/>
      <dgm:spPr/>
    </dgm:pt>
    <dgm:pt modelId="{C5EC4B95-D623-4970-9723-B386FDB2EF83}" type="pres">
      <dgm:prSet presAssocID="{7FDEA4DC-2D37-405E-BE8A-F81526E488CD}" presName="space" presStyleCnt="0"/>
      <dgm:spPr/>
    </dgm:pt>
    <dgm:pt modelId="{FD9F54B1-1719-4B56-85FC-6E015BE11937}" type="pres">
      <dgm:prSet presAssocID="{5EDFD7A1-6D0D-4041-A940-A11B7C9A6D6F}" presName="composite" presStyleCnt="0"/>
      <dgm:spPr/>
    </dgm:pt>
    <dgm:pt modelId="{574A0221-47A7-4574-9CCE-4DBC842B7B4C}" type="pres">
      <dgm:prSet presAssocID="{5EDFD7A1-6D0D-4041-A940-A11B7C9A6D6F}" presName="LShape" presStyleLbl="alignNode1" presStyleIdx="4" presStyleCnt="7"/>
      <dgm:spPr/>
    </dgm:pt>
    <dgm:pt modelId="{72193503-DD3A-4B35-845B-10303B8D9C13}" type="pres">
      <dgm:prSet presAssocID="{5EDFD7A1-6D0D-4041-A940-A11B7C9A6D6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BA326367-7B71-482B-AC3F-B4DB1E6A8CB6}" type="pres">
      <dgm:prSet presAssocID="{5EDFD7A1-6D0D-4041-A940-A11B7C9A6D6F}" presName="Triangle" presStyleLbl="alignNode1" presStyleIdx="5" presStyleCnt="7"/>
      <dgm:spPr/>
    </dgm:pt>
    <dgm:pt modelId="{31936A68-CCA4-40B9-B818-BEE3DD1AD148}" type="pres">
      <dgm:prSet presAssocID="{06826B3F-ECA8-48F0-AD04-B15750367278}" presName="sibTrans" presStyleCnt="0"/>
      <dgm:spPr/>
    </dgm:pt>
    <dgm:pt modelId="{0069546A-142C-4FCF-BEA4-1BECDFA857BC}" type="pres">
      <dgm:prSet presAssocID="{06826B3F-ECA8-48F0-AD04-B15750367278}" presName="space" presStyleCnt="0"/>
      <dgm:spPr/>
    </dgm:pt>
    <dgm:pt modelId="{2B6623B8-1812-49DB-95A1-A55665B87C36}" type="pres">
      <dgm:prSet presAssocID="{76CEAA09-FF5A-4BFE-BBF3-886D97D30E90}" presName="composite" presStyleCnt="0"/>
      <dgm:spPr/>
    </dgm:pt>
    <dgm:pt modelId="{0F4877E9-4E8E-4E38-8EA5-904FD08D41E0}" type="pres">
      <dgm:prSet presAssocID="{76CEAA09-FF5A-4BFE-BBF3-886D97D30E90}" presName="LShape" presStyleLbl="alignNode1" presStyleIdx="6" presStyleCnt="7"/>
      <dgm:spPr/>
    </dgm:pt>
    <dgm:pt modelId="{A662DEBB-DEE5-4AB1-A030-A939C24027F0}" type="pres">
      <dgm:prSet presAssocID="{76CEAA09-FF5A-4BFE-BBF3-886D97D30E90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0206418-E526-4ADA-A648-FCF2D8CE5EA6}" srcId="{7F6554E0-38D8-45A3-9F6E-0A03E7058F01}" destId="{76CEAA09-FF5A-4BFE-BBF3-886D97D30E90}" srcOrd="3" destOrd="0" parTransId="{1E57F256-D6FF-4350-B504-3150D383C870}" sibTransId="{0823BA57-478B-4220-8445-A15224C367B5}"/>
    <dgm:cxn modelId="{BD1ED425-821B-4E31-8CED-A5D4C81866E8}" srcId="{7F6554E0-38D8-45A3-9F6E-0A03E7058F01}" destId="{5EDFD7A1-6D0D-4041-A940-A11B7C9A6D6F}" srcOrd="2" destOrd="0" parTransId="{0A5752DC-7F03-4F08-ABC5-90BC01985404}" sibTransId="{06826B3F-ECA8-48F0-AD04-B15750367278}"/>
    <dgm:cxn modelId="{6DDFD22A-6279-445B-9EF1-1F9563166822}" type="presOf" srcId="{76CEAA09-FF5A-4BFE-BBF3-886D97D30E90}" destId="{A662DEBB-DEE5-4AB1-A030-A939C24027F0}" srcOrd="0" destOrd="0" presId="urn:microsoft.com/office/officeart/2009/3/layout/StepUpProcess"/>
    <dgm:cxn modelId="{96C3F636-24F7-41F6-9DC7-03FB0207DC8E}" type="presOf" srcId="{D5A08E3F-689C-4ED4-9ADE-0B8404820009}" destId="{C631951E-9D9C-4F9C-8600-9AD643D6D890}" srcOrd="0" destOrd="0" presId="urn:microsoft.com/office/officeart/2009/3/layout/StepUpProcess"/>
    <dgm:cxn modelId="{C2402886-A261-400C-8450-E916CA83BCE1}" srcId="{7F6554E0-38D8-45A3-9F6E-0A03E7058F01}" destId="{16BE7A3C-ECF9-471E-BDBD-74C41898DC2B}" srcOrd="1" destOrd="0" parTransId="{E10CB289-377B-4669-8CE6-233EEA73E8C9}" sibTransId="{7FDEA4DC-2D37-405E-BE8A-F81526E488CD}"/>
    <dgm:cxn modelId="{7400ACCE-03E1-4565-BF39-AF552A2AFCB8}" type="presOf" srcId="{7F6554E0-38D8-45A3-9F6E-0A03E7058F01}" destId="{640B004E-5F71-4BF7-BB32-9D860196DB1C}" srcOrd="0" destOrd="0" presId="urn:microsoft.com/office/officeart/2009/3/layout/StepUpProcess"/>
    <dgm:cxn modelId="{72F01BD2-CFD2-459F-90C8-1C5260AB2DEC}" type="presOf" srcId="{5EDFD7A1-6D0D-4041-A940-A11B7C9A6D6F}" destId="{72193503-DD3A-4B35-845B-10303B8D9C13}" srcOrd="0" destOrd="0" presId="urn:microsoft.com/office/officeart/2009/3/layout/StepUpProcess"/>
    <dgm:cxn modelId="{45ECF9D6-7C41-4D34-8A76-2FE5BFA33237}" srcId="{7F6554E0-38D8-45A3-9F6E-0A03E7058F01}" destId="{D5A08E3F-689C-4ED4-9ADE-0B8404820009}" srcOrd="0" destOrd="0" parTransId="{4A7853A9-2658-40FD-B3E1-52A7F5AB135F}" sibTransId="{E8BB33F5-99AA-4149-9E09-9E11987A1354}"/>
    <dgm:cxn modelId="{4DEF7EEC-15C7-42E3-9BAA-9ED79590B63E}" type="presOf" srcId="{16BE7A3C-ECF9-471E-BDBD-74C41898DC2B}" destId="{4264A207-C765-4774-8196-56B4FC2740C6}" srcOrd="0" destOrd="0" presId="urn:microsoft.com/office/officeart/2009/3/layout/StepUpProcess"/>
    <dgm:cxn modelId="{87DE109A-D461-4D88-849E-124926FE9369}" type="presParOf" srcId="{640B004E-5F71-4BF7-BB32-9D860196DB1C}" destId="{AFD89EEB-A65F-4834-9F90-DC0936D70586}" srcOrd="0" destOrd="0" presId="urn:microsoft.com/office/officeart/2009/3/layout/StepUpProcess"/>
    <dgm:cxn modelId="{CB08ECF5-6E38-45BC-ACF1-C18B6BFE3DA9}" type="presParOf" srcId="{AFD89EEB-A65F-4834-9F90-DC0936D70586}" destId="{D090BB7E-8B4F-47C1-BFFE-1909F8106E39}" srcOrd="0" destOrd="0" presId="urn:microsoft.com/office/officeart/2009/3/layout/StepUpProcess"/>
    <dgm:cxn modelId="{08670286-5B94-49F9-82BC-94D8488C0C89}" type="presParOf" srcId="{AFD89EEB-A65F-4834-9F90-DC0936D70586}" destId="{C631951E-9D9C-4F9C-8600-9AD643D6D890}" srcOrd="1" destOrd="0" presId="urn:microsoft.com/office/officeart/2009/3/layout/StepUpProcess"/>
    <dgm:cxn modelId="{20D05AF4-FF37-48E5-81CB-DF15116D777F}" type="presParOf" srcId="{AFD89EEB-A65F-4834-9F90-DC0936D70586}" destId="{902CCD43-EEAE-4A00-B1E0-216D17E8D575}" srcOrd="2" destOrd="0" presId="urn:microsoft.com/office/officeart/2009/3/layout/StepUpProcess"/>
    <dgm:cxn modelId="{8966E044-567A-4AB5-8FF8-4AE2F1AD32F0}" type="presParOf" srcId="{640B004E-5F71-4BF7-BB32-9D860196DB1C}" destId="{73648480-C81C-4944-98FF-4E74D1EC91F6}" srcOrd="1" destOrd="0" presId="urn:microsoft.com/office/officeart/2009/3/layout/StepUpProcess"/>
    <dgm:cxn modelId="{1FBFB581-7B20-4811-A842-45E75F0ADB41}" type="presParOf" srcId="{73648480-C81C-4944-98FF-4E74D1EC91F6}" destId="{49F61197-1744-42F4-B0B1-141DC3AEE8C1}" srcOrd="0" destOrd="0" presId="urn:microsoft.com/office/officeart/2009/3/layout/StepUpProcess"/>
    <dgm:cxn modelId="{9BA156FF-3C82-4C04-A790-03C4FA567658}" type="presParOf" srcId="{640B004E-5F71-4BF7-BB32-9D860196DB1C}" destId="{BFBA8426-2CD3-43BB-8815-EDBF45D09ECF}" srcOrd="2" destOrd="0" presId="urn:microsoft.com/office/officeart/2009/3/layout/StepUpProcess"/>
    <dgm:cxn modelId="{F54EC92F-904C-4625-A3B0-215253BA6C9D}" type="presParOf" srcId="{BFBA8426-2CD3-43BB-8815-EDBF45D09ECF}" destId="{F236CDB7-AD64-48B9-A310-4E8B9F30A40F}" srcOrd="0" destOrd="0" presId="urn:microsoft.com/office/officeart/2009/3/layout/StepUpProcess"/>
    <dgm:cxn modelId="{0C1E67A9-00C4-44B5-BEB7-A403A61AC5FD}" type="presParOf" srcId="{BFBA8426-2CD3-43BB-8815-EDBF45D09ECF}" destId="{4264A207-C765-4774-8196-56B4FC2740C6}" srcOrd="1" destOrd="0" presId="urn:microsoft.com/office/officeart/2009/3/layout/StepUpProcess"/>
    <dgm:cxn modelId="{96D65237-CB4B-4B4C-9FD6-1112FA91C284}" type="presParOf" srcId="{BFBA8426-2CD3-43BB-8815-EDBF45D09ECF}" destId="{CB3E2560-CA3D-4AB5-B9A0-FBF5ECDD1C41}" srcOrd="2" destOrd="0" presId="urn:microsoft.com/office/officeart/2009/3/layout/StepUpProcess"/>
    <dgm:cxn modelId="{647F7FEC-58FE-4ED7-B7E9-6A22115F5F6E}" type="presParOf" srcId="{640B004E-5F71-4BF7-BB32-9D860196DB1C}" destId="{6D0E4B93-33B2-4E3A-9A24-FFD260368991}" srcOrd="3" destOrd="0" presId="urn:microsoft.com/office/officeart/2009/3/layout/StepUpProcess"/>
    <dgm:cxn modelId="{12CBE600-10A0-4291-BA7D-980E7E2FBA1D}" type="presParOf" srcId="{6D0E4B93-33B2-4E3A-9A24-FFD260368991}" destId="{C5EC4B95-D623-4970-9723-B386FDB2EF83}" srcOrd="0" destOrd="0" presId="urn:microsoft.com/office/officeart/2009/3/layout/StepUpProcess"/>
    <dgm:cxn modelId="{2CF5CBEC-81F1-4050-A577-7FB668659ADF}" type="presParOf" srcId="{640B004E-5F71-4BF7-BB32-9D860196DB1C}" destId="{FD9F54B1-1719-4B56-85FC-6E015BE11937}" srcOrd="4" destOrd="0" presId="urn:microsoft.com/office/officeart/2009/3/layout/StepUpProcess"/>
    <dgm:cxn modelId="{6B89D917-9C53-4475-BD3E-4484E3CD5299}" type="presParOf" srcId="{FD9F54B1-1719-4B56-85FC-6E015BE11937}" destId="{574A0221-47A7-4574-9CCE-4DBC842B7B4C}" srcOrd="0" destOrd="0" presId="urn:microsoft.com/office/officeart/2009/3/layout/StepUpProcess"/>
    <dgm:cxn modelId="{33960C4D-4933-4305-8C9C-4FB5494B843A}" type="presParOf" srcId="{FD9F54B1-1719-4B56-85FC-6E015BE11937}" destId="{72193503-DD3A-4B35-845B-10303B8D9C13}" srcOrd="1" destOrd="0" presId="urn:microsoft.com/office/officeart/2009/3/layout/StepUpProcess"/>
    <dgm:cxn modelId="{EFC79542-CA96-45F4-AB84-9A4AB012E825}" type="presParOf" srcId="{FD9F54B1-1719-4B56-85FC-6E015BE11937}" destId="{BA326367-7B71-482B-AC3F-B4DB1E6A8CB6}" srcOrd="2" destOrd="0" presId="urn:microsoft.com/office/officeart/2009/3/layout/StepUpProcess"/>
    <dgm:cxn modelId="{346D72CB-C7A3-476E-9189-690A63E289F0}" type="presParOf" srcId="{640B004E-5F71-4BF7-BB32-9D860196DB1C}" destId="{31936A68-CCA4-40B9-B818-BEE3DD1AD148}" srcOrd="5" destOrd="0" presId="urn:microsoft.com/office/officeart/2009/3/layout/StepUpProcess"/>
    <dgm:cxn modelId="{DB2D1335-071D-4398-AC3C-161C96E6F6A1}" type="presParOf" srcId="{31936A68-CCA4-40B9-B818-BEE3DD1AD148}" destId="{0069546A-142C-4FCF-BEA4-1BECDFA857BC}" srcOrd="0" destOrd="0" presId="urn:microsoft.com/office/officeart/2009/3/layout/StepUpProcess"/>
    <dgm:cxn modelId="{8053D8DA-BB62-4E5E-A6FE-17957408F025}" type="presParOf" srcId="{640B004E-5F71-4BF7-BB32-9D860196DB1C}" destId="{2B6623B8-1812-49DB-95A1-A55665B87C36}" srcOrd="6" destOrd="0" presId="urn:microsoft.com/office/officeart/2009/3/layout/StepUpProcess"/>
    <dgm:cxn modelId="{AE19671C-AA84-46F3-B988-0849999B847C}" type="presParOf" srcId="{2B6623B8-1812-49DB-95A1-A55665B87C36}" destId="{0F4877E9-4E8E-4E38-8EA5-904FD08D41E0}" srcOrd="0" destOrd="0" presId="urn:microsoft.com/office/officeart/2009/3/layout/StepUpProcess"/>
    <dgm:cxn modelId="{2324DB60-ACFC-45BC-9AB0-A00BE97D6C45}" type="presParOf" srcId="{2B6623B8-1812-49DB-95A1-A55665B87C36}" destId="{A662DEBB-DEE5-4AB1-A030-A939C24027F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BBD25-A0E3-4398-8371-7C46E83EA346}">
      <dsp:nvSpPr>
        <dsp:cNvPr id="0" name=""/>
        <dsp:cNvSpPr/>
      </dsp:nvSpPr>
      <dsp:spPr>
        <a:xfrm>
          <a:off x="3048000" y="331136"/>
          <a:ext cx="2383835" cy="13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53"/>
              </a:lnTo>
              <a:lnTo>
                <a:pt x="2383835" y="68953"/>
              </a:lnTo>
              <a:lnTo>
                <a:pt x="2383835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3D196B-19FC-435A-A471-0FC919B38C33}">
      <dsp:nvSpPr>
        <dsp:cNvPr id="0" name=""/>
        <dsp:cNvSpPr/>
      </dsp:nvSpPr>
      <dsp:spPr>
        <a:xfrm>
          <a:off x="3048000" y="331136"/>
          <a:ext cx="1589223" cy="13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53"/>
              </a:lnTo>
              <a:lnTo>
                <a:pt x="1589223" y="68953"/>
              </a:lnTo>
              <a:lnTo>
                <a:pt x="1589223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18B58-4A0A-44E0-909A-BD5E44FE5DEF}">
      <dsp:nvSpPr>
        <dsp:cNvPr id="0" name=""/>
        <dsp:cNvSpPr/>
      </dsp:nvSpPr>
      <dsp:spPr>
        <a:xfrm>
          <a:off x="3579930" y="797396"/>
          <a:ext cx="98505" cy="3099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9643"/>
              </a:lnTo>
              <a:lnTo>
                <a:pt x="98505" y="309964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3567C-C3E9-47D7-9B83-F844A5A4CB06}">
      <dsp:nvSpPr>
        <dsp:cNvPr id="0" name=""/>
        <dsp:cNvSpPr/>
      </dsp:nvSpPr>
      <dsp:spPr>
        <a:xfrm>
          <a:off x="3579930" y="797396"/>
          <a:ext cx="98505" cy="263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3383"/>
              </a:lnTo>
              <a:lnTo>
                <a:pt x="98505" y="263338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45B286-B059-475F-A10B-641AE7B3CD5C}">
      <dsp:nvSpPr>
        <dsp:cNvPr id="0" name=""/>
        <dsp:cNvSpPr/>
      </dsp:nvSpPr>
      <dsp:spPr>
        <a:xfrm>
          <a:off x="3579930" y="797396"/>
          <a:ext cx="98505" cy="2167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7123"/>
              </a:lnTo>
              <a:lnTo>
                <a:pt x="98505" y="216712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DCB1D7-A7A3-4A35-877B-31C8DB8349BA}">
      <dsp:nvSpPr>
        <dsp:cNvPr id="0" name=""/>
        <dsp:cNvSpPr/>
      </dsp:nvSpPr>
      <dsp:spPr>
        <a:xfrm>
          <a:off x="3579930" y="797396"/>
          <a:ext cx="98505" cy="1700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0863"/>
              </a:lnTo>
              <a:lnTo>
                <a:pt x="98505" y="170086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069818-E1A6-4113-91AA-0CB38EC24BA1}">
      <dsp:nvSpPr>
        <dsp:cNvPr id="0" name=""/>
        <dsp:cNvSpPr/>
      </dsp:nvSpPr>
      <dsp:spPr>
        <a:xfrm>
          <a:off x="3579930" y="797396"/>
          <a:ext cx="98505" cy="1234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603"/>
              </a:lnTo>
              <a:lnTo>
                <a:pt x="98505" y="123460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3BAD0-03BE-45B6-9643-5C785653DFEE}">
      <dsp:nvSpPr>
        <dsp:cNvPr id="0" name=""/>
        <dsp:cNvSpPr/>
      </dsp:nvSpPr>
      <dsp:spPr>
        <a:xfrm>
          <a:off x="3579930" y="797396"/>
          <a:ext cx="98505" cy="76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8343"/>
              </a:lnTo>
              <a:lnTo>
                <a:pt x="98505" y="76834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F6A731-A420-4D4B-BC8F-7DBA41169B32}">
      <dsp:nvSpPr>
        <dsp:cNvPr id="0" name=""/>
        <dsp:cNvSpPr/>
      </dsp:nvSpPr>
      <dsp:spPr>
        <a:xfrm>
          <a:off x="3579930" y="797396"/>
          <a:ext cx="98505" cy="302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083"/>
              </a:lnTo>
              <a:lnTo>
                <a:pt x="98505" y="30208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22F66-19F8-400A-B791-13B88BA86689}">
      <dsp:nvSpPr>
        <dsp:cNvPr id="0" name=""/>
        <dsp:cNvSpPr/>
      </dsp:nvSpPr>
      <dsp:spPr>
        <a:xfrm>
          <a:off x="3048000" y="331136"/>
          <a:ext cx="794611" cy="13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53"/>
              </a:lnTo>
              <a:lnTo>
                <a:pt x="794611" y="68953"/>
              </a:lnTo>
              <a:lnTo>
                <a:pt x="794611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E038B5-A04D-433B-9171-442A234E9397}">
      <dsp:nvSpPr>
        <dsp:cNvPr id="0" name=""/>
        <dsp:cNvSpPr/>
      </dsp:nvSpPr>
      <dsp:spPr>
        <a:xfrm>
          <a:off x="2785318" y="797396"/>
          <a:ext cx="98505" cy="302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083"/>
              </a:lnTo>
              <a:lnTo>
                <a:pt x="98505" y="30208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861DB-BD94-460A-872B-FFD8B030DAB6}">
      <dsp:nvSpPr>
        <dsp:cNvPr id="0" name=""/>
        <dsp:cNvSpPr/>
      </dsp:nvSpPr>
      <dsp:spPr>
        <a:xfrm>
          <a:off x="3002280" y="331136"/>
          <a:ext cx="91440" cy="1379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D4EB4-0C49-41F9-9ECF-544FCC9662ED}">
      <dsp:nvSpPr>
        <dsp:cNvPr id="0" name=""/>
        <dsp:cNvSpPr/>
      </dsp:nvSpPr>
      <dsp:spPr>
        <a:xfrm>
          <a:off x="2253388" y="331136"/>
          <a:ext cx="794611" cy="137907"/>
        </a:xfrm>
        <a:custGeom>
          <a:avLst/>
          <a:gdLst/>
          <a:ahLst/>
          <a:cxnLst/>
          <a:rect l="0" t="0" r="0" b="0"/>
          <a:pathLst>
            <a:path>
              <a:moveTo>
                <a:pt x="794611" y="0"/>
              </a:moveTo>
              <a:lnTo>
                <a:pt x="794611" y="68953"/>
              </a:lnTo>
              <a:lnTo>
                <a:pt x="0" y="68953"/>
              </a:lnTo>
              <a:lnTo>
                <a:pt x="0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B26D74-8797-4BCA-86A2-879198681C41}">
      <dsp:nvSpPr>
        <dsp:cNvPr id="0" name=""/>
        <dsp:cNvSpPr/>
      </dsp:nvSpPr>
      <dsp:spPr>
        <a:xfrm>
          <a:off x="1458776" y="331136"/>
          <a:ext cx="1589223" cy="137907"/>
        </a:xfrm>
        <a:custGeom>
          <a:avLst/>
          <a:gdLst/>
          <a:ahLst/>
          <a:cxnLst/>
          <a:rect l="0" t="0" r="0" b="0"/>
          <a:pathLst>
            <a:path>
              <a:moveTo>
                <a:pt x="1589223" y="0"/>
              </a:moveTo>
              <a:lnTo>
                <a:pt x="1589223" y="68953"/>
              </a:lnTo>
              <a:lnTo>
                <a:pt x="0" y="68953"/>
              </a:lnTo>
              <a:lnTo>
                <a:pt x="0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154D4-2CEF-4AB9-9F53-877611A09A97}">
      <dsp:nvSpPr>
        <dsp:cNvPr id="0" name=""/>
        <dsp:cNvSpPr/>
      </dsp:nvSpPr>
      <dsp:spPr>
        <a:xfrm>
          <a:off x="664164" y="331136"/>
          <a:ext cx="2383835" cy="137907"/>
        </a:xfrm>
        <a:custGeom>
          <a:avLst/>
          <a:gdLst/>
          <a:ahLst/>
          <a:cxnLst/>
          <a:rect l="0" t="0" r="0" b="0"/>
          <a:pathLst>
            <a:path>
              <a:moveTo>
                <a:pt x="2383835" y="0"/>
              </a:moveTo>
              <a:lnTo>
                <a:pt x="2383835" y="68953"/>
              </a:lnTo>
              <a:lnTo>
                <a:pt x="0" y="68953"/>
              </a:lnTo>
              <a:lnTo>
                <a:pt x="0" y="13790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43B6A-F9D1-45A9-9448-F4DF8936B81C}">
      <dsp:nvSpPr>
        <dsp:cNvPr id="0" name=""/>
        <dsp:cNvSpPr/>
      </dsp:nvSpPr>
      <dsp:spPr>
        <a:xfrm>
          <a:off x="2719647" y="278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TE</a:t>
          </a:r>
          <a:endParaRPr lang="en-GB" sz="2100" kern="1200" dirty="0"/>
        </a:p>
      </dsp:txBody>
      <dsp:txXfrm>
        <a:off x="2719647" y="2784"/>
        <a:ext cx="656704" cy="328352"/>
      </dsp:txXfrm>
    </dsp:sp>
    <dsp:sp modelId="{C1D40875-A5E6-4910-AA9F-ADA8553240D7}">
      <dsp:nvSpPr>
        <dsp:cNvPr id="0" name=""/>
        <dsp:cNvSpPr/>
      </dsp:nvSpPr>
      <dsp:spPr>
        <a:xfrm>
          <a:off x="335812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ABT</a:t>
          </a:r>
          <a:endParaRPr lang="en-GB" sz="2100" kern="1200" dirty="0"/>
        </a:p>
      </dsp:txBody>
      <dsp:txXfrm>
        <a:off x="335812" y="469044"/>
        <a:ext cx="656704" cy="328352"/>
      </dsp:txXfrm>
    </dsp:sp>
    <dsp:sp modelId="{4D6B6BE2-48AC-451E-AA43-17A3993A5D9A}">
      <dsp:nvSpPr>
        <dsp:cNvPr id="0" name=""/>
        <dsp:cNvSpPr/>
      </dsp:nvSpPr>
      <dsp:spPr>
        <a:xfrm>
          <a:off x="1130424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CRG</a:t>
          </a:r>
          <a:endParaRPr lang="en-GB" sz="2100" kern="1200" dirty="0"/>
        </a:p>
      </dsp:txBody>
      <dsp:txXfrm>
        <a:off x="1130424" y="469044"/>
        <a:ext cx="656704" cy="328352"/>
      </dsp:txXfrm>
    </dsp:sp>
    <dsp:sp modelId="{F2BB4503-8E18-4AC6-BA21-B0629342035E}">
      <dsp:nvSpPr>
        <dsp:cNvPr id="0" name=""/>
        <dsp:cNvSpPr/>
      </dsp:nvSpPr>
      <dsp:spPr>
        <a:xfrm>
          <a:off x="1925035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EPC</a:t>
          </a:r>
          <a:endParaRPr lang="en-GB" sz="2100" kern="1200" dirty="0"/>
        </a:p>
      </dsp:txBody>
      <dsp:txXfrm>
        <a:off x="1925035" y="469044"/>
        <a:ext cx="656704" cy="328352"/>
      </dsp:txXfrm>
    </dsp:sp>
    <dsp:sp modelId="{E08B7516-39C5-4BFE-868A-BF41628B12D0}">
      <dsp:nvSpPr>
        <dsp:cNvPr id="0" name=""/>
        <dsp:cNvSpPr/>
      </dsp:nvSpPr>
      <dsp:spPr>
        <a:xfrm>
          <a:off x="2719647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MPE</a:t>
          </a:r>
          <a:endParaRPr lang="en-GB" sz="2100" kern="1200" dirty="0"/>
        </a:p>
      </dsp:txBody>
      <dsp:txXfrm>
        <a:off x="2719647" y="469044"/>
        <a:ext cx="656704" cy="328352"/>
      </dsp:txXfrm>
    </dsp:sp>
    <dsp:sp modelId="{E28AB4F2-6003-4381-B99F-0F3C72A6B7EB}">
      <dsp:nvSpPr>
        <dsp:cNvPr id="0" name=""/>
        <dsp:cNvSpPr/>
      </dsp:nvSpPr>
      <dsp:spPr>
        <a:xfrm>
          <a:off x="2883823" y="935304"/>
          <a:ext cx="656704" cy="328352"/>
        </a:xfrm>
        <a:prstGeom prst="rect">
          <a:avLst/>
        </a:prstGeom>
        <a:solidFill>
          <a:srgbClr val="005F8C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93B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prstClr val="white"/>
              </a:solidFill>
              <a:latin typeface="Arial"/>
              <a:ea typeface="+mn-ea"/>
              <a:cs typeface="+mn-cs"/>
            </a:rPr>
            <a:t>…</a:t>
          </a:r>
          <a:endParaRPr lang="en-GB" sz="2100" kern="1200" dirty="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2883823" y="935304"/>
        <a:ext cx="656704" cy="328352"/>
      </dsp:txXfrm>
    </dsp:sp>
    <dsp:sp modelId="{15F7E29E-6FFD-42A1-8AA0-BD85D8351EEF}">
      <dsp:nvSpPr>
        <dsp:cNvPr id="0" name=""/>
        <dsp:cNvSpPr/>
      </dsp:nvSpPr>
      <dsp:spPr>
        <a:xfrm>
          <a:off x="3514259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MSC</a:t>
          </a:r>
          <a:endParaRPr lang="en-GB" sz="2100" kern="1200" dirty="0"/>
        </a:p>
      </dsp:txBody>
      <dsp:txXfrm>
        <a:off x="3514259" y="469044"/>
        <a:ext cx="656704" cy="328352"/>
      </dsp:txXfrm>
    </dsp:sp>
    <dsp:sp modelId="{5CCE0256-5F27-483B-BDEE-B6F8765BA92B}">
      <dsp:nvSpPr>
        <dsp:cNvPr id="0" name=""/>
        <dsp:cNvSpPr/>
      </dsp:nvSpPr>
      <dsp:spPr>
        <a:xfrm>
          <a:off x="3678435" y="93530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CMI</a:t>
          </a:r>
          <a:endParaRPr lang="en-GB" sz="2100" kern="1200" dirty="0"/>
        </a:p>
      </dsp:txBody>
      <dsp:txXfrm>
        <a:off x="3678435" y="935304"/>
        <a:ext cx="656704" cy="328352"/>
      </dsp:txXfrm>
    </dsp:sp>
    <dsp:sp modelId="{FE07732E-9119-4111-925A-F0A8D150A09B}">
      <dsp:nvSpPr>
        <dsp:cNvPr id="0" name=""/>
        <dsp:cNvSpPr/>
      </dsp:nvSpPr>
      <dsp:spPr>
        <a:xfrm>
          <a:off x="3678435" y="140156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LMF</a:t>
          </a:r>
          <a:endParaRPr lang="en-GB" sz="2100" kern="1200" dirty="0"/>
        </a:p>
      </dsp:txBody>
      <dsp:txXfrm>
        <a:off x="3678435" y="1401564"/>
        <a:ext cx="656704" cy="328352"/>
      </dsp:txXfrm>
    </dsp:sp>
    <dsp:sp modelId="{E6A1A553-A416-40A8-9257-51C1D6AECCED}">
      <dsp:nvSpPr>
        <dsp:cNvPr id="0" name=""/>
        <dsp:cNvSpPr/>
      </dsp:nvSpPr>
      <dsp:spPr>
        <a:xfrm>
          <a:off x="3678435" y="1867823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MDT</a:t>
          </a:r>
          <a:endParaRPr lang="en-GB" sz="2100" kern="1200" dirty="0"/>
        </a:p>
      </dsp:txBody>
      <dsp:txXfrm>
        <a:off x="3678435" y="1867823"/>
        <a:ext cx="656704" cy="328352"/>
      </dsp:txXfrm>
    </dsp:sp>
    <dsp:sp modelId="{5F18652F-BDFD-4456-88BD-9299BA383AC2}">
      <dsp:nvSpPr>
        <dsp:cNvPr id="0" name=""/>
        <dsp:cNvSpPr/>
      </dsp:nvSpPr>
      <dsp:spPr>
        <a:xfrm>
          <a:off x="3678435" y="2334083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MM</a:t>
          </a:r>
          <a:endParaRPr lang="en-GB" sz="2100" kern="1200" dirty="0"/>
        </a:p>
      </dsp:txBody>
      <dsp:txXfrm>
        <a:off x="3678435" y="2334083"/>
        <a:ext cx="656704" cy="328352"/>
      </dsp:txXfrm>
    </dsp:sp>
    <dsp:sp modelId="{3C9A14E6-FE66-4EF8-BD62-471B4E42B7C7}">
      <dsp:nvSpPr>
        <dsp:cNvPr id="0" name=""/>
        <dsp:cNvSpPr/>
      </dsp:nvSpPr>
      <dsp:spPr>
        <a:xfrm>
          <a:off x="3678435" y="2800343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MNC</a:t>
          </a:r>
          <a:endParaRPr lang="en-GB" sz="2100" kern="1200" dirty="0"/>
        </a:p>
      </dsp:txBody>
      <dsp:txXfrm>
        <a:off x="3678435" y="2800343"/>
        <a:ext cx="656704" cy="328352"/>
      </dsp:txXfrm>
    </dsp:sp>
    <dsp:sp modelId="{E4278945-60D6-4C99-8968-1BCA52B0E390}">
      <dsp:nvSpPr>
        <dsp:cNvPr id="0" name=""/>
        <dsp:cNvSpPr/>
      </dsp:nvSpPr>
      <dsp:spPr>
        <a:xfrm>
          <a:off x="3678435" y="3266603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SCD</a:t>
          </a:r>
          <a:endParaRPr lang="en-GB" sz="2100" kern="1200" dirty="0"/>
        </a:p>
      </dsp:txBody>
      <dsp:txXfrm>
        <a:off x="3678435" y="3266603"/>
        <a:ext cx="656704" cy="328352"/>
      </dsp:txXfrm>
    </dsp:sp>
    <dsp:sp modelId="{AD3EBE57-8DDB-465D-A3D1-6AFBB0B50982}">
      <dsp:nvSpPr>
        <dsp:cNvPr id="0" name=""/>
        <dsp:cNvSpPr/>
      </dsp:nvSpPr>
      <dsp:spPr>
        <a:xfrm>
          <a:off x="3678435" y="3732863"/>
          <a:ext cx="656704" cy="328352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TF</a:t>
          </a:r>
          <a:endParaRPr lang="en-GB" sz="2100" kern="1200" dirty="0"/>
        </a:p>
      </dsp:txBody>
      <dsp:txXfrm>
        <a:off x="3678435" y="3732863"/>
        <a:ext cx="656704" cy="328352"/>
      </dsp:txXfrm>
    </dsp:sp>
    <dsp:sp modelId="{AEAAE568-584B-490D-A752-E9F2FE6611CF}">
      <dsp:nvSpPr>
        <dsp:cNvPr id="0" name=""/>
        <dsp:cNvSpPr/>
      </dsp:nvSpPr>
      <dsp:spPr>
        <a:xfrm>
          <a:off x="4308871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VSC</a:t>
          </a:r>
          <a:endParaRPr lang="en-GB" sz="2100" kern="1200" dirty="0"/>
        </a:p>
      </dsp:txBody>
      <dsp:txXfrm>
        <a:off x="4308871" y="469044"/>
        <a:ext cx="656704" cy="328352"/>
      </dsp:txXfrm>
    </dsp:sp>
    <dsp:sp modelId="{3F7C8F00-924F-4128-960A-4386FACC904E}">
      <dsp:nvSpPr>
        <dsp:cNvPr id="0" name=""/>
        <dsp:cNvSpPr/>
      </dsp:nvSpPr>
      <dsp:spPr>
        <a:xfrm>
          <a:off x="5103483" y="469044"/>
          <a:ext cx="656704" cy="32835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PPR</a:t>
          </a:r>
          <a:endParaRPr lang="en-GB" sz="2100" kern="1200" dirty="0"/>
        </a:p>
      </dsp:txBody>
      <dsp:txXfrm>
        <a:off x="5103483" y="469044"/>
        <a:ext cx="656704" cy="3283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7CF633-5E94-4B12-8FBB-05474A2011A5}">
      <dsp:nvSpPr>
        <dsp:cNvPr id="0" name=""/>
        <dsp:cNvSpPr/>
      </dsp:nvSpPr>
      <dsp:spPr>
        <a:xfrm>
          <a:off x="0" y="30856"/>
          <a:ext cx="4058928" cy="253683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FA6DB-44D4-40B4-9D5A-50918D7515CC}">
      <dsp:nvSpPr>
        <dsp:cNvPr id="0" name=""/>
        <dsp:cNvSpPr/>
      </dsp:nvSpPr>
      <dsp:spPr>
        <a:xfrm>
          <a:off x="399804" y="1917243"/>
          <a:ext cx="93355" cy="933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4360E-850E-466C-9546-8A639FAA91C7}">
      <dsp:nvSpPr>
        <dsp:cNvPr id="0" name=""/>
        <dsp:cNvSpPr/>
      </dsp:nvSpPr>
      <dsp:spPr>
        <a:xfrm>
          <a:off x="446482" y="1963920"/>
          <a:ext cx="694076" cy="603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467" tIns="0" rIns="0" bIns="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Set-up</a:t>
          </a:r>
          <a:endParaRPr lang="en-GB" sz="900" b="1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Approval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Definition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Budget Allocation</a:t>
          </a:r>
          <a:endParaRPr lang="en-GB" sz="700" kern="1200" dirty="0"/>
        </a:p>
      </dsp:txBody>
      <dsp:txXfrm>
        <a:off x="446482" y="1963920"/>
        <a:ext cx="694076" cy="603765"/>
      </dsp:txXfrm>
    </dsp:sp>
    <dsp:sp modelId="{10A8D615-663C-42FD-8DEB-BC6644BD9535}">
      <dsp:nvSpPr>
        <dsp:cNvPr id="0" name=""/>
        <dsp:cNvSpPr/>
      </dsp:nvSpPr>
      <dsp:spPr>
        <a:xfrm>
          <a:off x="1059380" y="1327176"/>
          <a:ext cx="162357" cy="162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D4C093-D772-4EB8-800A-7B2A9548028E}">
      <dsp:nvSpPr>
        <dsp:cNvPr id="0" name=""/>
        <dsp:cNvSpPr/>
      </dsp:nvSpPr>
      <dsp:spPr>
        <a:xfrm>
          <a:off x="1140558" y="1408355"/>
          <a:ext cx="852374" cy="1159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030" tIns="0" rIns="0" bIns="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rgbClr val="00B050"/>
              </a:solidFill>
            </a:rPr>
            <a:t>Integration</a:t>
          </a:r>
          <a:endParaRPr lang="en-GB" sz="900" b="1" kern="1200" dirty="0">
            <a:solidFill>
              <a:srgbClr val="00B05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>
              <a:solidFill>
                <a:srgbClr val="00B050"/>
              </a:solidFill>
            </a:rPr>
            <a:t>Design</a:t>
          </a:r>
          <a:endParaRPr lang="en-GB" sz="700" kern="1200" dirty="0">
            <a:solidFill>
              <a:srgbClr val="00B05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>
              <a:solidFill>
                <a:srgbClr val="00B050"/>
              </a:solidFill>
            </a:rPr>
            <a:t>Planning</a:t>
          </a:r>
          <a:endParaRPr lang="en-GB" sz="700" kern="1200" dirty="0">
            <a:solidFill>
              <a:srgbClr val="00B05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>
              <a:solidFill>
                <a:srgbClr val="00B050"/>
              </a:solidFill>
            </a:rPr>
            <a:t>Coordination</a:t>
          </a:r>
          <a:endParaRPr lang="en-GB" sz="700" kern="1200" dirty="0">
            <a:solidFill>
              <a:srgbClr val="00B05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>
              <a:solidFill>
                <a:srgbClr val="00B050"/>
              </a:solidFill>
            </a:rPr>
            <a:t>Procurement strategy</a:t>
          </a:r>
          <a:endParaRPr lang="en-GB" sz="700" kern="1200" dirty="0">
            <a:solidFill>
              <a:srgbClr val="00B05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>
              <a:solidFill>
                <a:srgbClr val="00B050"/>
              </a:solidFill>
            </a:rPr>
            <a:t>Safety and Operation Procedures</a:t>
          </a:r>
          <a:endParaRPr lang="en-GB" sz="700" kern="1200" dirty="0">
            <a:solidFill>
              <a:srgbClr val="00B050"/>
            </a:solidFill>
          </a:endParaRPr>
        </a:p>
      </dsp:txBody>
      <dsp:txXfrm>
        <a:off x="1140558" y="1408355"/>
        <a:ext cx="852374" cy="1159331"/>
      </dsp:txXfrm>
    </dsp:sp>
    <dsp:sp modelId="{061EB0B4-EFAD-4242-91DE-7246943B9337}">
      <dsp:nvSpPr>
        <dsp:cNvPr id="0" name=""/>
        <dsp:cNvSpPr/>
      </dsp:nvSpPr>
      <dsp:spPr>
        <a:xfrm>
          <a:off x="1901607" y="892363"/>
          <a:ext cx="215123" cy="2151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A5E321-DCFB-46B3-B51A-DF00EC0D070A}">
      <dsp:nvSpPr>
        <dsp:cNvPr id="0" name=""/>
        <dsp:cNvSpPr/>
      </dsp:nvSpPr>
      <dsp:spPr>
        <a:xfrm>
          <a:off x="2009169" y="999925"/>
          <a:ext cx="852374" cy="156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89" tIns="0" rIns="0" bIns="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Installation</a:t>
          </a:r>
          <a:endParaRPr lang="en-GB" sz="900" b="1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Transport and handling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Placement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Systems Interconnection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Check Readiness</a:t>
          </a:r>
          <a:endParaRPr lang="en-GB" sz="700" kern="1200" dirty="0"/>
        </a:p>
      </dsp:txBody>
      <dsp:txXfrm>
        <a:off x="2009169" y="999925"/>
        <a:ext cx="852374" cy="1567760"/>
      </dsp:txXfrm>
    </dsp:sp>
    <dsp:sp modelId="{B0AFB830-75A6-4FA2-A2A9-FD7856360087}">
      <dsp:nvSpPr>
        <dsp:cNvPr id="0" name=""/>
        <dsp:cNvSpPr/>
      </dsp:nvSpPr>
      <dsp:spPr>
        <a:xfrm>
          <a:off x="2818925" y="604687"/>
          <a:ext cx="288183" cy="2881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ECD15-786F-41F8-A5E6-17D56999B965}">
      <dsp:nvSpPr>
        <dsp:cNvPr id="0" name=""/>
        <dsp:cNvSpPr/>
      </dsp:nvSpPr>
      <dsp:spPr>
        <a:xfrm>
          <a:off x="2963017" y="748779"/>
          <a:ext cx="852374" cy="18189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703" tIns="0" rIns="0" bIns="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Operation</a:t>
          </a:r>
          <a:endParaRPr lang="en-GB" sz="900" b="1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Cool down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Tests and studies</a:t>
          </a:r>
          <a:endParaRPr lang="en-GB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700" kern="1200" dirty="0"/>
            <a:t>Warm up</a:t>
          </a:r>
          <a:endParaRPr lang="en-GB" sz="700" kern="1200" dirty="0"/>
        </a:p>
      </dsp:txBody>
      <dsp:txXfrm>
        <a:off x="2963017" y="748779"/>
        <a:ext cx="852374" cy="1818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FC8EA3-0D14-4688-B87D-8451F2E405CE}">
      <dsp:nvSpPr>
        <dsp:cNvPr id="0" name=""/>
        <dsp:cNvSpPr/>
      </dsp:nvSpPr>
      <dsp:spPr>
        <a:xfrm>
          <a:off x="951971" y="1342701"/>
          <a:ext cx="334708" cy="956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7354" y="0"/>
              </a:lnTo>
              <a:lnTo>
                <a:pt x="167354" y="956674"/>
              </a:lnTo>
              <a:lnTo>
                <a:pt x="334708" y="956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093987" y="1795699"/>
        <a:ext cx="50676" cy="50676"/>
      </dsp:txXfrm>
    </dsp:sp>
    <dsp:sp modelId="{38FA7C2B-3B5B-4718-955B-823BCBAB1028}">
      <dsp:nvSpPr>
        <dsp:cNvPr id="0" name=""/>
        <dsp:cNvSpPr/>
      </dsp:nvSpPr>
      <dsp:spPr>
        <a:xfrm>
          <a:off x="951971" y="1342701"/>
          <a:ext cx="334708" cy="318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7354" y="0"/>
              </a:lnTo>
              <a:lnTo>
                <a:pt x="167354" y="318891"/>
              </a:lnTo>
              <a:lnTo>
                <a:pt x="334708" y="3188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107768" y="1490589"/>
        <a:ext cx="23115" cy="23115"/>
      </dsp:txXfrm>
    </dsp:sp>
    <dsp:sp modelId="{6A080E2D-BEED-4CB2-819B-6C738C5DF4C4}">
      <dsp:nvSpPr>
        <dsp:cNvPr id="0" name=""/>
        <dsp:cNvSpPr/>
      </dsp:nvSpPr>
      <dsp:spPr>
        <a:xfrm>
          <a:off x="951971" y="1023809"/>
          <a:ext cx="334708" cy="318891"/>
        </a:xfrm>
        <a:custGeom>
          <a:avLst/>
          <a:gdLst/>
          <a:ahLst/>
          <a:cxnLst/>
          <a:rect l="0" t="0" r="0" b="0"/>
          <a:pathLst>
            <a:path>
              <a:moveTo>
                <a:pt x="0" y="318891"/>
              </a:moveTo>
              <a:lnTo>
                <a:pt x="167354" y="318891"/>
              </a:lnTo>
              <a:lnTo>
                <a:pt x="167354" y="0"/>
              </a:lnTo>
              <a:lnTo>
                <a:pt x="33470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107768" y="1171697"/>
        <a:ext cx="23115" cy="23115"/>
      </dsp:txXfrm>
    </dsp:sp>
    <dsp:sp modelId="{FF7A71BE-21DD-4844-9688-812C35B4EF7D}">
      <dsp:nvSpPr>
        <dsp:cNvPr id="0" name=""/>
        <dsp:cNvSpPr/>
      </dsp:nvSpPr>
      <dsp:spPr>
        <a:xfrm>
          <a:off x="951971" y="386026"/>
          <a:ext cx="334708" cy="956674"/>
        </a:xfrm>
        <a:custGeom>
          <a:avLst/>
          <a:gdLst/>
          <a:ahLst/>
          <a:cxnLst/>
          <a:rect l="0" t="0" r="0" b="0"/>
          <a:pathLst>
            <a:path>
              <a:moveTo>
                <a:pt x="0" y="956674"/>
              </a:moveTo>
              <a:lnTo>
                <a:pt x="167354" y="956674"/>
              </a:lnTo>
              <a:lnTo>
                <a:pt x="167354" y="0"/>
              </a:lnTo>
              <a:lnTo>
                <a:pt x="33470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093987" y="839025"/>
        <a:ext cx="50676" cy="50676"/>
      </dsp:txXfrm>
    </dsp:sp>
    <dsp:sp modelId="{EF9FC905-B39C-4DB2-8926-0CB8EFE6411D}">
      <dsp:nvSpPr>
        <dsp:cNvPr id="0" name=""/>
        <dsp:cNvSpPr/>
      </dsp:nvSpPr>
      <dsp:spPr>
        <a:xfrm rot="16200000">
          <a:off x="-645842" y="1087587"/>
          <a:ext cx="2685402" cy="510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2021 Milestones</a:t>
          </a:r>
          <a:endParaRPr lang="en-GB" sz="1800" kern="1200" dirty="0"/>
        </a:p>
      </dsp:txBody>
      <dsp:txXfrm>
        <a:off x="-645842" y="1087587"/>
        <a:ext cx="2685402" cy="510226"/>
      </dsp:txXfrm>
    </dsp:sp>
    <dsp:sp modelId="{5202F2D9-0105-4AE3-B41A-32E0B104BF41}">
      <dsp:nvSpPr>
        <dsp:cNvPr id="0" name=""/>
        <dsp:cNvSpPr/>
      </dsp:nvSpPr>
      <dsp:spPr>
        <a:xfrm>
          <a:off x="1286680" y="130913"/>
          <a:ext cx="1879204" cy="510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Clean Area Demo 3 &amp; Visitors Zone - March</a:t>
          </a:r>
          <a:endParaRPr lang="en-GB" sz="1100" kern="1200" dirty="0"/>
        </a:p>
      </dsp:txBody>
      <dsp:txXfrm>
        <a:off x="1286680" y="130913"/>
        <a:ext cx="1879204" cy="510226"/>
      </dsp:txXfrm>
    </dsp:sp>
    <dsp:sp modelId="{A770D160-D0B7-4665-B093-6A6D8EA49DEA}">
      <dsp:nvSpPr>
        <dsp:cNvPr id="0" name=""/>
        <dsp:cNvSpPr/>
      </dsp:nvSpPr>
      <dsp:spPr>
        <a:xfrm>
          <a:off x="1286680" y="768696"/>
          <a:ext cx="1877999" cy="510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Proximity Cryo Installation - April</a:t>
          </a:r>
          <a:endParaRPr lang="en-GB" sz="1100" kern="1200" dirty="0"/>
        </a:p>
      </dsp:txBody>
      <dsp:txXfrm>
        <a:off x="1286680" y="768696"/>
        <a:ext cx="1877999" cy="510226"/>
      </dsp:txXfrm>
    </dsp:sp>
    <dsp:sp modelId="{1F20C779-8551-422C-9E0E-CF838EDAF30F}">
      <dsp:nvSpPr>
        <dsp:cNvPr id="0" name=""/>
        <dsp:cNvSpPr/>
      </dsp:nvSpPr>
      <dsp:spPr>
        <a:xfrm>
          <a:off x="1286680" y="1406479"/>
          <a:ext cx="1877999" cy="510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Installation New Crane SM18 - March </a:t>
          </a:r>
          <a:endParaRPr lang="en-GB" sz="1100" kern="1200" dirty="0"/>
        </a:p>
      </dsp:txBody>
      <dsp:txXfrm>
        <a:off x="1286680" y="1406479"/>
        <a:ext cx="1877999" cy="510226"/>
      </dsp:txXfrm>
    </dsp:sp>
    <dsp:sp modelId="{58244E17-4CF7-45E1-90C3-F488584D6678}">
      <dsp:nvSpPr>
        <dsp:cNvPr id="0" name=""/>
        <dsp:cNvSpPr/>
      </dsp:nvSpPr>
      <dsp:spPr>
        <a:xfrm>
          <a:off x="1286680" y="2044262"/>
          <a:ext cx="1877999" cy="510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Metallic Platform Installation - August</a:t>
          </a:r>
          <a:endParaRPr lang="en-GB" sz="1100" kern="1200" dirty="0"/>
        </a:p>
      </dsp:txBody>
      <dsp:txXfrm>
        <a:off x="1286680" y="2044262"/>
        <a:ext cx="1877999" cy="5102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539E0-24D2-467C-AC31-E509CC40DB26}">
      <dsp:nvSpPr>
        <dsp:cNvPr id="0" name=""/>
        <dsp:cNvSpPr/>
      </dsp:nvSpPr>
      <dsp:spPr>
        <a:xfrm>
          <a:off x="380292" y="1149"/>
          <a:ext cx="1710190" cy="8550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To be continued</a:t>
          </a:r>
          <a:endParaRPr lang="en-GB" sz="2700" kern="1200" dirty="0"/>
        </a:p>
      </dsp:txBody>
      <dsp:txXfrm>
        <a:off x="405337" y="26194"/>
        <a:ext cx="1660100" cy="805005"/>
      </dsp:txXfrm>
    </dsp:sp>
    <dsp:sp modelId="{E9F1E921-27ED-46AB-B486-CFB6DC813005}">
      <dsp:nvSpPr>
        <dsp:cNvPr id="0" name=""/>
        <dsp:cNvSpPr/>
      </dsp:nvSpPr>
      <dsp:spPr>
        <a:xfrm>
          <a:off x="551311" y="856244"/>
          <a:ext cx="171019" cy="641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1321"/>
              </a:lnTo>
              <a:lnTo>
                <a:pt x="171019" y="6413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8D534-CE24-428D-9BC1-84C08104BD3C}">
      <dsp:nvSpPr>
        <dsp:cNvPr id="0" name=""/>
        <dsp:cNvSpPr/>
      </dsp:nvSpPr>
      <dsp:spPr>
        <a:xfrm>
          <a:off x="722330" y="1070018"/>
          <a:ext cx="1368151" cy="85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1">
                  <a:lumMod val="50000"/>
                </a:schemeClr>
              </a:solidFill>
            </a:rPr>
            <a:t>Work on the installation planning and integration</a:t>
          </a:r>
          <a:endParaRPr lang="en-GB" sz="1400" kern="1200" dirty="0"/>
        </a:p>
      </dsp:txBody>
      <dsp:txXfrm>
        <a:off x="747375" y="1095063"/>
        <a:ext cx="1318061" cy="805005"/>
      </dsp:txXfrm>
    </dsp:sp>
    <dsp:sp modelId="{19F5110B-0296-441A-BBE2-C10F04BEE575}">
      <dsp:nvSpPr>
        <dsp:cNvPr id="0" name=""/>
        <dsp:cNvSpPr/>
      </dsp:nvSpPr>
      <dsp:spPr>
        <a:xfrm>
          <a:off x="551311" y="856244"/>
          <a:ext cx="171019" cy="17101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190"/>
              </a:lnTo>
              <a:lnTo>
                <a:pt x="171019" y="17101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F21012-6A50-4FD1-BC6B-9EE629C16DE9}">
      <dsp:nvSpPr>
        <dsp:cNvPr id="0" name=""/>
        <dsp:cNvSpPr/>
      </dsp:nvSpPr>
      <dsp:spPr>
        <a:xfrm>
          <a:off x="722330" y="2138886"/>
          <a:ext cx="1368151" cy="85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1">
                  <a:lumMod val="50000"/>
                </a:schemeClr>
              </a:solidFill>
            </a:rPr>
            <a:t>Manage info repositories</a:t>
          </a:r>
          <a:endParaRPr lang="en-GB" sz="1400" kern="1200" dirty="0"/>
        </a:p>
      </dsp:txBody>
      <dsp:txXfrm>
        <a:off x="747375" y="2163931"/>
        <a:ext cx="1318061" cy="805005"/>
      </dsp:txXfrm>
    </dsp:sp>
    <dsp:sp modelId="{8781FB41-8968-405C-97F9-C09436184E6F}">
      <dsp:nvSpPr>
        <dsp:cNvPr id="0" name=""/>
        <dsp:cNvSpPr/>
      </dsp:nvSpPr>
      <dsp:spPr>
        <a:xfrm>
          <a:off x="551311" y="856244"/>
          <a:ext cx="171019" cy="2779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9058"/>
              </a:lnTo>
              <a:lnTo>
                <a:pt x="171019" y="27790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EE94B-BBE7-4F4E-938A-C7E23B66E374}">
      <dsp:nvSpPr>
        <dsp:cNvPr id="0" name=""/>
        <dsp:cNvSpPr/>
      </dsp:nvSpPr>
      <dsp:spPr>
        <a:xfrm>
          <a:off x="722330" y="3207755"/>
          <a:ext cx="1368151" cy="85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1">
                  <a:lumMod val="50000"/>
                </a:schemeClr>
              </a:solidFill>
            </a:rPr>
            <a:t>Documents, drawings, meetings, reporting.</a:t>
          </a:r>
          <a:endParaRPr lang="en-GB" sz="1400" kern="1200" dirty="0"/>
        </a:p>
      </dsp:txBody>
      <dsp:txXfrm>
        <a:off x="747375" y="3232800"/>
        <a:ext cx="1318061" cy="805005"/>
      </dsp:txXfrm>
    </dsp:sp>
    <dsp:sp modelId="{C2BE2D86-4D7B-4973-8612-B386D7AB07F5}">
      <dsp:nvSpPr>
        <dsp:cNvPr id="0" name=""/>
        <dsp:cNvSpPr/>
      </dsp:nvSpPr>
      <dsp:spPr>
        <a:xfrm>
          <a:off x="2518029" y="1149"/>
          <a:ext cx="1710190" cy="8550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New</a:t>
          </a:r>
          <a:endParaRPr lang="en-GB" sz="2700" kern="1200" dirty="0"/>
        </a:p>
      </dsp:txBody>
      <dsp:txXfrm>
        <a:off x="2543074" y="26194"/>
        <a:ext cx="1660100" cy="805005"/>
      </dsp:txXfrm>
    </dsp:sp>
    <dsp:sp modelId="{15F538EE-A50C-43E3-9623-8717CA879C48}">
      <dsp:nvSpPr>
        <dsp:cNvPr id="0" name=""/>
        <dsp:cNvSpPr/>
      </dsp:nvSpPr>
      <dsp:spPr>
        <a:xfrm>
          <a:off x="2689048" y="856244"/>
          <a:ext cx="171018" cy="641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1321"/>
              </a:lnTo>
              <a:lnTo>
                <a:pt x="171018" y="6413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8A628D-AAC3-4C6E-964E-826FF2E848CB}">
      <dsp:nvSpPr>
        <dsp:cNvPr id="0" name=""/>
        <dsp:cNvSpPr/>
      </dsp:nvSpPr>
      <dsp:spPr>
        <a:xfrm>
          <a:off x="2860067" y="1070018"/>
          <a:ext cx="1368151" cy="85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1">
                  <a:lumMod val="50000"/>
                </a:schemeClr>
              </a:solidFill>
            </a:rPr>
            <a:t>Define handling and transport to the String</a:t>
          </a:r>
          <a:endParaRPr lang="en-GB" sz="1400" kern="1200" dirty="0"/>
        </a:p>
      </dsp:txBody>
      <dsp:txXfrm>
        <a:off x="2885112" y="1095063"/>
        <a:ext cx="1318061" cy="805005"/>
      </dsp:txXfrm>
    </dsp:sp>
    <dsp:sp modelId="{8D96C23D-2170-4253-A004-B42A44A425B6}">
      <dsp:nvSpPr>
        <dsp:cNvPr id="0" name=""/>
        <dsp:cNvSpPr/>
      </dsp:nvSpPr>
      <dsp:spPr>
        <a:xfrm>
          <a:off x="2689048" y="856244"/>
          <a:ext cx="171018" cy="17101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190"/>
              </a:lnTo>
              <a:lnTo>
                <a:pt x="171018" y="17101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FF36D-6685-48F3-B6FC-CC4A3E1F23A3}">
      <dsp:nvSpPr>
        <dsp:cNvPr id="0" name=""/>
        <dsp:cNvSpPr/>
      </dsp:nvSpPr>
      <dsp:spPr>
        <a:xfrm>
          <a:off x="2860067" y="2138886"/>
          <a:ext cx="1368151" cy="85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1">
                  <a:lumMod val="50000"/>
                </a:schemeClr>
              </a:solidFill>
            </a:rPr>
            <a:t>Collect DICs users</a:t>
          </a:r>
          <a:endParaRPr lang="en-GB" sz="1400" kern="1200" dirty="0"/>
        </a:p>
      </dsp:txBody>
      <dsp:txXfrm>
        <a:off x="2885112" y="2163931"/>
        <a:ext cx="1318061" cy="805005"/>
      </dsp:txXfrm>
    </dsp:sp>
    <dsp:sp modelId="{397A3D89-5581-4F08-81B8-B8D63E6E95DA}">
      <dsp:nvSpPr>
        <dsp:cNvPr id="0" name=""/>
        <dsp:cNvSpPr/>
      </dsp:nvSpPr>
      <dsp:spPr>
        <a:xfrm>
          <a:off x="2689048" y="856244"/>
          <a:ext cx="171018" cy="2779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9058"/>
              </a:lnTo>
              <a:lnTo>
                <a:pt x="171018" y="27790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99183-5AE5-42C7-89B3-AC1005928FCE}">
      <dsp:nvSpPr>
        <dsp:cNvPr id="0" name=""/>
        <dsp:cNvSpPr/>
      </dsp:nvSpPr>
      <dsp:spPr>
        <a:xfrm>
          <a:off x="2860067" y="3207755"/>
          <a:ext cx="1368151" cy="85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1">
                  <a:lumMod val="50000"/>
                </a:schemeClr>
              </a:solidFill>
            </a:rPr>
            <a:t>Work on safety and operation procedures</a:t>
          </a:r>
          <a:endParaRPr lang="en-GB" sz="1400" kern="1200" dirty="0"/>
        </a:p>
      </dsp:txBody>
      <dsp:txXfrm>
        <a:off x="2885112" y="3232800"/>
        <a:ext cx="1318061" cy="8050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B7E-8B4F-47C1-BFFE-1909F8106E39}">
      <dsp:nvSpPr>
        <dsp:cNvPr id="0" name=""/>
        <dsp:cNvSpPr/>
      </dsp:nvSpPr>
      <dsp:spPr>
        <a:xfrm rot="5400000">
          <a:off x="1425766" y="914817"/>
          <a:ext cx="884594" cy="147194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1951E-9D9C-4F9C-8600-9AD643D6D890}">
      <dsp:nvSpPr>
        <dsp:cNvPr id="0" name=""/>
        <dsp:cNvSpPr/>
      </dsp:nvSpPr>
      <dsp:spPr>
        <a:xfrm>
          <a:off x="1278105" y="1354612"/>
          <a:ext cx="1328880" cy="116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The project is moving forward as planned</a:t>
          </a:r>
        </a:p>
      </dsp:txBody>
      <dsp:txXfrm>
        <a:off x="1278105" y="1354612"/>
        <a:ext cx="1328880" cy="1164841"/>
      </dsp:txXfrm>
    </dsp:sp>
    <dsp:sp modelId="{902CCD43-EEAE-4A00-B1E0-216D17E8D575}">
      <dsp:nvSpPr>
        <dsp:cNvPr id="0" name=""/>
        <dsp:cNvSpPr/>
      </dsp:nvSpPr>
      <dsp:spPr>
        <a:xfrm>
          <a:off x="2356254" y="806451"/>
          <a:ext cx="250732" cy="25073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36CDB7-AD64-48B9-A310-4E8B9F30A40F}">
      <dsp:nvSpPr>
        <dsp:cNvPr id="0" name=""/>
        <dsp:cNvSpPr/>
      </dsp:nvSpPr>
      <dsp:spPr>
        <a:xfrm rot="5400000">
          <a:off x="3052575" y="512261"/>
          <a:ext cx="884594" cy="147194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4A207-C765-4774-8196-56B4FC2740C6}">
      <dsp:nvSpPr>
        <dsp:cNvPr id="0" name=""/>
        <dsp:cNvSpPr/>
      </dsp:nvSpPr>
      <dsp:spPr>
        <a:xfrm>
          <a:off x="2904915" y="952056"/>
          <a:ext cx="1328880" cy="116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Expecting new members to join to the team </a:t>
          </a:r>
        </a:p>
      </dsp:txBody>
      <dsp:txXfrm>
        <a:off x="2904915" y="952056"/>
        <a:ext cx="1328880" cy="1164841"/>
      </dsp:txXfrm>
    </dsp:sp>
    <dsp:sp modelId="{CB3E2560-CA3D-4AB5-B9A0-FBF5ECDD1C41}">
      <dsp:nvSpPr>
        <dsp:cNvPr id="0" name=""/>
        <dsp:cNvSpPr/>
      </dsp:nvSpPr>
      <dsp:spPr>
        <a:xfrm>
          <a:off x="3983063" y="403895"/>
          <a:ext cx="250732" cy="25073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4A0221-47A7-4574-9CCE-4DBC842B7B4C}">
      <dsp:nvSpPr>
        <dsp:cNvPr id="0" name=""/>
        <dsp:cNvSpPr/>
      </dsp:nvSpPr>
      <dsp:spPr>
        <a:xfrm rot="5400000">
          <a:off x="4679385" y="109706"/>
          <a:ext cx="884594" cy="147194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93503-DD3A-4B35-845B-10303B8D9C13}">
      <dsp:nvSpPr>
        <dsp:cNvPr id="0" name=""/>
        <dsp:cNvSpPr/>
      </dsp:nvSpPr>
      <dsp:spPr>
        <a:xfrm>
          <a:off x="4531724" y="549500"/>
          <a:ext cx="1328880" cy="116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Many challenges ahead for 2021 and 2022</a:t>
          </a:r>
        </a:p>
      </dsp:txBody>
      <dsp:txXfrm>
        <a:off x="4531724" y="549500"/>
        <a:ext cx="1328880" cy="1164841"/>
      </dsp:txXfrm>
    </dsp:sp>
    <dsp:sp modelId="{BA326367-7B71-482B-AC3F-B4DB1E6A8CB6}">
      <dsp:nvSpPr>
        <dsp:cNvPr id="0" name=""/>
        <dsp:cNvSpPr/>
      </dsp:nvSpPr>
      <dsp:spPr>
        <a:xfrm>
          <a:off x="5609873" y="1339"/>
          <a:ext cx="250732" cy="25073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4877E9-4E8E-4E38-8EA5-904FD08D41E0}">
      <dsp:nvSpPr>
        <dsp:cNvPr id="0" name=""/>
        <dsp:cNvSpPr/>
      </dsp:nvSpPr>
      <dsp:spPr>
        <a:xfrm rot="5400000">
          <a:off x="6306195" y="-292849"/>
          <a:ext cx="884594" cy="147194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62DEBB-DEE5-4AB1-A030-A939C24027F0}">
      <dsp:nvSpPr>
        <dsp:cNvPr id="0" name=""/>
        <dsp:cNvSpPr/>
      </dsp:nvSpPr>
      <dsp:spPr>
        <a:xfrm>
          <a:off x="6158534" y="146945"/>
          <a:ext cx="1328880" cy="116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Great personal and professional experience so far</a:t>
          </a:r>
          <a:endParaRPr lang="en-GB" sz="1500" kern="1200" dirty="0"/>
        </a:p>
      </dsp:txBody>
      <dsp:txXfrm>
        <a:off x="6158534" y="146945"/>
        <a:ext cx="1328880" cy="11648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525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276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327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039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71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303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340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136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13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33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88424" y="2420888"/>
            <a:ext cx="7200000" cy="1209709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HiLumi dark grey - line 2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88344" y="4006841"/>
            <a:ext cx="6480000" cy="430271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 - Arial 20 pt – HiLumi dark grey</a:t>
            </a:r>
          </a:p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50881" y="622135"/>
            <a:ext cx="2984376" cy="120970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213077" y="5218167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4" name="Image 4" descr="CERN-logo_outline.jpg">
            <a:extLst>
              <a:ext uri="{FF2B5EF4-FFF2-40B4-BE49-F238E27FC236}">
                <a16:creationId xmlns:a16="http://schemas.microsoft.com/office/drawing/2014/main" id="{180ACE63-794D-4743-82F5-A32A7F7EB52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76255" y="622135"/>
            <a:ext cx="1290655" cy="12692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D20BCD-5940-4F55-A664-E6460B33EA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790" y="6060551"/>
            <a:ext cx="3912574" cy="5398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US" dirty="0"/>
              <a:t>Conference – Location - Date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7533CB-D35B-484C-94FE-9BA2E42B82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6291084"/>
            <a:ext cx="3456384" cy="4769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27749AA2-E6CF-4B4F-9C4C-38DA9C439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US" dirty="0"/>
              <a:t>Conference – Location - Date</a:t>
            </a:r>
            <a:endParaRPr lang="en-GB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01E88B-4386-40C7-991D-F857BCDD6F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6291084"/>
            <a:ext cx="3456384" cy="4769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15616" y="2132856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115616" y="4149080"/>
            <a:ext cx="6440400" cy="360000"/>
          </a:xfrm>
        </p:spPr>
        <p:txBody>
          <a:bodyPr anchor="b">
            <a:noAutofit/>
          </a:bodyPr>
          <a:lstStyle>
            <a:lvl1pPr algn="ctr">
              <a:buFontTx/>
              <a:buNone/>
              <a:defRPr sz="2000" baseline="0">
                <a:solidFill>
                  <a:schemeClr val="bg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dirty="0"/>
              <a:t>Comments, remarks, questions…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13" name="Image 11" descr="HLU-logoN-title.png">
            <a:extLst>
              <a:ext uri="{FF2B5EF4-FFF2-40B4-BE49-F238E27FC236}">
                <a16:creationId xmlns:a16="http://schemas.microsoft.com/office/drawing/2014/main" id="{864F91F2-E2EE-4DCB-94DE-C131426BB9F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27584" y="622135"/>
            <a:ext cx="2984376" cy="1209709"/>
          </a:xfrm>
          <a:prstGeom prst="rect">
            <a:avLst/>
          </a:prstGeom>
        </p:spPr>
      </p:pic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0C6BE676-1F7A-4210-889B-45037533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37222" y="6062673"/>
            <a:ext cx="2663856" cy="360000"/>
          </a:xfrm>
        </p:spPr>
        <p:txBody>
          <a:bodyPr/>
          <a:lstStyle/>
          <a:p>
            <a:r>
              <a:rPr lang="en-US" dirty="0"/>
              <a:t>Conference – Location - Date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50A0B5E-A93C-44FF-A5C8-C844A0B0945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997407"/>
            <a:ext cx="3456384" cy="4769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Endurance test – WP3– Marta Bajko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8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diagramColors" Target="../diagrams/colors4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3.xml"/><Relationship Id="rId12" Type="http://schemas.openxmlformats.org/officeDocument/2006/relationships/diagramQuickStyle" Target="../diagrams/quickStyle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Layout" Target="../diagrams/layout4.xml"/><Relationship Id="rId5" Type="http://schemas.openxmlformats.org/officeDocument/2006/relationships/diagramLayout" Target="../diagrams/layout3.xml"/><Relationship Id="rId10" Type="http://schemas.openxmlformats.org/officeDocument/2006/relationships/diagramData" Target="../diagrams/data4.xml"/><Relationship Id="rId4" Type="http://schemas.openxmlformats.org/officeDocument/2006/relationships/diagramData" Target="../diagrams/data3.xml"/><Relationship Id="rId9" Type="http://schemas.openxmlformats.org/officeDocument/2006/relationships/image" Target="../media/image34.jpeg"/><Relationship Id="rId14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microsoft.com/office/2007/relationships/hdphoto" Target="../media/hdphoto6.wdp"/><Relationship Id="rId7" Type="http://schemas.openxmlformats.org/officeDocument/2006/relationships/diagramColors" Target="../diagrams/colors5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diagramDrawing" Target="../diagrams/drawing2.xml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diagramQuickStyle" Target="../diagrams/quickStyle2.xml"/><Relationship Id="rId5" Type="http://schemas.openxmlformats.org/officeDocument/2006/relationships/image" Target="../media/image9.png"/><Relationship Id="rId15" Type="http://schemas.openxmlformats.org/officeDocument/2006/relationships/image" Target="../media/image13.png"/><Relationship Id="rId10" Type="http://schemas.openxmlformats.org/officeDocument/2006/relationships/diagramLayout" Target="../diagrams/layout2.xml"/><Relationship Id="rId4" Type="http://schemas.openxmlformats.org/officeDocument/2006/relationships/image" Target="../media/image4.jpeg"/><Relationship Id="rId9" Type="http://schemas.openxmlformats.org/officeDocument/2006/relationships/diagramData" Target="../diagrams/data2.xml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oss-coordination.web.cern.ch/gantt/latest?facilities=SM18&amp;scale=week&amp;worktypeproject=" TargetMode="External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image" Target="../media/image4.jpeg"/><Relationship Id="rId7" Type="http://schemas.microsoft.com/office/2007/relationships/hdphoto" Target="../media/hdphoto4.wdp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microsoft.com/office/2007/relationships/hdphoto" Target="../media/hdphoto3.wdp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15616" y="2199561"/>
            <a:ext cx="7200000" cy="101341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de-DE" dirty="0"/>
              <a:t>HL-LHC IT String</a:t>
            </a:r>
            <a:br>
              <a:rPr lang="de-DE" dirty="0"/>
            </a:br>
            <a:r>
              <a:rPr lang="de-DE" sz="1000" dirty="0"/>
              <a:t>   </a:t>
            </a:r>
            <a:br>
              <a:rPr lang="de-DE" dirty="0"/>
            </a:b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Project follow–up</a:t>
            </a:r>
            <a:br>
              <a:rPr lang="de-DE" dirty="0"/>
            </a:br>
            <a:endParaRPr lang="en-GB" sz="1800" b="0" i="1" dirty="0">
              <a:solidFill>
                <a:srgbClr val="7030A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58372" y="3429000"/>
            <a:ext cx="7114487" cy="1393749"/>
          </a:xfrm>
        </p:spPr>
        <p:txBody>
          <a:bodyPr>
            <a:normAutofit/>
          </a:bodyPr>
          <a:lstStyle/>
          <a:p>
            <a:r>
              <a:rPr lang="en-GB" sz="1600" dirty="0"/>
              <a:t>Nicol</a:t>
            </a:r>
            <a:r>
              <a:rPr lang="es-ES" sz="1600" dirty="0"/>
              <a:t>ás Heredia García</a:t>
            </a:r>
            <a:endParaRPr lang="en-GB" sz="1600" dirty="0"/>
          </a:p>
          <a:p>
            <a:endParaRPr lang="en-GB" sz="1300" dirty="0"/>
          </a:p>
          <a:p>
            <a:r>
              <a:rPr lang="en-GB" sz="1300" dirty="0"/>
              <a:t>    Team: M. Bajko (supervisor), M. Pojer, N. Heredia, A. Kosmicki, E. Vergara, M. Rodriguez</a:t>
            </a:r>
            <a:br>
              <a:rPr lang="en-GB" sz="1200" dirty="0"/>
            </a:br>
            <a:endParaRPr lang="en-GB" sz="1200" dirty="0"/>
          </a:p>
          <a:p>
            <a:endParaRPr lang="fr-CH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15616" y="4956606"/>
            <a:ext cx="6480000" cy="831021"/>
          </a:xfrm>
        </p:spPr>
        <p:txBody>
          <a:bodyPr>
            <a:normAutofit/>
          </a:bodyPr>
          <a:lstStyle/>
          <a:p>
            <a:r>
              <a:rPr lang="en-GB" sz="1600" b="0" dirty="0"/>
              <a:t>11</a:t>
            </a:r>
            <a:r>
              <a:rPr lang="en-GB" sz="1600" b="0" baseline="30000" dirty="0"/>
              <a:t>th</a:t>
            </a:r>
            <a:r>
              <a:rPr lang="en-GB" sz="1600" b="0" dirty="0"/>
              <a:t> FTEC Workshop, </a:t>
            </a:r>
            <a:r>
              <a:rPr lang="de-DE" dirty="0">
                <a:solidFill>
                  <a:srgbClr val="2F9BBF"/>
                </a:solidFill>
              </a:rPr>
              <a:t>CERN, 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  <a:p>
            <a:endParaRPr lang="de-DE" sz="800" dirty="0">
              <a:solidFill>
                <a:srgbClr val="2F9BBF"/>
              </a:solidFill>
            </a:endParaRPr>
          </a:p>
          <a:p>
            <a:r>
              <a:rPr lang="en-GB" dirty="0"/>
              <a:t>https://indico.cern.ch/category/7257/</a:t>
            </a:r>
            <a:endParaRPr lang="en-GB" dirty="0">
              <a:solidFill>
                <a:srgbClr val="2F9B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131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en-US" dirty="0"/>
              <a:t>U</a:t>
            </a:r>
            <a:r>
              <a:rPr lang="en-GB" dirty="0"/>
              <a:t>pcoming activities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E0355725-8776-4A07-B7FF-8C6E2855E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5127447"/>
              </p:ext>
            </p:extLst>
          </p:nvPr>
        </p:nvGraphicFramePr>
        <p:xfrm>
          <a:off x="5452979" y="3212976"/>
          <a:ext cx="3607630" cy="2685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Activities clipart physical education, Activities physical education  Transparent FREE for download on WebStockReview 2020">
            <a:extLst>
              <a:ext uri="{FF2B5EF4-FFF2-40B4-BE49-F238E27FC236}">
                <a16:creationId xmlns:a16="http://schemas.microsoft.com/office/drawing/2014/main" id="{158AF25D-BD74-483F-A6DF-3E56C4D6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842" y="692696"/>
            <a:ext cx="3867323" cy="241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53072EE-5E35-413A-8F72-16B2428CD5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3742107"/>
              </p:ext>
            </p:extLst>
          </p:nvPr>
        </p:nvGraphicFramePr>
        <p:xfrm>
          <a:off x="844467" y="1206625"/>
          <a:ext cx="46085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327991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14571-52F3-3C44-B7CC-5467CCB7C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36281-4E95-1D47-963C-5468FDE22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050" name="Picture 2" descr="5 Challenges Facing Tomorrow's Content Marketer | E2M Blog">
            <a:extLst>
              <a:ext uri="{FF2B5EF4-FFF2-40B4-BE49-F238E27FC236}">
                <a16:creationId xmlns:a16="http://schemas.microsoft.com/office/drawing/2014/main" id="{D61C6254-C47F-4074-A379-0975ADE95E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760"/>
          <a:stretch/>
        </p:blipFill>
        <p:spPr bwMode="auto">
          <a:xfrm>
            <a:off x="973622" y="3143512"/>
            <a:ext cx="7311674" cy="301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D6E64C4-5878-4261-B4D8-EE6CE32611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170282"/>
              </p:ext>
            </p:extLst>
          </p:nvPr>
        </p:nvGraphicFramePr>
        <p:xfrm>
          <a:off x="262247" y="1405125"/>
          <a:ext cx="8619506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B9ACBA2-C711-4CAE-B887-D2AB94F0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</p:spTree>
    <p:extLst>
      <p:ext uri="{BB962C8B-B14F-4D97-AF65-F5344CB8AC3E}">
        <p14:creationId xmlns:p14="http://schemas.microsoft.com/office/powerpoint/2010/main" val="433701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2132856"/>
            <a:ext cx="6440400" cy="1634400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15616" y="3645024"/>
            <a:ext cx="6840760" cy="288032"/>
          </a:xfrm>
        </p:spPr>
        <p:txBody>
          <a:bodyPr anchor="t"/>
          <a:lstStyle/>
          <a:p>
            <a:r>
              <a:rPr lang="en-US" dirty="0"/>
              <a:t>Questions, remarks…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32022B27-C8C3-49D2-87E6-94B39F508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28344" y="600846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</p:spTree>
    <p:extLst>
      <p:ext uri="{BB962C8B-B14F-4D97-AF65-F5344CB8AC3E}">
        <p14:creationId xmlns:p14="http://schemas.microsoft.com/office/powerpoint/2010/main" val="3296175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2127" y="764704"/>
            <a:ext cx="8208472" cy="5184576"/>
          </a:xfrm>
        </p:spPr>
        <p:txBody>
          <a:bodyPr>
            <a:normAutofit/>
          </a:bodyPr>
          <a:lstStyle/>
          <a:p>
            <a:endParaRPr lang="en-GB" sz="14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Overview of the project: HL-LHC IT String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Activities performed in Q3 &amp; Q4 2020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Achievements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Upcoming activities and milestones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 anchor="ctr">
            <a:normAutofit/>
          </a:bodyPr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86A6427F-C24C-47E1-B63A-9215C0955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ADAC4C65-5669-4806-8D36-2C93C73364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4375480"/>
              </p:ext>
            </p:extLst>
          </p:nvPr>
        </p:nvGraphicFramePr>
        <p:xfrm>
          <a:off x="3275856" y="98072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E21A28CC-83CB-441A-87BB-A7CCBA40A8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701" y="2276871"/>
            <a:ext cx="3379324" cy="2179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icture containing building, train, filled, platform&#10;&#10;Description automatically generated">
            <a:extLst>
              <a:ext uri="{FF2B5EF4-FFF2-40B4-BE49-F238E27FC236}">
                <a16:creationId xmlns:a16="http://schemas.microsoft.com/office/drawing/2014/main" id="{2F951FAB-44B8-413C-A981-47A931A086A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8923"/>
          <a:stretch/>
        </p:blipFill>
        <p:spPr>
          <a:xfrm>
            <a:off x="2483768" y="3284984"/>
            <a:ext cx="3791042" cy="2467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allout: Down Arrow 5">
            <a:extLst>
              <a:ext uri="{FF2B5EF4-FFF2-40B4-BE49-F238E27FC236}">
                <a16:creationId xmlns:a16="http://schemas.microsoft.com/office/drawing/2014/main" id="{2FD86A21-76A2-4934-93DE-18A5D3F42539}"/>
              </a:ext>
            </a:extLst>
          </p:cNvPr>
          <p:cNvSpPr/>
          <p:nvPr/>
        </p:nvSpPr>
        <p:spPr>
          <a:xfrm>
            <a:off x="683568" y="1635424"/>
            <a:ext cx="694940" cy="516887"/>
          </a:xfrm>
          <a:prstGeom prst="downArrowCallout">
            <a:avLst/>
          </a:prstGeom>
          <a:solidFill>
            <a:srgbClr val="005F8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SM18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07762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E96F54D5-CC53-4C59-87B8-2E91AFCF3F50}"/>
              </a:ext>
            </a:extLst>
          </p:cNvPr>
          <p:cNvSpPr txBox="1"/>
          <p:nvPr/>
        </p:nvSpPr>
        <p:spPr>
          <a:xfrm>
            <a:off x="251520" y="3147513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String III</a:t>
            </a:r>
            <a:endParaRPr lang="en-GB" sz="105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692C44-1FEC-421E-8152-AF4473B258B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3814" y="3494753"/>
            <a:ext cx="3241993" cy="2164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37674"/>
          </a:xfrm>
        </p:spPr>
        <p:txBody>
          <a:bodyPr/>
          <a:lstStyle/>
          <a:p>
            <a:r>
              <a:rPr lang="en-GB" dirty="0"/>
              <a:t>Overview of the project: HL-LHC IT String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105D77-4C21-48DB-B7F1-7D0E83C512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5752" y="865285"/>
            <a:ext cx="3826728" cy="2447908"/>
          </a:xfrm>
          <a:prstGeom prst="rect">
            <a:avLst/>
          </a:prstGeom>
        </p:spPr>
      </p:pic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63077205-1221-4C8D-9BF6-D766D336B3B4}"/>
              </a:ext>
            </a:extLst>
          </p:cNvPr>
          <p:cNvSpPr/>
          <p:nvPr/>
        </p:nvSpPr>
        <p:spPr>
          <a:xfrm>
            <a:off x="8748464" y="2591136"/>
            <a:ext cx="154320" cy="144016"/>
          </a:xfrm>
          <a:prstGeom prst="star5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60A48472-D078-4503-A3F9-D7D287A3D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8" y="1039559"/>
            <a:ext cx="3909873" cy="1996347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Insertion region ATLAS and CMS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Test to validate the collective behaviour of a complete set of new technologies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877EAF-6623-4B5F-AA32-A65F4FCA9B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059" b="89927" l="8669" r="95726">
                        <a14:foregroundMark x1="87424" y1="52198" x2="87424" y2="52198"/>
                        <a14:foregroundMark x1="94505" y1="54396" x2="94505" y2="54396"/>
                        <a14:foregroundMark x1="91575" y1="63919" x2="91575" y2="63919"/>
                        <a14:foregroundMark x1="90110" y1="30769" x2="90110" y2="30769"/>
                        <a14:foregroundMark x1="90965" y1="32967" x2="90965" y2="32967"/>
                        <a14:foregroundMark x1="68864" y1="13736" x2="68864" y2="13736"/>
                        <a14:foregroundMark x1="39805" y1="11538" x2="39805" y2="11538"/>
                        <a14:foregroundMark x1="41026" y1="14103" x2="41026" y2="14103"/>
                        <a14:foregroundMark x1="39805" y1="16850" x2="39805" y2="16850"/>
                        <a14:foregroundMark x1="37118" y1="15385" x2="37118" y2="15385"/>
                        <a14:foregroundMark x1="46276" y1="13736" x2="46276" y2="13736"/>
                        <a14:foregroundMark x1="42125" y1="8059" x2="42125" y2="8059"/>
                        <a14:foregroundMark x1="50427" y1="11905" x2="50427" y2="11905"/>
                        <a14:foregroundMark x1="56532" y1="13187" x2="56532" y2="13187"/>
                        <a14:foregroundMark x1="54212" y1="12454" x2="54212" y2="12454"/>
                        <a14:foregroundMark x1="44811" y1="14103" x2="44811" y2="14103"/>
                        <a14:foregroundMark x1="30647" y1="16850" x2="30647" y2="16850"/>
                        <a14:foregroundMark x1="77167" y1="20330" x2="77167" y2="20330"/>
                        <a14:foregroundMark x1="80952" y1="21978" x2="80952" y2="21978"/>
                        <a14:foregroundMark x1="14164" y1="69597" x2="14164" y2="69597"/>
                        <a14:foregroundMark x1="26618" y1="77473" x2="26618" y2="77473"/>
                        <a14:foregroundMark x1="12698" y1="62271" x2="12698" y2="62271"/>
                        <a14:foregroundMark x1="11600" y1="56960" x2="11600" y2="56960"/>
                        <a14:foregroundMark x1="9768" y1="56593" x2="9768" y2="56593"/>
                        <a14:foregroundMark x1="12698" y1="62637" x2="12698" y2="62637"/>
                        <a14:foregroundMark x1="8913" y1="46886" x2="8913" y2="46886"/>
                        <a14:foregroundMark x1="91575" y1="37363" x2="91575" y2="37363"/>
                        <a14:foregroundMark x1="90110" y1="35165" x2="90110" y2="35165"/>
                        <a14:foregroundMark x1="91819" y1="37729" x2="91819" y2="37729"/>
                        <a14:foregroundMark x1="95726" y1="42491" x2="95726" y2="42491"/>
                        <a14:foregroundMark x1="95726" y1="49634" x2="95726" y2="49634"/>
                        <a14:foregroundMark x1="67766" y1="23810" x2="67766" y2="23810"/>
                        <a14:foregroundMark x1="70085" y1="24725" x2="70085" y2="24725"/>
                        <a14:foregroundMark x1="68010" y1="84066" x2="68010" y2="84066"/>
                        <a14:foregroundMark x1="91575" y1="28938" x2="91575" y2="28938"/>
                        <a14:foregroundMark x1="92430" y1="30403" x2="92430" y2="30403"/>
                        <a14:foregroundMark x1="91209" y1="27656" x2="91209" y2="27656"/>
                        <a14:foregroundMark x1="91819" y1="26740" x2="91819" y2="267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553" y="1341465"/>
            <a:ext cx="1487038" cy="10006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5468E6-F88A-4299-A41C-CCB22FEC34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536" y="1412776"/>
            <a:ext cx="2878937" cy="719280"/>
          </a:xfrm>
          <a:prstGeom prst="rect">
            <a:avLst/>
          </a:prstGeom>
        </p:spPr>
      </p:pic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861EA8F8-E6B2-4085-ABC4-DA0CCBD5E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5165666"/>
              </p:ext>
            </p:extLst>
          </p:nvPr>
        </p:nvGraphicFramePr>
        <p:xfrm>
          <a:off x="4987872" y="3494753"/>
          <a:ext cx="4058928" cy="259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E71A8505-DC60-4836-A9A5-DF726AD024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53634" y="3040189"/>
            <a:ext cx="1204989" cy="849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73B781-E465-48B9-BD82-889FEC37785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68069" y="4108482"/>
            <a:ext cx="1317666" cy="1977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524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31851"/>
          </a:xfrm>
        </p:spPr>
        <p:txBody>
          <a:bodyPr/>
          <a:lstStyle/>
          <a:p>
            <a:r>
              <a:rPr lang="en-GB" sz="2800" dirty="0"/>
              <a:t>Activities performed in Q3 &amp; Q4 2020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pic>
        <p:nvPicPr>
          <p:cNvPr id="11" name="Picture 10" descr="A circuit board&#10;&#10;Description automatically generated">
            <a:extLst>
              <a:ext uri="{FF2B5EF4-FFF2-40B4-BE49-F238E27FC236}">
                <a16:creationId xmlns:a16="http://schemas.microsoft.com/office/drawing/2014/main" id="{DC5F60B1-A902-4E64-A2D7-F4FD15F8F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8" y="858440"/>
            <a:ext cx="4658854" cy="2652285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6C53742-D7D3-419A-9C45-4D2BA212A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146" y="894841"/>
            <a:ext cx="3909873" cy="314826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Design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9" descr="A circuit board&#10;&#10;Description automatically generated">
            <a:extLst>
              <a:ext uri="{FF2B5EF4-FFF2-40B4-BE49-F238E27FC236}">
                <a16:creationId xmlns:a16="http://schemas.microsoft.com/office/drawing/2014/main" id="{BE220B60-5E06-4454-AB7C-80739E31B5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571" y="1107882"/>
            <a:ext cx="3318524" cy="1889070"/>
          </a:xfrm>
          <a:prstGeom prst="rect">
            <a:avLst/>
          </a:prstGeom>
        </p:spPr>
      </p:pic>
      <p:pic>
        <p:nvPicPr>
          <p:cNvPr id="12" name="Picture 11" descr="A circuit board&#10;&#10;Description automatically generated">
            <a:extLst>
              <a:ext uri="{FF2B5EF4-FFF2-40B4-BE49-F238E27FC236}">
                <a16:creationId xmlns:a16="http://schemas.microsoft.com/office/drawing/2014/main" id="{7C0D4A79-6275-494D-8933-D0D455448B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90" y="3140968"/>
            <a:ext cx="3149724" cy="1792980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4DC03178-18D6-4444-BEF9-A746C75D2FAF}"/>
              </a:ext>
            </a:extLst>
          </p:cNvPr>
          <p:cNvSpPr txBox="1">
            <a:spLocks/>
          </p:cNvSpPr>
          <p:nvPr/>
        </p:nvSpPr>
        <p:spPr>
          <a:xfrm>
            <a:off x="5273530" y="4861735"/>
            <a:ext cx="3456384" cy="14202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Organise meetings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Discuss users needs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Check equipment changes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Update and improve documentation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Inform of changes in the IT String Meeting</a:t>
            </a: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105BD9-0E0D-45E8-8323-E393EAB3FF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170" y="3768886"/>
            <a:ext cx="4019849" cy="233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7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en-GB" sz="2800" dirty="0"/>
              <a:t>Activities performed in Q3 &amp; Q4 2020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7682E3B-F65E-4276-875F-E3523BBDD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146" y="941195"/>
            <a:ext cx="2395694" cy="314826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Installation Planning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F6B9A8BC-8918-41DD-A8C4-F149C0177F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667" t="695" r="6321" b="-695"/>
          <a:stretch/>
        </p:blipFill>
        <p:spPr>
          <a:xfrm>
            <a:off x="899592" y="1295554"/>
            <a:ext cx="3853590" cy="4643191"/>
          </a:xfrm>
          <a:prstGeom prst="rect">
            <a:avLst/>
          </a:prstGeom>
          <a:noFill/>
          <a:ln w="15875"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7578D50A-932E-469B-925A-021EE057AAF2}"/>
              </a:ext>
            </a:extLst>
          </p:cNvPr>
          <p:cNvSpPr txBox="1">
            <a:spLocks/>
          </p:cNvSpPr>
          <p:nvPr/>
        </p:nvSpPr>
        <p:spPr>
          <a:xfrm>
            <a:off x="5275395" y="4733593"/>
            <a:ext cx="3456384" cy="120515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Organise meetings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Follow open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Sequence of installation and granularity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Figure out and collect relations between activities and coordinate with the planner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Inform in the IT String Meeting</a:t>
            </a: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FED559-ED2F-46E6-851E-43E71A07CE88}"/>
              </a:ext>
            </a:extLst>
          </p:cNvPr>
          <p:cNvSpPr txBox="1"/>
          <p:nvPr/>
        </p:nvSpPr>
        <p:spPr>
          <a:xfrm>
            <a:off x="5418228" y="2572068"/>
            <a:ext cx="3067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5"/>
              </a:rPr>
              <a:t>https://oss-coordination.web.cern.ch/gantt/latest?facilities=SM18&amp;scale=week&amp;worktypeproject=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94D9C8-7CCA-4146-BFBA-EDAA67A57C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7497" y="1343960"/>
            <a:ext cx="3629224" cy="101930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403B32B-A8E6-4BC3-97FE-173B2A090212}"/>
              </a:ext>
            </a:extLst>
          </p:cNvPr>
          <p:cNvSpPr/>
          <p:nvPr/>
        </p:nvSpPr>
        <p:spPr>
          <a:xfrm>
            <a:off x="5868144" y="3555294"/>
            <a:ext cx="2539086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Installation Start</a:t>
            </a:r>
          </a:p>
          <a:p>
            <a:pPr algn="ctr"/>
            <a:r>
              <a:rPr lang="en-US" sz="1600" dirty="0"/>
              <a:t>Q2 2021</a:t>
            </a:r>
          </a:p>
        </p:txBody>
      </p:sp>
    </p:spTree>
    <p:extLst>
      <p:ext uri="{BB962C8B-B14F-4D97-AF65-F5344CB8AC3E}">
        <p14:creationId xmlns:p14="http://schemas.microsoft.com/office/powerpoint/2010/main" val="3973734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en-GB" sz="2800" dirty="0"/>
              <a:t>Activities performed in Q3 &amp; Q4 2020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7682E3B-F65E-4276-875F-E3523BBDD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146" y="980728"/>
            <a:ext cx="5059990" cy="360000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Metallic structure procurement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D630FF7-3B3F-46C8-A74D-6B17EB917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107399"/>
              </p:ext>
            </p:extLst>
          </p:nvPr>
        </p:nvGraphicFramePr>
        <p:xfrm>
          <a:off x="539552" y="1772816"/>
          <a:ext cx="4320480" cy="3960440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117571">
                  <a:extLst>
                    <a:ext uri="{9D8B030D-6E8A-4147-A177-3AD203B41FA5}">
                      <a16:colId xmlns:a16="http://schemas.microsoft.com/office/drawing/2014/main" val="1188692049"/>
                    </a:ext>
                  </a:extLst>
                </a:gridCol>
                <a:gridCol w="520921">
                  <a:extLst>
                    <a:ext uri="{9D8B030D-6E8A-4147-A177-3AD203B41FA5}">
                      <a16:colId xmlns:a16="http://schemas.microsoft.com/office/drawing/2014/main" val="2356163804"/>
                    </a:ext>
                  </a:extLst>
                </a:gridCol>
                <a:gridCol w="556776">
                  <a:extLst>
                    <a:ext uri="{9D8B030D-6E8A-4147-A177-3AD203B41FA5}">
                      <a16:colId xmlns:a16="http://schemas.microsoft.com/office/drawing/2014/main" val="412867789"/>
                    </a:ext>
                  </a:extLst>
                </a:gridCol>
                <a:gridCol w="843547">
                  <a:extLst>
                    <a:ext uri="{9D8B030D-6E8A-4147-A177-3AD203B41FA5}">
                      <a16:colId xmlns:a16="http://schemas.microsoft.com/office/drawing/2014/main" val="3874625181"/>
                    </a:ext>
                  </a:extLst>
                </a:gridCol>
                <a:gridCol w="585955">
                  <a:extLst>
                    <a:ext uri="{9D8B030D-6E8A-4147-A177-3AD203B41FA5}">
                      <a16:colId xmlns:a16="http://schemas.microsoft.com/office/drawing/2014/main" val="1654899547"/>
                    </a:ext>
                  </a:extLst>
                </a:gridCol>
                <a:gridCol w="695710">
                  <a:extLst>
                    <a:ext uri="{9D8B030D-6E8A-4147-A177-3AD203B41FA5}">
                      <a16:colId xmlns:a16="http://schemas.microsoft.com/office/drawing/2014/main" val="3179781551"/>
                    </a:ext>
                  </a:extLst>
                </a:gridCol>
              </a:tblGrid>
              <a:tr h="1980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u="none" strike="noStrike" cap="none" spc="0" dirty="0">
                          <a:solidFill>
                            <a:schemeClr val="bg1"/>
                          </a:solidFill>
                          <a:effectLst/>
                        </a:rPr>
                        <a:t>Platform Equipment</a:t>
                      </a:r>
                      <a:endParaRPr lang="en-GB" sz="5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Units</a:t>
                      </a:r>
                      <a:endParaRPr lang="en-GB" sz="500" b="0" i="0" u="none" strike="noStrike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kg/Unit</a:t>
                      </a:r>
                      <a:endParaRPr lang="en-GB" sz="500" b="0" i="0" u="none" strike="noStrike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Total Weight (kg)</a:t>
                      </a:r>
                      <a:endParaRPr lang="en-GB" sz="500" b="0" i="0" u="none" strike="noStrike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Surface (m2)</a:t>
                      </a:r>
                      <a:endParaRPr lang="en-GB" sz="500" b="0" i="0" u="none" strike="noStrike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Pressure (Pa)</a:t>
                      </a:r>
                      <a:endParaRPr lang="en-GB" sz="500" b="0" i="0" u="none" strike="noStrike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883764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DFHX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6100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6100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8.4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7124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594859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Sc Link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76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2660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15.2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1717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197100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18 kA Power Converter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10400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10400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14.04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7267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416421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14 kA Power Converter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3600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3600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4.32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8175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148122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 kA Power Converter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8000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1.08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9083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778910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0,6 kA Power Converter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5450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722262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0,12 kA Power Converter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5450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5133743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Rack Circuit 35 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5450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719129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CDB 18 kA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1600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1600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1.44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10900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159255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CDB 14 kA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1600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1600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1.44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10900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722334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CDB 2 kA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0.72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6813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2948787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CDB 200 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9083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069557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CDB Earth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9083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423570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CDB Ctrl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5450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039169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DCCT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5450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736500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Warm Diode Rack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4542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203455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Energy Extraction 2 kA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1500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4542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997616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b="1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Energy Extraction 0,6 kA</a:t>
                      </a:r>
                      <a:endParaRPr lang="en-GB" sz="5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0.54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9083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511611"/>
                  </a:ext>
                </a:extLst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u="none" strike="noStrike" cap="none" spc="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500" b="1" i="0" u="none" strike="noStrike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753" marR="17573" marT="49041" marB="4904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753" marR="17573" marT="49041" marB="49041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SUM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41310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53" marR="17573" marT="49041" marB="4904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556260"/>
                  </a:ext>
                </a:extLst>
              </a:tr>
            </a:tbl>
          </a:graphicData>
        </a:graphic>
      </p:graphicFrame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CB89293-42FF-484A-B82F-A4B73D4A88C5}"/>
              </a:ext>
            </a:extLst>
          </p:cNvPr>
          <p:cNvSpPr txBox="1">
            <a:spLocks/>
          </p:cNvSpPr>
          <p:nvPr/>
        </p:nvSpPr>
        <p:spPr>
          <a:xfrm>
            <a:off x="5580112" y="4666312"/>
            <a:ext cx="3024336" cy="10801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Preliminary definition of materials, profiles...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Calculation pressure on the structure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Preparation document for procurement</a:t>
            </a: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FFB81698-C94B-4AA2-BFD5-5F8F043F02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" t="17580" r="-7426" b="24271"/>
          <a:stretch/>
        </p:blipFill>
        <p:spPr>
          <a:xfrm>
            <a:off x="5076056" y="1167925"/>
            <a:ext cx="4207155" cy="13211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7317BF-4417-44E7-9BDF-76A46DF90C8A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67465" y="2509578"/>
            <a:ext cx="3024336" cy="191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4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en-GB" sz="2800" dirty="0"/>
              <a:t>Activities performed in Q3 &amp; Q4 2020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7682E3B-F65E-4276-875F-E3523BBDD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146" y="980728"/>
            <a:ext cx="2827742" cy="314826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Repository management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7C72E45A-B925-4209-8F62-878DF3945E28}"/>
              </a:ext>
            </a:extLst>
          </p:cNvPr>
          <p:cNvSpPr txBox="1">
            <a:spLocks/>
          </p:cNvSpPr>
          <p:nvPr/>
        </p:nvSpPr>
        <p:spPr>
          <a:xfrm>
            <a:off x="5148064" y="980727"/>
            <a:ext cx="3096344" cy="4518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Technical Documents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6ECCD71-5DF1-41D4-ADAF-DCA20254859C}"/>
              </a:ext>
            </a:extLst>
          </p:cNvPr>
          <p:cNvSpPr txBox="1">
            <a:spLocks/>
          </p:cNvSpPr>
          <p:nvPr/>
        </p:nvSpPr>
        <p:spPr>
          <a:xfrm>
            <a:off x="1115616" y="1432575"/>
            <a:ext cx="3240360" cy="14266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SharePoint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EDMS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Indico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7FAFB32-AC98-4761-9299-4AF6B4F138D3}"/>
              </a:ext>
            </a:extLst>
          </p:cNvPr>
          <p:cNvSpPr txBox="1">
            <a:spLocks/>
          </p:cNvSpPr>
          <p:nvPr/>
        </p:nvSpPr>
        <p:spPr>
          <a:xfrm>
            <a:off x="1109386" y="3594127"/>
            <a:ext cx="2746589" cy="210252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Attending meetings: TCCs, WP15 Integration meetings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Helping with reporting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Link with the users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Drawing schematics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Training: French Course, AXEL</a:t>
            </a: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ECBC16F-E760-4EA6-9562-111264F287CC}"/>
              </a:ext>
            </a:extLst>
          </p:cNvPr>
          <p:cNvSpPr txBox="1">
            <a:spLocks/>
          </p:cNvSpPr>
          <p:nvPr/>
        </p:nvSpPr>
        <p:spPr>
          <a:xfrm>
            <a:off x="736146" y="3101231"/>
            <a:ext cx="3096344" cy="4518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Others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950F32-5F91-4430-8587-CC6C9E521A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95" b="93007" l="9244" r="89916">
                        <a14:foregroundMark x1="42857" y1="58741" x2="42857" y2="58741"/>
                        <a14:foregroundMark x1="36134" y1="34266" x2="36134" y2="34266"/>
                        <a14:foregroundMark x1="40336" y1="43357" x2="40336" y2="43357"/>
                        <a14:foregroundMark x1="45378" y1="60140" x2="45378" y2="60140"/>
                        <a14:foregroundMark x1="31933" y1="74825" x2="31933" y2="74825"/>
                        <a14:foregroundMark x1="33613" y1="84615" x2="33613" y2="84615"/>
                        <a14:foregroundMark x1="53782" y1="88112" x2="53782" y2="88112"/>
                        <a14:foregroundMark x1="63025" y1="93706" x2="63025" y2="93706"/>
                        <a14:foregroundMark x1="83193" y1="76923" x2="83193" y2="76923"/>
                        <a14:foregroundMark x1="85714" y1="28671" x2="85714" y2="28671"/>
                        <a14:foregroundMark x1="29412" y1="26573" x2="29412" y2="26573"/>
                        <a14:foregroundMark x1="47059" y1="15385" x2="47059" y2="15385"/>
                        <a14:foregroundMark x1="53782" y1="4895" x2="53782" y2="48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2502437" y="1864030"/>
            <a:ext cx="341371" cy="4102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6D4AB42-68F7-4FC4-BB99-64716F6801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383" b="93289" l="8537" r="96341">
                        <a14:foregroundMark x1="71951" y1="72483" x2="71951" y2="72483"/>
                        <a14:foregroundMark x1="51829" y1="7383" x2="51829" y2="7383"/>
                        <a14:foregroundMark x1="53049" y1="91946" x2="53049" y2="91946"/>
                        <a14:foregroundMark x1="61585" y1="93289" x2="61585" y2="93289"/>
                        <a14:foregroundMark x1="96341" y1="48993" x2="96341" y2="489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1760" y="1288482"/>
            <a:ext cx="565026" cy="5133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7FAF20C-4568-4786-918E-ED9B437ADF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043" b="96277" l="8901" r="97906">
                        <a14:foregroundMark x1="11518" y1="42553" x2="11518" y2="42553"/>
                        <a14:foregroundMark x1="39791" y1="19681" x2="39791" y2="19681"/>
                        <a14:foregroundMark x1="43979" y1="15426" x2="43979" y2="15426"/>
                        <a14:foregroundMark x1="73298" y1="16489" x2="73298" y2="16489"/>
                        <a14:foregroundMark x1="97906" y1="51064" x2="97906" y2="51064"/>
                        <a14:foregroundMark x1="61257" y1="96277" x2="61257" y2="96277"/>
                        <a14:foregroundMark x1="35602" y1="63298" x2="35602" y2="63298"/>
                        <a14:foregroundMark x1="26178" y1="70213" x2="26178" y2="70213"/>
                        <a14:foregroundMark x1="8901" y1="59043" x2="8901" y2="59043"/>
                        <a14:foregroundMark x1="9948" y1="46809" x2="9948" y2="4680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50790" y="2299596"/>
            <a:ext cx="565026" cy="55615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601593E-312C-4ABB-9BB9-CCA002355B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6569" y="1431451"/>
            <a:ext cx="1978805" cy="3105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1A3DA09-55E2-4437-878B-2909F47498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11064" y="1880064"/>
            <a:ext cx="1953058" cy="2983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6F9BB17-AFD7-4F6B-BC4C-EBB4812380D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94065" y="2494749"/>
            <a:ext cx="1978805" cy="3078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953A174-692F-4A2A-BBCF-29B490D773F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85054" y="3067437"/>
            <a:ext cx="2046946" cy="3155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5687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en-GB" sz="2800" dirty="0"/>
              <a:t>Achievements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1AEBA3-502F-4110-B35B-2A23AF0E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en-GB" dirty="0">
                <a:solidFill>
                  <a:srgbClr val="2F9BBF"/>
                </a:solidFill>
              </a:rPr>
              <a:t>11th FTEC Workshop, </a:t>
            </a:r>
            <a:r>
              <a:rPr lang="de-DE" dirty="0">
                <a:solidFill>
                  <a:srgbClr val="2F9BBF"/>
                </a:solidFill>
              </a:rPr>
              <a:t>CERN</a:t>
            </a:r>
          </a:p>
          <a:p>
            <a:r>
              <a:rPr lang="de-DE" dirty="0">
                <a:solidFill>
                  <a:srgbClr val="2F9BBF"/>
                </a:solidFill>
              </a:rPr>
              <a:t>10</a:t>
            </a:r>
            <a:r>
              <a:rPr lang="de-DE" baseline="30000" dirty="0">
                <a:solidFill>
                  <a:srgbClr val="2F9BBF"/>
                </a:solidFill>
              </a:rPr>
              <a:t>th</a:t>
            </a:r>
            <a:r>
              <a:rPr lang="de-DE" dirty="0">
                <a:solidFill>
                  <a:srgbClr val="2F9BBF"/>
                </a:solidFill>
              </a:rPr>
              <a:t> December 2020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CAADCDC-004D-4A10-A1DD-7CEC852BB16C}"/>
              </a:ext>
            </a:extLst>
          </p:cNvPr>
          <p:cNvGrpSpPr/>
          <p:nvPr/>
        </p:nvGrpSpPr>
        <p:grpSpPr>
          <a:xfrm>
            <a:off x="3190654" y="878849"/>
            <a:ext cx="5806687" cy="1245357"/>
            <a:chOff x="1590118" y="778362"/>
            <a:chExt cx="5806687" cy="1245357"/>
          </a:xfrm>
        </p:grpSpPr>
        <p:pic>
          <p:nvPicPr>
            <p:cNvPr id="9" name="Content Placeholder 3">
              <a:extLst>
                <a:ext uri="{FF2B5EF4-FFF2-40B4-BE49-F238E27FC236}">
                  <a16:creationId xmlns:a16="http://schemas.microsoft.com/office/drawing/2014/main" id="{827A1871-9286-4B5A-B668-120E921E087D}"/>
                </a:ext>
              </a:extLst>
            </p:cNvPr>
            <p:cNvPicPr/>
            <p:nvPr/>
          </p:nvPicPr>
          <p:blipFill rotWithShape="1">
            <a:blip r:embed="rId4"/>
            <a:srcRect t="14610" r="13890" b="11946"/>
            <a:stretch/>
          </p:blipFill>
          <p:spPr bwMode="auto">
            <a:xfrm>
              <a:off x="4482232" y="796329"/>
              <a:ext cx="2914573" cy="122739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15000" dist="5000" dir="5400000" sy="-100000" algn="bl" rotWithShape="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28A1177-A4AB-470F-973B-77EAC4A61B5E}"/>
                </a:ext>
              </a:extLst>
            </p:cNvPr>
            <p:cNvSpPr txBox="1"/>
            <p:nvPr/>
          </p:nvSpPr>
          <p:spPr>
            <a:xfrm>
              <a:off x="1590118" y="1087554"/>
              <a:ext cx="291457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600" dirty="0">
                  <a:solidFill>
                    <a:schemeClr val="accent1">
                      <a:lumMod val="50000"/>
                    </a:schemeClr>
                  </a:solidFill>
                </a:rPr>
                <a:t>Approval of the overhead crane change in SM18</a:t>
              </a:r>
            </a:p>
          </p:txBody>
        </p:sp>
        <p:sp>
          <p:nvSpPr>
            <p:cNvPr id="24" name="Ribbon: Curved and Tilted Up 23">
              <a:extLst>
                <a:ext uri="{FF2B5EF4-FFF2-40B4-BE49-F238E27FC236}">
                  <a16:creationId xmlns:a16="http://schemas.microsoft.com/office/drawing/2014/main" id="{6D5F9593-D43D-4A18-9107-DE1C90068928}"/>
                </a:ext>
              </a:extLst>
            </p:cNvPr>
            <p:cNvSpPr/>
            <p:nvPr/>
          </p:nvSpPr>
          <p:spPr>
            <a:xfrm>
              <a:off x="4235139" y="778362"/>
              <a:ext cx="494185" cy="322533"/>
            </a:xfrm>
            <a:prstGeom prst="ellipseRibbon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57E9F95-5455-42DC-B120-69638BF2FA16}"/>
              </a:ext>
            </a:extLst>
          </p:cNvPr>
          <p:cNvGrpSpPr/>
          <p:nvPr/>
        </p:nvGrpSpPr>
        <p:grpSpPr>
          <a:xfrm>
            <a:off x="167909" y="2060848"/>
            <a:ext cx="5938908" cy="1474661"/>
            <a:chOff x="1747775" y="2482797"/>
            <a:chExt cx="5938908" cy="1474661"/>
          </a:xfrm>
          <a:effectLst>
            <a:reflection stA="45000" endPos="0" dist="50800" dir="5400000" sy="-100000" algn="bl" rotWithShape="0"/>
          </a:effectLst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5630984-B51D-4498-A916-1DBFEAB5E3E7}"/>
                </a:ext>
              </a:extLst>
            </p:cNvPr>
            <p:cNvSpPr txBox="1"/>
            <p:nvPr/>
          </p:nvSpPr>
          <p:spPr>
            <a:xfrm>
              <a:off x="4772110" y="2793817"/>
              <a:ext cx="291457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600" dirty="0">
                  <a:solidFill>
                    <a:schemeClr val="accent1">
                      <a:lumMod val="50000"/>
                    </a:schemeClr>
                  </a:solidFill>
                </a:rPr>
                <a:t>Approval of the control room location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ACEBBB1-83E5-4B8D-967D-53C1F494ECC2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98" t="28085" r="5824" b="17450"/>
            <a:stretch/>
          </p:blipFill>
          <p:spPr bwMode="auto">
            <a:xfrm>
              <a:off x="1747775" y="2613924"/>
              <a:ext cx="2914574" cy="13435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15000" dist="5000" dir="5400000" sy="-100000" algn="bl" rotWithShape="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6" name="Ribbon: Curved and Tilted Up 25">
              <a:extLst>
                <a:ext uri="{FF2B5EF4-FFF2-40B4-BE49-F238E27FC236}">
                  <a16:creationId xmlns:a16="http://schemas.microsoft.com/office/drawing/2014/main" id="{112AB9D9-A7CF-4D9E-AD8B-E652BBC69A7B}"/>
                </a:ext>
              </a:extLst>
            </p:cNvPr>
            <p:cNvSpPr/>
            <p:nvPr/>
          </p:nvSpPr>
          <p:spPr>
            <a:xfrm>
              <a:off x="4506024" y="2482797"/>
              <a:ext cx="494185" cy="322533"/>
            </a:xfrm>
            <a:prstGeom prst="ellipseRibbon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F5F5244-8062-4333-8C5D-C244D29295C5}"/>
              </a:ext>
            </a:extLst>
          </p:cNvPr>
          <p:cNvGrpSpPr/>
          <p:nvPr/>
        </p:nvGrpSpPr>
        <p:grpSpPr>
          <a:xfrm>
            <a:off x="3192244" y="3212976"/>
            <a:ext cx="5389898" cy="1647200"/>
            <a:chOff x="-77999" y="4196620"/>
            <a:chExt cx="5389898" cy="164720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5C9E13-72BC-4531-8D25-4121E8B40D83}"/>
                </a:ext>
              </a:extLst>
            </p:cNvPr>
            <p:cNvSpPr txBox="1"/>
            <p:nvPr/>
          </p:nvSpPr>
          <p:spPr>
            <a:xfrm>
              <a:off x="-77999" y="4476160"/>
              <a:ext cx="316835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600" dirty="0">
                  <a:solidFill>
                    <a:schemeClr val="accent1">
                      <a:lumMod val="50000"/>
                    </a:schemeClr>
                  </a:solidFill>
                </a:rPr>
                <a:t>Important advance in the integration and planning 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153947-CA81-43B3-B707-DC4E088B309C}"/>
                </a:ext>
              </a:extLst>
            </p:cNvPr>
            <p:cNvGrpSpPr/>
            <p:nvPr/>
          </p:nvGrpSpPr>
          <p:grpSpPr>
            <a:xfrm>
              <a:off x="2791619" y="4401005"/>
              <a:ext cx="2520280" cy="1442815"/>
              <a:chOff x="3143633" y="4412435"/>
              <a:chExt cx="2520280" cy="144281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88E743F5-9624-4036-A197-88B49D822F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43633" y="4412435"/>
                <a:ext cx="2520280" cy="1431385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15000" dist="5000" dir="5400000" sy="-100000" algn="bl" rotWithShape="0"/>
              </a:effectLst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2586D1E-E8F7-43EE-A452-9ED233B5E3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11959" y="5348660"/>
                <a:ext cx="1451953" cy="50659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</p:grpSp>
        <p:sp>
          <p:nvSpPr>
            <p:cNvPr id="31" name="Ribbon: Curved and Tilted Up 30">
              <a:extLst>
                <a:ext uri="{FF2B5EF4-FFF2-40B4-BE49-F238E27FC236}">
                  <a16:creationId xmlns:a16="http://schemas.microsoft.com/office/drawing/2014/main" id="{E587C206-09AC-49AB-8BF9-1AC1B428FC02}"/>
                </a:ext>
              </a:extLst>
            </p:cNvPr>
            <p:cNvSpPr/>
            <p:nvPr/>
          </p:nvSpPr>
          <p:spPr>
            <a:xfrm>
              <a:off x="2483768" y="4196620"/>
              <a:ext cx="494185" cy="322533"/>
            </a:xfrm>
            <a:prstGeom prst="ellipseRibbon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1832A05-292C-41EA-9F3B-342F32CB57C3}"/>
              </a:ext>
            </a:extLst>
          </p:cNvPr>
          <p:cNvGrpSpPr/>
          <p:nvPr/>
        </p:nvGrpSpPr>
        <p:grpSpPr>
          <a:xfrm>
            <a:off x="361001" y="4351551"/>
            <a:ext cx="5861540" cy="1440160"/>
            <a:chOff x="386657" y="4484503"/>
            <a:chExt cx="5861540" cy="144016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635215C-3F76-4C90-98A9-BEF77B0C9A87}"/>
                </a:ext>
              </a:extLst>
            </p:cNvPr>
            <p:cNvSpPr txBox="1"/>
            <p:nvPr/>
          </p:nvSpPr>
          <p:spPr>
            <a:xfrm>
              <a:off x="3192245" y="4844543"/>
              <a:ext cx="305595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600" dirty="0">
                  <a:solidFill>
                    <a:schemeClr val="accent1">
                      <a:lumMod val="50000"/>
                    </a:schemeClr>
                  </a:solidFill>
                </a:rPr>
                <a:t>Start of procurement process for the metallic structure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CAB3EFF-F27D-4B1C-99A4-F5A088BD9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6657" y="4581128"/>
              <a:ext cx="2529159" cy="13435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>
              <a:reflection blurRad="12700" stA="38000" endPos="15000" dist="5000" dir="5400000" sy="-100000" algn="bl" rotWithShape="0"/>
            </a:effectLst>
          </p:spPr>
        </p:pic>
        <p:sp>
          <p:nvSpPr>
            <p:cNvPr id="36" name="Ribbon: Curved and Tilted Up 35">
              <a:extLst>
                <a:ext uri="{FF2B5EF4-FFF2-40B4-BE49-F238E27FC236}">
                  <a16:creationId xmlns:a16="http://schemas.microsoft.com/office/drawing/2014/main" id="{58AF51DA-4315-4E32-ADFA-60FB501F0DCE}"/>
                </a:ext>
              </a:extLst>
            </p:cNvPr>
            <p:cNvSpPr/>
            <p:nvPr/>
          </p:nvSpPr>
          <p:spPr>
            <a:xfrm>
              <a:off x="2835390" y="4484503"/>
              <a:ext cx="494185" cy="322533"/>
            </a:xfrm>
            <a:prstGeom prst="ellipseRibbon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705000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2A331A2B7A5D4CBF85F0F6CD8D0CA7" ma:contentTypeVersion="0" ma:contentTypeDescription="Create a new document." ma:contentTypeScope="" ma:versionID="fbe1ebe761925d080b2e38c2562b91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E434DDB-2C79-4D7A-B170-CA153E497A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F32653-AE79-4AE7-838D-CDCB3A549C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9A073A0-DE02-4AA4-A35B-D7BBB0E00ECE}">
  <ds:schemaRefs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5701</TotalTime>
  <Words>745</Words>
  <Application>Microsoft Office PowerPoint</Application>
  <PresentationFormat>On-screen Show (4:3)</PresentationFormat>
  <Paragraphs>358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HL-LHC IT String     Project follow–up </vt:lpstr>
      <vt:lpstr>Table of contents</vt:lpstr>
      <vt:lpstr>Introduction</vt:lpstr>
      <vt:lpstr>Overview of the project: HL-LHC IT String</vt:lpstr>
      <vt:lpstr>Activities performed in Q3 &amp; Q4 2020</vt:lpstr>
      <vt:lpstr>Activities performed in Q3 &amp; Q4 2020</vt:lpstr>
      <vt:lpstr>Activities performed in Q3 &amp; Q4 2020</vt:lpstr>
      <vt:lpstr>Activities performed in Q3 &amp; Q4 2020</vt:lpstr>
      <vt:lpstr>Achievements</vt:lpstr>
      <vt:lpstr>Upcoming activities</vt:lpstr>
      <vt:lpstr>Conclusions</vt:lpstr>
      <vt:lpstr>Thank you for your attention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IT String Planning</dc:title>
  <dc:subject/>
  <dc:creator>Nicolas Heredia Garcia</dc:creator>
  <cp:keywords/>
  <dc:description/>
  <cp:lastModifiedBy>Nicolas Heredia Garcia</cp:lastModifiedBy>
  <cp:revision>593</cp:revision>
  <dcterms:created xsi:type="dcterms:W3CDTF">2020-10-02T08:50:53Z</dcterms:created>
  <dcterms:modified xsi:type="dcterms:W3CDTF">2020-12-09T18:45:33Z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0x010100402A331A2B7A5D4CBF85F0F6CD8D0CA7</vt:lpwstr>
  </property>
</Properties>
</file>