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Lst>
  <p:notesMasterIdLst>
    <p:notesMasterId r:id="rId35"/>
  </p:notesMasterIdLst>
  <p:sldIdLst>
    <p:sldId id="456" r:id="rId2"/>
    <p:sldId id="473" r:id="rId3"/>
    <p:sldId id="460" r:id="rId4"/>
    <p:sldId id="502" r:id="rId5"/>
    <p:sldId id="461" r:id="rId6"/>
    <p:sldId id="506" r:id="rId7"/>
    <p:sldId id="509" r:id="rId8"/>
    <p:sldId id="387" r:id="rId9"/>
    <p:sldId id="511" r:id="rId10"/>
    <p:sldId id="507" r:id="rId11"/>
    <p:sldId id="434" r:id="rId12"/>
    <p:sldId id="390" r:id="rId13"/>
    <p:sldId id="408" r:id="rId14"/>
    <p:sldId id="500" r:id="rId15"/>
    <p:sldId id="497" r:id="rId16"/>
    <p:sldId id="433" r:id="rId17"/>
    <p:sldId id="389" r:id="rId18"/>
    <p:sldId id="398" r:id="rId19"/>
    <p:sldId id="399" r:id="rId20"/>
    <p:sldId id="435" r:id="rId21"/>
    <p:sldId id="446" r:id="rId22"/>
    <p:sldId id="425" r:id="rId23"/>
    <p:sldId id="454" r:id="rId24"/>
    <p:sldId id="504" r:id="rId25"/>
    <p:sldId id="436" r:id="rId26"/>
    <p:sldId id="438" r:id="rId27"/>
    <p:sldId id="491" r:id="rId28"/>
    <p:sldId id="437" r:id="rId29"/>
    <p:sldId id="508" r:id="rId30"/>
    <p:sldId id="501" r:id="rId31"/>
    <p:sldId id="512" r:id="rId32"/>
    <p:sldId id="513" r:id="rId33"/>
    <p:sldId id="510" r:id="rId34"/>
  </p:sldIdLst>
  <p:sldSz cx="9144000" cy="6858000" type="screen4x3"/>
  <p:notesSz cx="6797675" cy="9926638"/>
  <p:defaultTextStyle>
    <a:defPPr>
      <a:defRPr lang="es-ES"/>
    </a:defPPr>
    <a:lvl1pPr algn="l" rtl="0" eaLnBrk="0" fontAlgn="base" hangingPunct="0">
      <a:spcBef>
        <a:spcPct val="0"/>
      </a:spcBef>
      <a:spcAft>
        <a:spcPct val="0"/>
      </a:spcAft>
      <a:defRPr sz="3000" kern="1200">
        <a:solidFill>
          <a:schemeClr val="tx2"/>
        </a:solidFill>
        <a:latin typeface="Tahoma" panose="020B060403050404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3000" kern="1200">
        <a:solidFill>
          <a:schemeClr val="tx2"/>
        </a:solidFill>
        <a:latin typeface="Tahoma" panose="020B060403050404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3000" kern="1200">
        <a:solidFill>
          <a:schemeClr val="tx2"/>
        </a:solidFill>
        <a:latin typeface="Tahoma" panose="020B060403050404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3000" kern="1200">
        <a:solidFill>
          <a:schemeClr val="tx2"/>
        </a:solidFill>
        <a:latin typeface="Tahoma" panose="020B060403050404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3000" kern="1200">
        <a:solidFill>
          <a:schemeClr val="tx2"/>
        </a:solidFill>
        <a:latin typeface="Tahoma" panose="020B0604030504040204" pitchFamily="34" charset="0"/>
        <a:ea typeface="ＭＳ Ｐゴシック" panose="020B0600070205080204" pitchFamily="34" charset="-128"/>
        <a:cs typeface="+mn-cs"/>
      </a:defRPr>
    </a:lvl5pPr>
    <a:lvl6pPr marL="2286000" algn="l" defTabSz="914400" rtl="0" eaLnBrk="1" latinLnBrk="0" hangingPunct="1">
      <a:defRPr sz="3000" kern="1200">
        <a:solidFill>
          <a:schemeClr val="tx2"/>
        </a:solidFill>
        <a:latin typeface="Tahoma" panose="020B0604030504040204" pitchFamily="34" charset="0"/>
        <a:ea typeface="ＭＳ Ｐゴシック" panose="020B0600070205080204" pitchFamily="34" charset="-128"/>
        <a:cs typeface="+mn-cs"/>
      </a:defRPr>
    </a:lvl6pPr>
    <a:lvl7pPr marL="2743200" algn="l" defTabSz="914400" rtl="0" eaLnBrk="1" latinLnBrk="0" hangingPunct="1">
      <a:defRPr sz="3000" kern="1200">
        <a:solidFill>
          <a:schemeClr val="tx2"/>
        </a:solidFill>
        <a:latin typeface="Tahoma" panose="020B0604030504040204" pitchFamily="34" charset="0"/>
        <a:ea typeface="ＭＳ Ｐゴシック" panose="020B0600070205080204" pitchFamily="34" charset="-128"/>
        <a:cs typeface="+mn-cs"/>
      </a:defRPr>
    </a:lvl7pPr>
    <a:lvl8pPr marL="3200400" algn="l" defTabSz="914400" rtl="0" eaLnBrk="1" latinLnBrk="0" hangingPunct="1">
      <a:defRPr sz="3000" kern="1200">
        <a:solidFill>
          <a:schemeClr val="tx2"/>
        </a:solidFill>
        <a:latin typeface="Tahoma" panose="020B0604030504040204" pitchFamily="34" charset="0"/>
        <a:ea typeface="ＭＳ Ｐゴシック" panose="020B0600070205080204" pitchFamily="34" charset="-128"/>
        <a:cs typeface="+mn-cs"/>
      </a:defRPr>
    </a:lvl8pPr>
    <a:lvl9pPr marL="3657600" algn="l" defTabSz="914400" rtl="0" eaLnBrk="1" latinLnBrk="0" hangingPunct="1">
      <a:defRPr sz="3000" kern="1200">
        <a:solidFill>
          <a:schemeClr val="tx2"/>
        </a:solidFill>
        <a:latin typeface="Tahoma" panose="020B060403050404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25"/>
  </p:normalViewPr>
  <p:slideViewPr>
    <p:cSldViewPr>
      <p:cViewPr varScale="1">
        <p:scale>
          <a:sx n="91" d="100"/>
          <a:sy n="91" d="100"/>
        </p:scale>
        <p:origin x="1704"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4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9D50E60B-44A8-BF45-B062-468A37E9D0FE}"/>
              </a:ext>
            </a:extLst>
          </p:cNvPr>
          <p:cNvSpPr>
            <a:spLocks noGrp="1" noChangeArrowheads="1"/>
          </p:cNvSpPr>
          <p:nvPr>
            <p:ph type="hdr" sz="quarter"/>
          </p:nvPr>
        </p:nvSpPr>
        <p:spPr bwMode="auto">
          <a:xfrm>
            <a:off x="0" y="0"/>
            <a:ext cx="2946400" cy="496888"/>
          </a:xfrm>
          <a:prstGeom prst="rect">
            <a:avLst/>
          </a:prstGeom>
          <a:noFill/>
          <a:ln>
            <a:noFill/>
          </a:ln>
          <a:effectLst/>
        </p:spPr>
        <p:txBody>
          <a:bodyPr vert="horz" wrap="square" lIns="91428" tIns="45713" rIns="91428" bIns="45713" numCol="1" anchor="t" anchorCtr="0" compatLnSpc="1">
            <a:prstTxWarp prst="textNoShape">
              <a:avLst/>
            </a:prstTxWarp>
          </a:bodyPr>
          <a:lstStyle>
            <a:lvl1pPr algn="l" eaLnBrk="1" hangingPunct="1">
              <a:defRPr sz="1200">
                <a:solidFill>
                  <a:schemeClr val="tx1"/>
                </a:solidFill>
                <a:latin typeface="Times New Roman" charset="0"/>
                <a:ea typeface="ＭＳ Ｐゴシック" charset="0"/>
                <a:cs typeface="+mn-cs"/>
              </a:defRPr>
            </a:lvl1pPr>
          </a:lstStyle>
          <a:p>
            <a:pPr>
              <a:defRPr/>
            </a:pPr>
            <a:endParaRPr lang="es-ES"/>
          </a:p>
        </p:txBody>
      </p:sp>
      <p:sp>
        <p:nvSpPr>
          <p:cNvPr id="32771" name="Rectangle 3">
            <a:extLst>
              <a:ext uri="{FF2B5EF4-FFF2-40B4-BE49-F238E27FC236}">
                <a16:creationId xmlns:a16="http://schemas.microsoft.com/office/drawing/2014/main" id="{E5330830-2936-7B49-9B55-72679CA0A116}"/>
              </a:ext>
            </a:extLst>
          </p:cNvPr>
          <p:cNvSpPr>
            <a:spLocks noGrp="1" noChangeArrowheads="1"/>
          </p:cNvSpPr>
          <p:nvPr>
            <p:ph type="dt" idx="1"/>
          </p:nvPr>
        </p:nvSpPr>
        <p:spPr bwMode="auto">
          <a:xfrm>
            <a:off x="3849688" y="0"/>
            <a:ext cx="2946400" cy="496888"/>
          </a:xfrm>
          <a:prstGeom prst="rect">
            <a:avLst/>
          </a:prstGeom>
          <a:noFill/>
          <a:ln>
            <a:noFill/>
          </a:ln>
          <a:effectLst/>
        </p:spPr>
        <p:txBody>
          <a:bodyPr vert="horz" wrap="square" lIns="91428" tIns="45713" rIns="91428" bIns="45713" numCol="1" anchor="t" anchorCtr="0" compatLnSpc="1">
            <a:prstTxWarp prst="textNoShape">
              <a:avLst/>
            </a:prstTxWarp>
          </a:bodyPr>
          <a:lstStyle>
            <a:lvl1pPr algn="r" eaLnBrk="1" hangingPunct="1">
              <a:defRPr sz="1200">
                <a:solidFill>
                  <a:schemeClr val="tx1"/>
                </a:solidFill>
                <a:latin typeface="Times New Roman" charset="0"/>
                <a:ea typeface="ＭＳ Ｐゴシック" charset="0"/>
                <a:cs typeface="+mn-cs"/>
              </a:defRPr>
            </a:lvl1pPr>
          </a:lstStyle>
          <a:p>
            <a:pPr>
              <a:defRPr/>
            </a:pPr>
            <a:endParaRPr lang="es-ES"/>
          </a:p>
        </p:txBody>
      </p:sp>
      <p:sp>
        <p:nvSpPr>
          <p:cNvPr id="3076" name="Rectangle 4">
            <a:extLst>
              <a:ext uri="{FF2B5EF4-FFF2-40B4-BE49-F238E27FC236}">
                <a16:creationId xmlns:a16="http://schemas.microsoft.com/office/drawing/2014/main" id="{F4845FB0-1769-F341-A692-C799D752D442}"/>
              </a:ext>
            </a:extLst>
          </p:cNvPr>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3" name="Rectangle 5">
            <a:extLst>
              <a:ext uri="{FF2B5EF4-FFF2-40B4-BE49-F238E27FC236}">
                <a16:creationId xmlns:a16="http://schemas.microsoft.com/office/drawing/2014/main" id="{CC5F4586-77C1-944B-A3A7-C8EDB82A6F6F}"/>
              </a:ext>
            </a:extLst>
          </p:cNvPr>
          <p:cNvSpPr>
            <a:spLocks noGrp="1" noChangeArrowheads="1"/>
          </p:cNvSpPr>
          <p:nvPr>
            <p:ph type="body" sz="quarter" idx="3"/>
          </p:nvPr>
        </p:nvSpPr>
        <p:spPr bwMode="auto">
          <a:xfrm>
            <a:off x="679450" y="4714875"/>
            <a:ext cx="5438775" cy="4467225"/>
          </a:xfrm>
          <a:prstGeom prst="rect">
            <a:avLst/>
          </a:prstGeom>
          <a:noFill/>
          <a:ln>
            <a:noFill/>
          </a:ln>
          <a:effectLst/>
        </p:spPr>
        <p:txBody>
          <a:bodyPr vert="horz" wrap="square" lIns="91428" tIns="45713" rIns="91428" bIns="45713" numCol="1" anchor="t" anchorCtr="0" compatLnSpc="1">
            <a:prstTxWarp prst="textNoShape">
              <a:avLst/>
            </a:prstTxWarp>
          </a:bodyPr>
          <a:lstStyle/>
          <a:p>
            <a:pPr lvl="0"/>
            <a:r>
              <a:rPr lang="es-ES" altLang="es-ES" noProof="0"/>
              <a:t>Haga clic para modificar el estilo de texto del patrón</a:t>
            </a:r>
          </a:p>
          <a:p>
            <a:pPr lvl="1"/>
            <a:r>
              <a:rPr lang="es-ES" altLang="es-ES" noProof="0"/>
              <a:t>Segundo nivel</a:t>
            </a:r>
          </a:p>
          <a:p>
            <a:pPr lvl="2"/>
            <a:r>
              <a:rPr lang="es-ES" altLang="es-ES" noProof="0"/>
              <a:t>Tercer nivel</a:t>
            </a:r>
          </a:p>
          <a:p>
            <a:pPr lvl="3"/>
            <a:r>
              <a:rPr lang="es-ES" altLang="es-ES" noProof="0"/>
              <a:t>Cuarto nivel</a:t>
            </a:r>
          </a:p>
          <a:p>
            <a:pPr lvl="4"/>
            <a:r>
              <a:rPr lang="es-ES" altLang="es-ES" noProof="0"/>
              <a:t>Quinto nivel</a:t>
            </a:r>
          </a:p>
        </p:txBody>
      </p:sp>
      <p:sp>
        <p:nvSpPr>
          <p:cNvPr id="32774" name="Rectangle 6">
            <a:extLst>
              <a:ext uri="{FF2B5EF4-FFF2-40B4-BE49-F238E27FC236}">
                <a16:creationId xmlns:a16="http://schemas.microsoft.com/office/drawing/2014/main" id="{ABDCE57B-3402-474D-928A-20C11117051C}"/>
              </a:ext>
            </a:extLst>
          </p:cNvPr>
          <p:cNvSpPr>
            <a:spLocks noGrp="1" noChangeArrowheads="1"/>
          </p:cNvSpPr>
          <p:nvPr>
            <p:ph type="ftr" sz="quarter" idx="4"/>
          </p:nvPr>
        </p:nvSpPr>
        <p:spPr bwMode="auto">
          <a:xfrm>
            <a:off x="0" y="9428163"/>
            <a:ext cx="2946400" cy="496887"/>
          </a:xfrm>
          <a:prstGeom prst="rect">
            <a:avLst/>
          </a:prstGeom>
          <a:noFill/>
          <a:ln>
            <a:noFill/>
          </a:ln>
          <a:effectLst/>
        </p:spPr>
        <p:txBody>
          <a:bodyPr vert="horz" wrap="square" lIns="91428" tIns="45713" rIns="91428" bIns="45713" numCol="1" anchor="b" anchorCtr="0" compatLnSpc="1">
            <a:prstTxWarp prst="textNoShape">
              <a:avLst/>
            </a:prstTxWarp>
          </a:bodyPr>
          <a:lstStyle>
            <a:lvl1pPr algn="l" eaLnBrk="1" hangingPunct="1">
              <a:defRPr sz="1200">
                <a:solidFill>
                  <a:schemeClr val="tx1"/>
                </a:solidFill>
                <a:latin typeface="Times New Roman" charset="0"/>
                <a:ea typeface="ＭＳ Ｐゴシック" charset="0"/>
                <a:cs typeface="+mn-cs"/>
              </a:defRPr>
            </a:lvl1pPr>
          </a:lstStyle>
          <a:p>
            <a:pPr>
              <a:defRPr/>
            </a:pPr>
            <a:endParaRPr lang="es-ES"/>
          </a:p>
        </p:txBody>
      </p:sp>
      <p:sp>
        <p:nvSpPr>
          <p:cNvPr id="32775" name="Rectangle 7">
            <a:extLst>
              <a:ext uri="{FF2B5EF4-FFF2-40B4-BE49-F238E27FC236}">
                <a16:creationId xmlns:a16="http://schemas.microsoft.com/office/drawing/2014/main" id="{9DC72ACC-2F2D-3549-9816-AB3F45B1E749}"/>
              </a:ext>
            </a:extLst>
          </p:cNvPr>
          <p:cNvSpPr>
            <a:spLocks noGrp="1" noChangeArrowheads="1"/>
          </p:cNvSpPr>
          <p:nvPr>
            <p:ph type="sldNum" sz="quarter" idx="5"/>
          </p:nvPr>
        </p:nvSpPr>
        <p:spPr bwMode="auto">
          <a:xfrm>
            <a:off x="3849688" y="9428163"/>
            <a:ext cx="2946400" cy="496887"/>
          </a:xfrm>
          <a:prstGeom prst="rect">
            <a:avLst/>
          </a:prstGeom>
          <a:noFill/>
          <a:ln>
            <a:noFill/>
          </a:ln>
          <a:effectLst/>
        </p:spPr>
        <p:txBody>
          <a:bodyPr vert="horz" wrap="square" lIns="91428" tIns="45713" rIns="91428" bIns="45713" numCol="1" anchor="b" anchorCtr="0" compatLnSpc="1">
            <a:prstTxWarp prst="textNoShape">
              <a:avLst/>
            </a:prstTxWarp>
          </a:bodyPr>
          <a:lstStyle>
            <a:lvl1pPr algn="r" eaLnBrk="1" hangingPunct="1">
              <a:defRPr sz="1200">
                <a:solidFill>
                  <a:schemeClr val="tx1"/>
                </a:solidFill>
                <a:latin typeface="Times New Roman" panose="02020603050405020304" pitchFamily="18" charset="0"/>
              </a:defRPr>
            </a:lvl1pPr>
          </a:lstStyle>
          <a:p>
            <a:pPr>
              <a:defRPr/>
            </a:pPr>
            <a:fld id="{D6ABD4B1-1418-A24A-ACE6-54F04D0DB43A}" type="slidenum">
              <a:rPr lang="es-ES" altLang="es-ES"/>
              <a:pPr>
                <a:defRPr/>
              </a:pPr>
              <a:t>‹Nº›</a:t>
            </a:fld>
            <a:endParaRPr lang="es-ES" alt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Slide Image Placeholder 1">
            <a:extLst>
              <a:ext uri="{FF2B5EF4-FFF2-40B4-BE49-F238E27FC236}">
                <a16:creationId xmlns:a16="http://schemas.microsoft.com/office/drawing/2014/main" id="{D1E67331-60EE-244B-A0B9-71CBAB3263BA}"/>
              </a:ext>
            </a:extLst>
          </p:cNvPr>
          <p:cNvSpPr>
            <a:spLocks noGrp="1" noRot="1" noChangeAspect="1" noChangeArrowheads="1" noTextEdit="1"/>
          </p:cNvSpPr>
          <p:nvPr>
            <p:ph type="sldImg"/>
          </p:nvPr>
        </p:nvSpPr>
        <p:spPr>
          <a:ln/>
        </p:spPr>
      </p:sp>
      <p:sp>
        <p:nvSpPr>
          <p:cNvPr id="5122" name="Notes Placeholder 2">
            <a:extLst>
              <a:ext uri="{FF2B5EF4-FFF2-40B4-BE49-F238E27FC236}">
                <a16:creationId xmlns:a16="http://schemas.microsoft.com/office/drawing/2014/main" id="{96F64288-48F1-354C-813B-F916A9DE838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ES">
              <a:latin typeface="Times New Roman" panose="02020603050405020304" pitchFamily="18" charset="0"/>
              <a:ea typeface="ＭＳ Ｐゴシック" panose="020B0600070205080204" pitchFamily="34" charset="-128"/>
            </a:endParaRPr>
          </a:p>
        </p:txBody>
      </p:sp>
      <p:sp>
        <p:nvSpPr>
          <p:cNvPr id="5123" name="Slide Number Placeholder 3">
            <a:extLst>
              <a:ext uri="{FF2B5EF4-FFF2-40B4-BE49-F238E27FC236}">
                <a16:creationId xmlns:a16="http://schemas.microsoft.com/office/drawing/2014/main" id="{7B5BE913-9D8D-B949-BEED-FC11A9493DC8}"/>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E3F5CBAC-C232-1E4D-866D-351DAEDBFF9A}" type="slidenum">
              <a:rPr lang="es-ES" altLang="es-ES" smtClean="0">
                <a:solidFill>
                  <a:srgbClr val="000000"/>
                </a:solidFill>
              </a:rPr>
              <a:pPr>
                <a:spcBef>
                  <a:spcPct val="0"/>
                </a:spcBef>
              </a:pPr>
              <a:t>1</a:t>
            </a:fld>
            <a:endParaRPr lang="es-ES" altLang="es-ES">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298B411A-C21A-8341-9493-970B37983AC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04223BE7-31ED-3E4B-ABF1-1C790E144281}" type="slidenum">
              <a:rPr lang="es-ES" altLang="es-ES" smtClean="0"/>
              <a:pPr>
                <a:spcBef>
                  <a:spcPct val="0"/>
                </a:spcBef>
              </a:pPr>
              <a:t>10</a:t>
            </a:fld>
            <a:endParaRPr lang="es-ES" altLang="es-ES"/>
          </a:p>
        </p:txBody>
      </p:sp>
      <p:sp>
        <p:nvSpPr>
          <p:cNvPr id="23554" name="Rectangle 2">
            <a:extLst>
              <a:ext uri="{FF2B5EF4-FFF2-40B4-BE49-F238E27FC236}">
                <a16:creationId xmlns:a16="http://schemas.microsoft.com/office/drawing/2014/main" id="{03E929E7-1056-624C-B6F0-7BD2BAC6CAF1}"/>
              </a:ext>
            </a:extLst>
          </p:cNvPr>
          <p:cNvSpPr>
            <a:spLocks noGrp="1" noRot="1" noChangeAspect="1" noChangeArrowheads="1" noTextEdit="1"/>
          </p:cNvSpPr>
          <p:nvPr>
            <p:ph type="sldImg"/>
          </p:nvPr>
        </p:nvSpPr>
        <p:spPr>
          <a:ln/>
        </p:spPr>
      </p:sp>
      <p:sp>
        <p:nvSpPr>
          <p:cNvPr id="371715" name="Rectangle 3">
            <a:extLst>
              <a:ext uri="{FF2B5EF4-FFF2-40B4-BE49-F238E27FC236}">
                <a16:creationId xmlns:a16="http://schemas.microsoft.com/office/drawing/2014/main" id="{A4316627-AFBD-6E48-A822-96AB1C68EA35}"/>
              </a:ext>
            </a:extLst>
          </p:cNvPr>
          <p:cNvSpPr>
            <a:spLocks noGrp="1" noChangeArrowheads="1"/>
          </p:cNvSpPr>
          <p:nvPr>
            <p:ph type="body" idx="1"/>
          </p:nvPr>
        </p:nvSpPr>
        <p:spPr/>
        <p:txBody>
          <a:bodyPr/>
          <a:lstStyle/>
          <a:p>
            <a:pPr eaLnBrk="1" hangingPunct="1">
              <a:defRPr/>
            </a:pPr>
            <a:endParaRPr lang="en-US">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a:extLst>
              <a:ext uri="{FF2B5EF4-FFF2-40B4-BE49-F238E27FC236}">
                <a16:creationId xmlns:a16="http://schemas.microsoft.com/office/drawing/2014/main" id="{48D9D89F-EFC3-F24B-A6A8-FE467F2944F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055D013C-0CDE-A74A-8DA8-20A8E053968A}" type="slidenum">
              <a:rPr lang="es-ES" altLang="es-ES" smtClean="0"/>
              <a:pPr>
                <a:spcBef>
                  <a:spcPct val="0"/>
                </a:spcBef>
              </a:pPr>
              <a:t>11</a:t>
            </a:fld>
            <a:endParaRPr lang="es-ES" altLang="es-ES"/>
          </a:p>
        </p:txBody>
      </p:sp>
      <p:sp>
        <p:nvSpPr>
          <p:cNvPr id="25602" name="Rectangle 2">
            <a:extLst>
              <a:ext uri="{FF2B5EF4-FFF2-40B4-BE49-F238E27FC236}">
                <a16:creationId xmlns:a16="http://schemas.microsoft.com/office/drawing/2014/main" id="{A5DC1DCD-0946-734C-B0D4-7999CBD3F8EE}"/>
              </a:ext>
            </a:extLst>
          </p:cNvPr>
          <p:cNvSpPr>
            <a:spLocks noGrp="1" noRot="1" noChangeAspect="1" noChangeArrowheads="1" noTextEdit="1"/>
          </p:cNvSpPr>
          <p:nvPr>
            <p:ph type="sldImg"/>
          </p:nvPr>
        </p:nvSpPr>
        <p:spPr>
          <a:ln/>
        </p:spPr>
      </p:sp>
      <p:sp>
        <p:nvSpPr>
          <p:cNvPr id="371715" name="Rectangle 3">
            <a:extLst>
              <a:ext uri="{FF2B5EF4-FFF2-40B4-BE49-F238E27FC236}">
                <a16:creationId xmlns:a16="http://schemas.microsoft.com/office/drawing/2014/main" id="{B55C7D74-786F-B543-B54A-A2C7A6E27A87}"/>
              </a:ext>
            </a:extLst>
          </p:cNvPr>
          <p:cNvSpPr>
            <a:spLocks noGrp="1" noChangeArrowheads="1"/>
          </p:cNvSpPr>
          <p:nvPr>
            <p:ph type="body" idx="1"/>
          </p:nvPr>
        </p:nvSpPr>
        <p:spPr/>
        <p:txBody>
          <a:bodyPr/>
          <a:lstStyle/>
          <a:p>
            <a:pPr eaLnBrk="1" hangingPunct="1">
              <a:defRPr/>
            </a:pPr>
            <a:endParaRPr lang="en-US">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a:extLst>
              <a:ext uri="{FF2B5EF4-FFF2-40B4-BE49-F238E27FC236}">
                <a16:creationId xmlns:a16="http://schemas.microsoft.com/office/drawing/2014/main" id="{ED1E4A39-9AF1-6244-928F-86B8B0894947}"/>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4405FEC1-EFDD-1340-908C-5E9639F38C31}" type="slidenum">
              <a:rPr lang="es-ES" altLang="es-ES" smtClean="0"/>
              <a:pPr>
                <a:spcBef>
                  <a:spcPct val="0"/>
                </a:spcBef>
              </a:pPr>
              <a:t>12</a:t>
            </a:fld>
            <a:endParaRPr lang="es-ES" altLang="es-ES"/>
          </a:p>
        </p:txBody>
      </p:sp>
      <p:sp>
        <p:nvSpPr>
          <p:cNvPr id="27650" name="Rectangle 7">
            <a:extLst>
              <a:ext uri="{FF2B5EF4-FFF2-40B4-BE49-F238E27FC236}">
                <a16:creationId xmlns:a16="http://schemas.microsoft.com/office/drawing/2014/main" id="{D679EB6D-A484-7240-96F5-CB947041C1DB}"/>
              </a:ext>
            </a:extLst>
          </p:cNvPr>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3" rIns="91428" bIns="45713" anchor="b"/>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3284A241-EEAA-2845-B5BA-1BDA54C09005}" type="slidenum">
              <a:rPr lang="es-ES" altLang="es-ES"/>
              <a:pPr algn="r" eaLnBrk="1" hangingPunct="1">
                <a:spcBef>
                  <a:spcPct val="0"/>
                </a:spcBef>
              </a:pPr>
              <a:t>12</a:t>
            </a:fld>
            <a:endParaRPr lang="es-ES" altLang="es-ES"/>
          </a:p>
        </p:txBody>
      </p:sp>
      <p:sp>
        <p:nvSpPr>
          <p:cNvPr id="27651" name="Rectangle 2">
            <a:extLst>
              <a:ext uri="{FF2B5EF4-FFF2-40B4-BE49-F238E27FC236}">
                <a16:creationId xmlns:a16="http://schemas.microsoft.com/office/drawing/2014/main" id="{73EF4FEE-C12B-164A-93BC-B91A2F26C27C}"/>
              </a:ext>
            </a:extLst>
          </p:cNvPr>
          <p:cNvSpPr>
            <a:spLocks noGrp="1" noRot="1" noChangeAspect="1" noChangeArrowheads="1" noTextEdit="1"/>
          </p:cNvSpPr>
          <p:nvPr>
            <p:ph type="sldImg"/>
          </p:nvPr>
        </p:nvSpPr>
        <p:spPr>
          <a:ln/>
        </p:spPr>
      </p:sp>
      <p:sp>
        <p:nvSpPr>
          <p:cNvPr id="286724" name="Rectangle 3">
            <a:extLst>
              <a:ext uri="{FF2B5EF4-FFF2-40B4-BE49-F238E27FC236}">
                <a16:creationId xmlns:a16="http://schemas.microsoft.com/office/drawing/2014/main" id="{CE783BBE-2DDD-924D-B234-8A29ECF3133E}"/>
              </a:ext>
            </a:extLst>
          </p:cNvPr>
          <p:cNvSpPr>
            <a:spLocks noGrp="1" noChangeArrowheads="1"/>
          </p:cNvSpPr>
          <p:nvPr>
            <p:ph type="body" idx="1"/>
          </p:nvPr>
        </p:nvSpPr>
        <p:spPr/>
        <p:txBody>
          <a:bodyPr/>
          <a:lstStyle/>
          <a:p>
            <a:pPr eaLnBrk="1" hangingPunct="1">
              <a:defRPr/>
            </a:pPr>
            <a:endParaRPr lang="en-US">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a:extLst>
              <a:ext uri="{FF2B5EF4-FFF2-40B4-BE49-F238E27FC236}">
                <a16:creationId xmlns:a16="http://schemas.microsoft.com/office/drawing/2014/main" id="{8EF0A139-49FC-8F46-B8C9-01B492C4FCA7}"/>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7D851390-1EC6-044C-A25D-3714EA50BBD3}" type="slidenum">
              <a:rPr lang="es-ES" altLang="es-ES" smtClean="0"/>
              <a:pPr>
                <a:spcBef>
                  <a:spcPct val="0"/>
                </a:spcBef>
              </a:pPr>
              <a:t>13</a:t>
            </a:fld>
            <a:endParaRPr lang="es-ES" altLang="es-ES"/>
          </a:p>
        </p:txBody>
      </p:sp>
      <p:sp>
        <p:nvSpPr>
          <p:cNvPr id="29698" name="Rectangle 2">
            <a:extLst>
              <a:ext uri="{FF2B5EF4-FFF2-40B4-BE49-F238E27FC236}">
                <a16:creationId xmlns:a16="http://schemas.microsoft.com/office/drawing/2014/main" id="{109F4E40-50AE-9345-AEAB-C85B0230FDFC}"/>
              </a:ext>
            </a:extLst>
          </p:cNvPr>
          <p:cNvSpPr>
            <a:spLocks noGrp="1" noRot="1" noChangeAspect="1" noChangeArrowheads="1" noTextEdit="1"/>
          </p:cNvSpPr>
          <p:nvPr>
            <p:ph type="sldImg"/>
          </p:nvPr>
        </p:nvSpPr>
        <p:spPr>
          <a:ln/>
        </p:spPr>
      </p:sp>
      <p:sp>
        <p:nvSpPr>
          <p:cNvPr id="351235" name="Rectangle 3">
            <a:extLst>
              <a:ext uri="{FF2B5EF4-FFF2-40B4-BE49-F238E27FC236}">
                <a16:creationId xmlns:a16="http://schemas.microsoft.com/office/drawing/2014/main" id="{2CF1C798-1F11-834D-8CAA-C72387694E93}"/>
              </a:ext>
            </a:extLst>
          </p:cNvPr>
          <p:cNvSpPr>
            <a:spLocks noGrp="1" noChangeArrowheads="1"/>
          </p:cNvSpPr>
          <p:nvPr>
            <p:ph type="body" idx="1"/>
          </p:nvPr>
        </p:nvSpPr>
        <p:spPr/>
        <p:txBody>
          <a:bodyPr/>
          <a:lstStyle/>
          <a:p>
            <a:pPr eaLnBrk="1" hangingPunct="1">
              <a:defRPr/>
            </a:pPr>
            <a:endParaRPr lang="en-GB">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a:extLst>
              <a:ext uri="{FF2B5EF4-FFF2-40B4-BE49-F238E27FC236}">
                <a16:creationId xmlns:a16="http://schemas.microsoft.com/office/drawing/2014/main" id="{95360CB7-1588-8B44-AAA5-AAB2E56797CE}"/>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67C91E48-0018-6A40-85BD-0C0FDA365E80}" type="slidenum">
              <a:rPr lang="es-ES" altLang="es-ES" smtClean="0"/>
              <a:pPr>
                <a:spcBef>
                  <a:spcPct val="0"/>
                </a:spcBef>
              </a:pPr>
              <a:t>14</a:t>
            </a:fld>
            <a:endParaRPr lang="es-ES" altLang="es-ES"/>
          </a:p>
        </p:txBody>
      </p:sp>
      <p:sp>
        <p:nvSpPr>
          <p:cNvPr id="31746" name="Rectangle 2">
            <a:extLst>
              <a:ext uri="{FF2B5EF4-FFF2-40B4-BE49-F238E27FC236}">
                <a16:creationId xmlns:a16="http://schemas.microsoft.com/office/drawing/2014/main" id="{5667D0B2-B02E-4446-940C-EB5B3825EEC5}"/>
              </a:ext>
            </a:extLst>
          </p:cNvPr>
          <p:cNvSpPr>
            <a:spLocks noGrp="1" noRot="1" noChangeAspect="1" noChangeArrowheads="1" noTextEdit="1"/>
          </p:cNvSpPr>
          <p:nvPr>
            <p:ph type="sldImg"/>
          </p:nvPr>
        </p:nvSpPr>
        <p:spPr>
          <a:ln/>
        </p:spPr>
      </p:sp>
      <p:sp>
        <p:nvSpPr>
          <p:cNvPr id="351235" name="Rectangle 3">
            <a:extLst>
              <a:ext uri="{FF2B5EF4-FFF2-40B4-BE49-F238E27FC236}">
                <a16:creationId xmlns:a16="http://schemas.microsoft.com/office/drawing/2014/main" id="{BE69198E-3345-6543-AB1D-C9930D120F47}"/>
              </a:ext>
            </a:extLst>
          </p:cNvPr>
          <p:cNvSpPr>
            <a:spLocks noGrp="1" noChangeArrowheads="1"/>
          </p:cNvSpPr>
          <p:nvPr>
            <p:ph type="body" idx="1"/>
          </p:nvPr>
        </p:nvSpPr>
        <p:spPr/>
        <p:txBody>
          <a:bodyPr/>
          <a:lstStyle/>
          <a:p>
            <a:pPr eaLnBrk="1" hangingPunct="1">
              <a:defRPr/>
            </a:pPr>
            <a:endParaRPr lang="en-GB">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a:extLst>
              <a:ext uri="{FF2B5EF4-FFF2-40B4-BE49-F238E27FC236}">
                <a16:creationId xmlns:a16="http://schemas.microsoft.com/office/drawing/2014/main" id="{89E9547E-2AE8-4746-94BD-C9D3DD7F4C0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8D8F0BBB-BF73-2A43-990E-FBEF99A7771A}" type="slidenum">
              <a:rPr lang="es-ES" altLang="es-ES" smtClean="0"/>
              <a:pPr>
                <a:spcBef>
                  <a:spcPct val="0"/>
                </a:spcBef>
              </a:pPr>
              <a:t>15</a:t>
            </a:fld>
            <a:endParaRPr lang="es-ES" altLang="es-ES"/>
          </a:p>
        </p:txBody>
      </p:sp>
      <p:sp>
        <p:nvSpPr>
          <p:cNvPr id="33794" name="Rectangle 7">
            <a:extLst>
              <a:ext uri="{FF2B5EF4-FFF2-40B4-BE49-F238E27FC236}">
                <a16:creationId xmlns:a16="http://schemas.microsoft.com/office/drawing/2014/main" id="{2DFF4C6A-56FB-FC47-83CB-9A131653F888}"/>
              </a:ext>
            </a:extLst>
          </p:cNvPr>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1" tIns="45709" rIns="91421" bIns="45709" anchor="b"/>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83185435-1F5B-D04C-A631-9E8D37ADBE8F}" type="slidenum">
              <a:rPr lang="es-ES" altLang="es-ES"/>
              <a:pPr algn="r" eaLnBrk="1" hangingPunct="1">
                <a:spcBef>
                  <a:spcPct val="0"/>
                </a:spcBef>
              </a:pPr>
              <a:t>15</a:t>
            </a:fld>
            <a:endParaRPr lang="es-ES" altLang="es-ES"/>
          </a:p>
        </p:txBody>
      </p:sp>
      <p:sp>
        <p:nvSpPr>
          <p:cNvPr id="33795" name="Rectangle 2">
            <a:extLst>
              <a:ext uri="{FF2B5EF4-FFF2-40B4-BE49-F238E27FC236}">
                <a16:creationId xmlns:a16="http://schemas.microsoft.com/office/drawing/2014/main" id="{E86C55A5-BC5F-BF4D-A747-D18E902E033E}"/>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CAC9FACA-624F-8042-837F-9118F0CB060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1" tIns="45709" rIns="91421" bIns="45709"/>
          <a:lstStyle/>
          <a:p>
            <a:pPr eaLnBrk="1" hangingPunct="1"/>
            <a:endParaRPr lang="en-US" altLang="es-E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a:extLst>
              <a:ext uri="{FF2B5EF4-FFF2-40B4-BE49-F238E27FC236}">
                <a16:creationId xmlns:a16="http://schemas.microsoft.com/office/drawing/2014/main" id="{40CB2C27-1B13-6341-9599-8B4FAD508E81}"/>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6BAE4E8E-4B35-CF48-BA8C-81B0F90396DF}" type="slidenum">
              <a:rPr lang="es-ES" altLang="es-ES" smtClean="0"/>
              <a:pPr>
                <a:spcBef>
                  <a:spcPct val="0"/>
                </a:spcBef>
              </a:pPr>
              <a:t>16</a:t>
            </a:fld>
            <a:endParaRPr lang="es-ES" altLang="es-ES"/>
          </a:p>
        </p:txBody>
      </p:sp>
      <p:sp>
        <p:nvSpPr>
          <p:cNvPr id="35842" name="Rectangle 2">
            <a:extLst>
              <a:ext uri="{FF2B5EF4-FFF2-40B4-BE49-F238E27FC236}">
                <a16:creationId xmlns:a16="http://schemas.microsoft.com/office/drawing/2014/main" id="{1F768FFD-DD64-7C47-9B85-19194F6B0B67}"/>
              </a:ext>
            </a:extLst>
          </p:cNvPr>
          <p:cNvSpPr>
            <a:spLocks noGrp="1" noRot="1" noChangeAspect="1" noChangeArrowheads="1" noTextEdit="1"/>
          </p:cNvSpPr>
          <p:nvPr>
            <p:ph type="sldImg"/>
          </p:nvPr>
        </p:nvSpPr>
        <p:spPr>
          <a:ln/>
        </p:spPr>
      </p:sp>
      <p:sp>
        <p:nvSpPr>
          <p:cNvPr id="35843" name="Rectangle 3">
            <a:extLst>
              <a:ext uri="{FF2B5EF4-FFF2-40B4-BE49-F238E27FC236}">
                <a16:creationId xmlns:a16="http://schemas.microsoft.com/office/drawing/2014/main" id="{486B171E-43DC-994D-9241-095492E672E9}"/>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s-E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a:extLst>
              <a:ext uri="{FF2B5EF4-FFF2-40B4-BE49-F238E27FC236}">
                <a16:creationId xmlns:a16="http://schemas.microsoft.com/office/drawing/2014/main" id="{0CE4EE1A-4A36-5D49-92AA-D054B1F979A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86193DDA-0BD9-4546-B6F7-BB697970A90C}" type="slidenum">
              <a:rPr lang="es-ES" altLang="es-ES" smtClean="0"/>
              <a:pPr>
                <a:spcBef>
                  <a:spcPct val="0"/>
                </a:spcBef>
              </a:pPr>
              <a:t>17</a:t>
            </a:fld>
            <a:endParaRPr lang="es-ES" altLang="es-ES"/>
          </a:p>
        </p:txBody>
      </p:sp>
      <p:sp>
        <p:nvSpPr>
          <p:cNvPr id="37890" name="Rectangle 7">
            <a:extLst>
              <a:ext uri="{FF2B5EF4-FFF2-40B4-BE49-F238E27FC236}">
                <a16:creationId xmlns:a16="http://schemas.microsoft.com/office/drawing/2014/main" id="{B634492B-90E3-7848-876E-313CFAFDB749}"/>
              </a:ext>
            </a:extLst>
          </p:cNvPr>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3" rIns="91428" bIns="45713" anchor="b"/>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154E13B0-6DB8-3C48-86C8-E919148F71DC}" type="slidenum">
              <a:rPr lang="es-ES" altLang="es-ES"/>
              <a:pPr algn="r" eaLnBrk="1" hangingPunct="1">
                <a:spcBef>
                  <a:spcPct val="0"/>
                </a:spcBef>
              </a:pPr>
              <a:t>17</a:t>
            </a:fld>
            <a:endParaRPr lang="es-ES" altLang="es-ES"/>
          </a:p>
        </p:txBody>
      </p:sp>
      <p:sp>
        <p:nvSpPr>
          <p:cNvPr id="37891" name="Rectangle 2">
            <a:extLst>
              <a:ext uri="{FF2B5EF4-FFF2-40B4-BE49-F238E27FC236}">
                <a16:creationId xmlns:a16="http://schemas.microsoft.com/office/drawing/2014/main" id="{31B6DBD0-F646-8C43-BD75-1066689C27E0}"/>
              </a:ext>
            </a:extLst>
          </p:cNvPr>
          <p:cNvSpPr>
            <a:spLocks noGrp="1" noRot="1" noChangeAspect="1" noChangeArrowheads="1" noTextEdit="1"/>
          </p:cNvSpPr>
          <p:nvPr>
            <p:ph type="sldImg"/>
          </p:nvPr>
        </p:nvSpPr>
        <p:spPr>
          <a:ln/>
        </p:spPr>
      </p:sp>
      <p:sp>
        <p:nvSpPr>
          <p:cNvPr id="258052" name="Rectangle 3">
            <a:extLst>
              <a:ext uri="{FF2B5EF4-FFF2-40B4-BE49-F238E27FC236}">
                <a16:creationId xmlns:a16="http://schemas.microsoft.com/office/drawing/2014/main" id="{1A68EA26-7418-0A4E-B367-93FC30A7C9BF}"/>
              </a:ext>
            </a:extLst>
          </p:cNvPr>
          <p:cNvSpPr>
            <a:spLocks noGrp="1" noChangeArrowheads="1"/>
          </p:cNvSpPr>
          <p:nvPr>
            <p:ph type="body" idx="1"/>
          </p:nvPr>
        </p:nvSpPr>
        <p:spPr/>
        <p:txBody>
          <a:bodyPr/>
          <a:lstStyle/>
          <a:p>
            <a:pPr eaLnBrk="1" hangingPunct="1">
              <a:defRPr/>
            </a:pPr>
            <a:endParaRPr lang="en-US">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a:extLst>
              <a:ext uri="{FF2B5EF4-FFF2-40B4-BE49-F238E27FC236}">
                <a16:creationId xmlns:a16="http://schemas.microsoft.com/office/drawing/2014/main" id="{49F01DED-8B5F-834B-A8FA-1D61433EAF3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29801B16-717C-F24D-B05F-81F09237255A}" type="slidenum">
              <a:rPr lang="es-ES" altLang="es-ES" smtClean="0"/>
              <a:pPr>
                <a:spcBef>
                  <a:spcPct val="0"/>
                </a:spcBef>
              </a:pPr>
              <a:t>18</a:t>
            </a:fld>
            <a:endParaRPr lang="es-ES" altLang="es-ES"/>
          </a:p>
        </p:txBody>
      </p:sp>
      <p:sp>
        <p:nvSpPr>
          <p:cNvPr id="39938" name="Rectangle 2">
            <a:extLst>
              <a:ext uri="{FF2B5EF4-FFF2-40B4-BE49-F238E27FC236}">
                <a16:creationId xmlns:a16="http://schemas.microsoft.com/office/drawing/2014/main" id="{17D4E4A9-1B90-F647-B677-6821DAEA2E61}"/>
              </a:ext>
            </a:extLst>
          </p:cNvPr>
          <p:cNvSpPr>
            <a:spLocks noGrp="1" noRot="1" noChangeAspect="1" noChangeArrowheads="1" noTextEdit="1"/>
          </p:cNvSpPr>
          <p:nvPr>
            <p:ph type="sldImg"/>
          </p:nvPr>
        </p:nvSpPr>
        <p:spPr>
          <a:ln/>
        </p:spPr>
      </p:sp>
      <p:sp>
        <p:nvSpPr>
          <p:cNvPr id="302083" name="Rectangle 3">
            <a:extLst>
              <a:ext uri="{FF2B5EF4-FFF2-40B4-BE49-F238E27FC236}">
                <a16:creationId xmlns:a16="http://schemas.microsoft.com/office/drawing/2014/main" id="{240A38B7-E494-044F-BB04-218CE3C523DC}"/>
              </a:ext>
            </a:extLst>
          </p:cNvPr>
          <p:cNvSpPr>
            <a:spLocks noGrp="1" noChangeArrowheads="1"/>
          </p:cNvSpPr>
          <p:nvPr>
            <p:ph type="body" idx="1"/>
          </p:nvPr>
        </p:nvSpPr>
        <p:spPr/>
        <p:txBody>
          <a:bodyPr/>
          <a:lstStyle/>
          <a:p>
            <a:pPr eaLnBrk="1" hangingPunct="1">
              <a:defRPr/>
            </a:pPr>
            <a:endParaRPr lang="en-GB">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a:extLst>
              <a:ext uri="{FF2B5EF4-FFF2-40B4-BE49-F238E27FC236}">
                <a16:creationId xmlns:a16="http://schemas.microsoft.com/office/drawing/2014/main" id="{2E239F28-9D32-0548-AE59-0C273F719B5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0C756694-D504-854C-883F-9896D76617F7}" type="slidenum">
              <a:rPr lang="es-ES" altLang="es-ES" smtClean="0"/>
              <a:pPr>
                <a:spcBef>
                  <a:spcPct val="0"/>
                </a:spcBef>
              </a:pPr>
              <a:t>19</a:t>
            </a:fld>
            <a:endParaRPr lang="es-ES" altLang="es-ES"/>
          </a:p>
        </p:txBody>
      </p:sp>
      <p:sp>
        <p:nvSpPr>
          <p:cNvPr id="41986" name="Rectangle 2">
            <a:extLst>
              <a:ext uri="{FF2B5EF4-FFF2-40B4-BE49-F238E27FC236}">
                <a16:creationId xmlns:a16="http://schemas.microsoft.com/office/drawing/2014/main" id="{E1B9CA8A-0311-CD48-B2CE-24D0F62BD821}"/>
              </a:ext>
            </a:extLst>
          </p:cNvPr>
          <p:cNvSpPr>
            <a:spLocks noGrp="1" noRot="1" noChangeAspect="1" noChangeArrowheads="1" noTextEdit="1"/>
          </p:cNvSpPr>
          <p:nvPr>
            <p:ph type="sldImg"/>
          </p:nvPr>
        </p:nvSpPr>
        <p:spPr>
          <a:ln/>
        </p:spPr>
      </p:sp>
      <p:sp>
        <p:nvSpPr>
          <p:cNvPr id="41987" name="Rectangle 3">
            <a:extLst>
              <a:ext uri="{FF2B5EF4-FFF2-40B4-BE49-F238E27FC236}">
                <a16:creationId xmlns:a16="http://schemas.microsoft.com/office/drawing/2014/main" id="{38219B98-08E1-CC49-99B8-3AEFA448537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s-E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a:extLst>
              <a:ext uri="{FF2B5EF4-FFF2-40B4-BE49-F238E27FC236}">
                <a16:creationId xmlns:a16="http://schemas.microsoft.com/office/drawing/2014/main" id="{15F97F25-A247-B640-86CF-959907A72E5E}"/>
              </a:ext>
            </a:extLst>
          </p:cNvPr>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nchor="b"/>
          <a:lstStyle>
            <a:lvl1pPr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3BEAF6BA-4271-8D43-B35A-E325BCB9A14A}" type="slidenum">
              <a:rPr lang="es-ES" altLang="es-ES"/>
              <a:pPr algn="r" eaLnBrk="1" hangingPunct="1">
                <a:spcBef>
                  <a:spcPct val="0"/>
                </a:spcBef>
              </a:pPr>
              <a:t>2</a:t>
            </a:fld>
            <a:endParaRPr lang="es-ES" altLang="es-ES"/>
          </a:p>
        </p:txBody>
      </p:sp>
      <p:sp>
        <p:nvSpPr>
          <p:cNvPr id="7170" name="Rectangle 2">
            <a:extLst>
              <a:ext uri="{FF2B5EF4-FFF2-40B4-BE49-F238E27FC236}">
                <a16:creationId xmlns:a16="http://schemas.microsoft.com/office/drawing/2014/main" id="{65AF659C-C497-CA4C-8286-C9A979C3CC62}"/>
              </a:ext>
            </a:extLst>
          </p:cNvPr>
          <p:cNvSpPr>
            <a:spLocks noGrp="1" noRot="1" noChangeAspect="1" noChangeArrowheads="1" noTextEdit="1"/>
          </p:cNvSpPr>
          <p:nvPr>
            <p:ph type="sldImg"/>
          </p:nvPr>
        </p:nvSpPr>
        <p:spPr>
          <a:xfrm>
            <a:off x="919163" y="744538"/>
            <a:ext cx="4960937" cy="3722687"/>
          </a:xfrm>
          <a:ln/>
        </p:spPr>
      </p:sp>
      <p:sp>
        <p:nvSpPr>
          <p:cNvPr id="7171" name="Rectangle 3">
            <a:extLst>
              <a:ext uri="{FF2B5EF4-FFF2-40B4-BE49-F238E27FC236}">
                <a16:creationId xmlns:a16="http://schemas.microsoft.com/office/drawing/2014/main" id="{158F9CA2-F806-4A47-BFED-4CEE72332CA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lstStyle/>
          <a:p>
            <a:endParaRPr lang="en-US" altLang="es-ES">
              <a:latin typeface="Calibri" panose="020F0502020204030204" pitchFamily="34" charset="0"/>
              <a:ea typeface="ＭＳ Ｐゴシック" panose="020B0600070205080204"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a:extLst>
              <a:ext uri="{FF2B5EF4-FFF2-40B4-BE49-F238E27FC236}">
                <a16:creationId xmlns:a16="http://schemas.microsoft.com/office/drawing/2014/main" id="{5B4043D8-042C-B940-94BA-D4BA6F39D4F4}"/>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C7780324-8182-544E-8FD3-B0096C321D86}" type="slidenum">
              <a:rPr lang="es-ES" altLang="es-ES" smtClean="0"/>
              <a:pPr>
                <a:spcBef>
                  <a:spcPct val="0"/>
                </a:spcBef>
              </a:pPr>
              <a:t>20</a:t>
            </a:fld>
            <a:endParaRPr lang="es-ES" altLang="es-ES"/>
          </a:p>
        </p:txBody>
      </p:sp>
      <p:sp>
        <p:nvSpPr>
          <p:cNvPr id="44034" name="Rectangle 2">
            <a:extLst>
              <a:ext uri="{FF2B5EF4-FFF2-40B4-BE49-F238E27FC236}">
                <a16:creationId xmlns:a16="http://schemas.microsoft.com/office/drawing/2014/main" id="{7CB2A4A3-6E9E-6748-99E8-71D24CE6B6DC}"/>
              </a:ext>
            </a:extLst>
          </p:cNvPr>
          <p:cNvSpPr>
            <a:spLocks noGrp="1" noRot="1" noChangeAspect="1" noChangeArrowheads="1" noTextEdit="1"/>
          </p:cNvSpPr>
          <p:nvPr>
            <p:ph type="sldImg"/>
          </p:nvPr>
        </p:nvSpPr>
        <p:spPr>
          <a:ln/>
        </p:spPr>
      </p:sp>
      <p:sp>
        <p:nvSpPr>
          <p:cNvPr id="44035" name="Rectangle 3">
            <a:extLst>
              <a:ext uri="{FF2B5EF4-FFF2-40B4-BE49-F238E27FC236}">
                <a16:creationId xmlns:a16="http://schemas.microsoft.com/office/drawing/2014/main" id="{A95D7720-3662-BB47-B6F6-3588E137E75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s-E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a:extLst>
              <a:ext uri="{FF2B5EF4-FFF2-40B4-BE49-F238E27FC236}">
                <a16:creationId xmlns:a16="http://schemas.microsoft.com/office/drawing/2014/main" id="{AA0993EC-79CA-9B4A-9E5F-86FA3231435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8F09C9F3-F36D-BD49-8F53-2BA423673868}" type="slidenum">
              <a:rPr lang="es-ES" altLang="es-ES" smtClean="0"/>
              <a:pPr>
                <a:spcBef>
                  <a:spcPct val="0"/>
                </a:spcBef>
              </a:pPr>
              <a:t>21</a:t>
            </a:fld>
            <a:endParaRPr lang="es-ES" altLang="es-ES"/>
          </a:p>
        </p:txBody>
      </p:sp>
      <p:sp>
        <p:nvSpPr>
          <p:cNvPr id="46082" name="Rectangle 2">
            <a:extLst>
              <a:ext uri="{FF2B5EF4-FFF2-40B4-BE49-F238E27FC236}">
                <a16:creationId xmlns:a16="http://schemas.microsoft.com/office/drawing/2014/main" id="{04B445C9-6F70-4942-9937-C5F4688387D6}"/>
              </a:ext>
            </a:extLst>
          </p:cNvPr>
          <p:cNvSpPr>
            <a:spLocks noGrp="1" noRot="1" noChangeAspect="1" noChangeArrowheads="1" noTextEdit="1"/>
          </p:cNvSpPr>
          <p:nvPr>
            <p:ph type="sldImg"/>
          </p:nvPr>
        </p:nvSpPr>
        <p:spPr>
          <a:ln/>
        </p:spPr>
      </p:sp>
      <p:sp>
        <p:nvSpPr>
          <p:cNvPr id="46083" name="Rectangle 3">
            <a:extLst>
              <a:ext uri="{FF2B5EF4-FFF2-40B4-BE49-F238E27FC236}">
                <a16:creationId xmlns:a16="http://schemas.microsoft.com/office/drawing/2014/main" id="{AD7800C7-6581-4942-9DF4-D0B68626C7C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s-E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a:extLst>
              <a:ext uri="{FF2B5EF4-FFF2-40B4-BE49-F238E27FC236}">
                <a16:creationId xmlns:a16="http://schemas.microsoft.com/office/drawing/2014/main" id="{E54A08B6-A79D-B647-AF73-AC121167F3D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A8D9C6A6-2CD3-4448-86BC-B9ECE4317EAA}" type="slidenum">
              <a:rPr lang="es-ES" altLang="es-ES" smtClean="0"/>
              <a:pPr>
                <a:spcBef>
                  <a:spcPct val="0"/>
                </a:spcBef>
              </a:pPr>
              <a:t>22</a:t>
            </a:fld>
            <a:endParaRPr lang="es-ES" altLang="es-ES"/>
          </a:p>
        </p:txBody>
      </p:sp>
      <p:sp>
        <p:nvSpPr>
          <p:cNvPr id="48130" name="Rectangle 7">
            <a:extLst>
              <a:ext uri="{FF2B5EF4-FFF2-40B4-BE49-F238E27FC236}">
                <a16:creationId xmlns:a16="http://schemas.microsoft.com/office/drawing/2014/main" id="{D5C2D148-7ABD-2149-BFFB-FA2EFD5EE51D}"/>
              </a:ext>
            </a:extLst>
          </p:cNvPr>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3" rIns="91428" bIns="45713" anchor="b"/>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BA498548-8C1A-B24B-A17C-1B0AEA8716FE}" type="slidenum">
              <a:rPr lang="es-ES" altLang="es-ES"/>
              <a:pPr algn="r" eaLnBrk="1" hangingPunct="1">
                <a:spcBef>
                  <a:spcPct val="0"/>
                </a:spcBef>
              </a:pPr>
              <a:t>22</a:t>
            </a:fld>
            <a:endParaRPr lang="es-ES" altLang="es-ES"/>
          </a:p>
        </p:txBody>
      </p:sp>
      <p:sp>
        <p:nvSpPr>
          <p:cNvPr id="48131" name="Rectangle 2">
            <a:extLst>
              <a:ext uri="{FF2B5EF4-FFF2-40B4-BE49-F238E27FC236}">
                <a16:creationId xmlns:a16="http://schemas.microsoft.com/office/drawing/2014/main" id="{22E11562-7BB7-6045-A90E-0878DCEB7B3C}"/>
              </a:ext>
            </a:extLst>
          </p:cNvPr>
          <p:cNvSpPr>
            <a:spLocks noGrp="1" noRot="1" noChangeAspect="1" noChangeArrowheads="1" noTextEdit="1"/>
          </p:cNvSpPr>
          <p:nvPr>
            <p:ph type="sldImg"/>
          </p:nvPr>
        </p:nvSpPr>
        <p:spPr>
          <a:ln/>
        </p:spPr>
      </p:sp>
      <p:sp>
        <p:nvSpPr>
          <p:cNvPr id="258052" name="Rectangle 3">
            <a:extLst>
              <a:ext uri="{FF2B5EF4-FFF2-40B4-BE49-F238E27FC236}">
                <a16:creationId xmlns:a16="http://schemas.microsoft.com/office/drawing/2014/main" id="{C0EFED7A-192A-B34A-BD19-5A16BB5B8924}"/>
              </a:ext>
            </a:extLst>
          </p:cNvPr>
          <p:cNvSpPr>
            <a:spLocks noGrp="1" noChangeArrowheads="1"/>
          </p:cNvSpPr>
          <p:nvPr>
            <p:ph type="body" idx="1"/>
          </p:nvPr>
        </p:nvSpPr>
        <p:spPr/>
        <p:txBody>
          <a:bodyPr/>
          <a:lstStyle/>
          <a:p>
            <a:pPr eaLnBrk="1" hangingPunct="1">
              <a:defRPr/>
            </a:pPr>
            <a:endParaRPr lang="en-US">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a:extLst>
              <a:ext uri="{FF2B5EF4-FFF2-40B4-BE49-F238E27FC236}">
                <a16:creationId xmlns:a16="http://schemas.microsoft.com/office/drawing/2014/main" id="{3DE31A83-E729-B340-8316-D528B05F013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A037EE47-74B0-C94C-838D-318EE144F0A4}" type="slidenum">
              <a:rPr lang="es-ES" altLang="es-ES" smtClean="0"/>
              <a:pPr>
                <a:spcBef>
                  <a:spcPct val="0"/>
                </a:spcBef>
              </a:pPr>
              <a:t>23</a:t>
            </a:fld>
            <a:endParaRPr lang="es-ES" altLang="es-ES"/>
          </a:p>
        </p:txBody>
      </p:sp>
      <p:sp>
        <p:nvSpPr>
          <p:cNvPr id="50178" name="Rectangle 2">
            <a:extLst>
              <a:ext uri="{FF2B5EF4-FFF2-40B4-BE49-F238E27FC236}">
                <a16:creationId xmlns:a16="http://schemas.microsoft.com/office/drawing/2014/main" id="{783C4344-07A4-6F4B-8788-7EB315329AE7}"/>
              </a:ext>
            </a:extLst>
          </p:cNvPr>
          <p:cNvSpPr>
            <a:spLocks noGrp="1" noRot="1" noChangeAspect="1" noChangeArrowheads="1" noTextEdit="1"/>
          </p:cNvSpPr>
          <p:nvPr>
            <p:ph type="sldImg"/>
          </p:nvPr>
        </p:nvSpPr>
        <p:spPr>
          <a:ln/>
        </p:spPr>
      </p:sp>
      <p:sp>
        <p:nvSpPr>
          <p:cNvPr id="375811" name="Rectangle 3">
            <a:extLst>
              <a:ext uri="{FF2B5EF4-FFF2-40B4-BE49-F238E27FC236}">
                <a16:creationId xmlns:a16="http://schemas.microsoft.com/office/drawing/2014/main" id="{6505766E-FE03-744B-B97D-A4ADBA27DA6F}"/>
              </a:ext>
            </a:extLst>
          </p:cNvPr>
          <p:cNvSpPr>
            <a:spLocks noGrp="1" noChangeArrowheads="1"/>
          </p:cNvSpPr>
          <p:nvPr>
            <p:ph type="body" idx="1"/>
          </p:nvPr>
        </p:nvSpPr>
        <p:spPr/>
        <p:txBody>
          <a:bodyPr/>
          <a:lstStyle/>
          <a:p>
            <a:pPr eaLnBrk="1" hangingPunct="1">
              <a:defRPr/>
            </a:pPr>
            <a:endParaRPr lang="en-GB">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a:extLst>
              <a:ext uri="{FF2B5EF4-FFF2-40B4-BE49-F238E27FC236}">
                <a16:creationId xmlns:a16="http://schemas.microsoft.com/office/drawing/2014/main" id="{9CBC1026-7F46-4A48-8CC7-38F9A643EAF4}"/>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36AA2CE5-DC85-B04F-8C03-F50CE279DE68}" type="slidenum">
              <a:rPr lang="es-ES" altLang="es-ES" smtClean="0"/>
              <a:pPr>
                <a:spcBef>
                  <a:spcPct val="0"/>
                </a:spcBef>
              </a:pPr>
              <a:t>24</a:t>
            </a:fld>
            <a:endParaRPr lang="es-ES" altLang="es-ES"/>
          </a:p>
        </p:txBody>
      </p:sp>
      <p:sp>
        <p:nvSpPr>
          <p:cNvPr id="52226" name="Rectangle 2">
            <a:extLst>
              <a:ext uri="{FF2B5EF4-FFF2-40B4-BE49-F238E27FC236}">
                <a16:creationId xmlns:a16="http://schemas.microsoft.com/office/drawing/2014/main" id="{5EA379FD-E8C2-0E4D-B15A-63D1851013A3}"/>
              </a:ext>
            </a:extLst>
          </p:cNvPr>
          <p:cNvSpPr>
            <a:spLocks noGrp="1" noRot="1" noChangeAspect="1" noChangeArrowheads="1" noTextEdit="1"/>
          </p:cNvSpPr>
          <p:nvPr>
            <p:ph type="sldImg"/>
          </p:nvPr>
        </p:nvSpPr>
        <p:spPr>
          <a:ln/>
        </p:spPr>
      </p:sp>
      <p:sp>
        <p:nvSpPr>
          <p:cNvPr id="52227" name="Rectangle 3">
            <a:extLst>
              <a:ext uri="{FF2B5EF4-FFF2-40B4-BE49-F238E27FC236}">
                <a16:creationId xmlns:a16="http://schemas.microsoft.com/office/drawing/2014/main" id="{A535ADE6-2815-6840-A71D-AAFA54E7097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s-E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a:extLst>
              <a:ext uri="{FF2B5EF4-FFF2-40B4-BE49-F238E27FC236}">
                <a16:creationId xmlns:a16="http://schemas.microsoft.com/office/drawing/2014/main" id="{4E179764-8892-7645-8768-9D0D24F0A2E5}"/>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DF8DB7D4-0869-674F-8C9D-85917E74E35C}" type="slidenum">
              <a:rPr lang="es-ES" altLang="es-ES" smtClean="0"/>
              <a:pPr>
                <a:spcBef>
                  <a:spcPct val="0"/>
                </a:spcBef>
              </a:pPr>
              <a:t>25</a:t>
            </a:fld>
            <a:endParaRPr lang="es-ES" altLang="es-ES"/>
          </a:p>
        </p:txBody>
      </p:sp>
      <p:sp>
        <p:nvSpPr>
          <p:cNvPr id="54274" name="Rectangle 2">
            <a:extLst>
              <a:ext uri="{FF2B5EF4-FFF2-40B4-BE49-F238E27FC236}">
                <a16:creationId xmlns:a16="http://schemas.microsoft.com/office/drawing/2014/main" id="{C9B64296-E9B0-0246-834B-2A3BDD1B3A9E}"/>
              </a:ext>
            </a:extLst>
          </p:cNvPr>
          <p:cNvSpPr>
            <a:spLocks noGrp="1" noRot="1" noChangeAspect="1" noChangeArrowheads="1" noTextEdit="1"/>
          </p:cNvSpPr>
          <p:nvPr>
            <p:ph type="sldImg"/>
          </p:nvPr>
        </p:nvSpPr>
        <p:spPr>
          <a:ln/>
        </p:spPr>
      </p:sp>
      <p:sp>
        <p:nvSpPr>
          <p:cNvPr id="54275" name="Rectangle 3">
            <a:extLst>
              <a:ext uri="{FF2B5EF4-FFF2-40B4-BE49-F238E27FC236}">
                <a16:creationId xmlns:a16="http://schemas.microsoft.com/office/drawing/2014/main" id="{1EBB5D29-787A-B547-9952-12E95360906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s-E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a:extLst>
              <a:ext uri="{FF2B5EF4-FFF2-40B4-BE49-F238E27FC236}">
                <a16:creationId xmlns:a16="http://schemas.microsoft.com/office/drawing/2014/main" id="{6619FA08-59CE-9641-B12C-18BF933CB3B7}"/>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F8F16068-1845-7340-BABB-0B43AD6D7F04}" type="slidenum">
              <a:rPr lang="es-ES" altLang="es-ES" smtClean="0"/>
              <a:pPr>
                <a:spcBef>
                  <a:spcPct val="0"/>
                </a:spcBef>
              </a:pPr>
              <a:t>26</a:t>
            </a:fld>
            <a:endParaRPr lang="es-ES" altLang="es-ES"/>
          </a:p>
        </p:txBody>
      </p:sp>
      <p:sp>
        <p:nvSpPr>
          <p:cNvPr id="56322" name="Rectangle 7">
            <a:extLst>
              <a:ext uri="{FF2B5EF4-FFF2-40B4-BE49-F238E27FC236}">
                <a16:creationId xmlns:a16="http://schemas.microsoft.com/office/drawing/2014/main" id="{E401DF21-413A-C84A-9537-4B53750808B1}"/>
              </a:ext>
            </a:extLst>
          </p:cNvPr>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3" rIns="91428" bIns="45713" anchor="b"/>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4B484E8D-A66F-B84E-8AAD-8BA23438F48C}" type="slidenum">
              <a:rPr lang="es-ES" altLang="es-ES"/>
              <a:pPr algn="r" eaLnBrk="1" hangingPunct="1">
                <a:spcBef>
                  <a:spcPct val="0"/>
                </a:spcBef>
              </a:pPr>
              <a:t>26</a:t>
            </a:fld>
            <a:endParaRPr lang="es-ES" altLang="es-ES"/>
          </a:p>
        </p:txBody>
      </p:sp>
      <p:sp>
        <p:nvSpPr>
          <p:cNvPr id="56323" name="Rectangle 2">
            <a:extLst>
              <a:ext uri="{FF2B5EF4-FFF2-40B4-BE49-F238E27FC236}">
                <a16:creationId xmlns:a16="http://schemas.microsoft.com/office/drawing/2014/main" id="{86E0A3B9-22FB-6A4D-B7AC-7E9CDD94EF1B}"/>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CD024832-46DA-7347-A7C9-592131F18BCA}"/>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s-E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a:extLst>
              <a:ext uri="{FF2B5EF4-FFF2-40B4-BE49-F238E27FC236}">
                <a16:creationId xmlns:a16="http://schemas.microsoft.com/office/drawing/2014/main" id="{D2617B2F-C328-0846-9629-7826444E329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A7A20D89-8165-AB42-8533-3B5339BD48DC}" type="slidenum">
              <a:rPr lang="es-ES" altLang="es-ES" smtClean="0"/>
              <a:pPr>
                <a:spcBef>
                  <a:spcPct val="0"/>
                </a:spcBef>
              </a:pPr>
              <a:t>27</a:t>
            </a:fld>
            <a:endParaRPr lang="es-ES" altLang="es-ES"/>
          </a:p>
        </p:txBody>
      </p:sp>
      <p:sp>
        <p:nvSpPr>
          <p:cNvPr id="58370" name="Rectangle 7">
            <a:extLst>
              <a:ext uri="{FF2B5EF4-FFF2-40B4-BE49-F238E27FC236}">
                <a16:creationId xmlns:a16="http://schemas.microsoft.com/office/drawing/2014/main" id="{32BB1146-27CB-054F-A4DB-C1F571728A49}"/>
              </a:ext>
            </a:extLst>
          </p:cNvPr>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3" rIns="91428" bIns="45713" anchor="b"/>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BDB64AE0-EE73-0A41-BEEB-8791A4DAA19F}" type="slidenum">
              <a:rPr lang="es-ES" altLang="es-ES"/>
              <a:pPr algn="r" eaLnBrk="1" hangingPunct="1">
                <a:spcBef>
                  <a:spcPct val="0"/>
                </a:spcBef>
              </a:pPr>
              <a:t>27</a:t>
            </a:fld>
            <a:endParaRPr lang="es-ES" altLang="es-ES"/>
          </a:p>
        </p:txBody>
      </p:sp>
      <p:sp>
        <p:nvSpPr>
          <p:cNvPr id="58371" name="Rectangle 2">
            <a:extLst>
              <a:ext uri="{FF2B5EF4-FFF2-40B4-BE49-F238E27FC236}">
                <a16:creationId xmlns:a16="http://schemas.microsoft.com/office/drawing/2014/main" id="{377CD479-FDFD-C248-8DC6-52E999D7DB23}"/>
              </a:ext>
            </a:extLst>
          </p:cNvPr>
          <p:cNvSpPr>
            <a:spLocks noGrp="1" noRot="1" noChangeAspect="1" noChangeArrowheads="1" noTextEdit="1"/>
          </p:cNvSpPr>
          <p:nvPr>
            <p:ph type="sldImg"/>
          </p:nvPr>
        </p:nvSpPr>
        <p:spPr>
          <a:ln/>
        </p:spPr>
      </p:sp>
      <p:sp>
        <p:nvSpPr>
          <p:cNvPr id="58372" name="Rectangle 3">
            <a:extLst>
              <a:ext uri="{FF2B5EF4-FFF2-40B4-BE49-F238E27FC236}">
                <a16:creationId xmlns:a16="http://schemas.microsoft.com/office/drawing/2014/main" id="{A40557B1-8549-F448-98A3-ABA0F4FB431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s-E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a:extLst>
              <a:ext uri="{FF2B5EF4-FFF2-40B4-BE49-F238E27FC236}">
                <a16:creationId xmlns:a16="http://schemas.microsoft.com/office/drawing/2014/main" id="{C55AE5B9-94D7-9943-879C-E4143084718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A39484F7-D9CF-2445-9F1E-30E64B7D9DE6}" type="slidenum">
              <a:rPr lang="es-ES" altLang="es-ES" smtClean="0"/>
              <a:pPr>
                <a:spcBef>
                  <a:spcPct val="0"/>
                </a:spcBef>
              </a:pPr>
              <a:t>28</a:t>
            </a:fld>
            <a:endParaRPr lang="es-ES" altLang="es-ES"/>
          </a:p>
        </p:txBody>
      </p:sp>
      <p:sp>
        <p:nvSpPr>
          <p:cNvPr id="60418" name="Rectangle 2">
            <a:extLst>
              <a:ext uri="{FF2B5EF4-FFF2-40B4-BE49-F238E27FC236}">
                <a16:creationId xmlns:a16="http://schemas.microsoft.com/office/drawing/2014/main" id="{17741DA1-9CBC-0E4F-89C1-B402C5BADCDD}"/>
              </a:ext>
            </a:extLst>
          </p:cNvPr>
          <p:cNvSpPr>
            <a:spLocks noGrp="1" noRot="1" noChangeAspect="1" noChangeArrowheads="1" noTextEdit="1"/>
          </p:cNvSpPr>
          <p:nvPr>
            <p:ph type="sldImg"/>
          </p:nvPr>
        </p:nvSpPr>
        <p:spPr>
          <a:ln/>
        </p:spPr>
      </p:sp>
      <p:sp>
        <p:nvSpPr>
          <p:cNvPr id="60419" name="Rectangle 3">
            <a:extLst>
              <a:ext uri="{FF2B5EF4-FFF2-40B4-BE49-F238E27FC236}">
                <a16:creationId xmlns:a16="http://schemas.microsoft.com/office/drawing/2014/main" id="{4C1C8688-E6B3-0C4B-AE54-EDD22396AB1E}"/>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s-E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a:extLst>
              <a:ext uri="{FF2B5EF4-FFF2-40B4-BE49-F238E27FC236}">
                <a16:creationId xmlns:a16="http://schemas.microsoft.com/office/drawing/2014/main" id="{8580D920-B28A-C34E-BB93-471784720AA8}"/>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D6C053A2-2F63-7A40-B2A0-484C5BED8E03}" type="slidenum">
              <a:rPr lang="es-ES" altLang="es-ES" smtClean="0"/>
              <a:pPr>
                <a:spcBef>
                  <a:spcPct val="0"/>
                </a:spcBef>
              </a:pPr>
              <a:t>29</a:t>
            </a:fld>
            <a:endParaRPr lang="es-ES" altLang="es-ES"/>
          </a:p>
        </p:txBody>
      </p:sp>
      <p:sp>
        <p:nvSpPr>
          <p:cNvPr id="62466" name="Rectangle 2">
            <a:extLst>
              <a:ext uri="{FF2B5EF4-FFF2-40B4-BE49-F238E27FC236}">
                <a16:creationId xmlns:a16="http://schemas.microsoft.com/office/drawing/2014/main" id="{2CECAC0A-0229-1D44-9E7F-0ED3A49CCE4B}"/>
              </a:ext>
            </a:extLst>
          </p:cNvPr>
          <p:cNvSpPr>
            <a:spLocks noGrp="1" noRot="1" noChangeAspect="1" noChangeArrowheads="1" noTextEdit="1"/>
          </p:cNvSpPr>
          <p:nvPr>
            <p:ph type="sldImg"/>
          </p:nvPr>
        </p:nvSpPr>
        <p:spPr>
          <a:ln/>
        </p:spPr>
      </p:sp>
      <p:sp>
        <p:nvSpPr>
          <p:cNvPr id="371715" name="Rectangle 3">
            <a:extLst>
              <a:ext uri="{FF2B5EF4-FFF2-40B4-BE49-F238E27FC236}">
                <a16:creationId xmlns:a16="http://schemas.microsoft.com/office/drawing/2014/main" id="{783857E4-3BA3-CA40-BA9A-74C681E09390}"/>
              </a:ext>
            </a:extLst>
          </p:cNvPr>
          <p:cNvSpPr>
            <a:spLocks noGrp="1" noChangeArrowheads="1"/>
          </p:cNvSpPr>
          <p:nvPr>
            <p:ph type="body" idx="1"/>
          </p:nvPr>
        </p:nvSpPr>
        <p:spPr/>
        <p:txBody>
          <a:bodyPr/>
          <a:lstStyle/>
          <a:p>
            <a:pPr eaLnBrk="1" hangingPunct="1">
              <a:defRPr/>
            </a:pPr>
            <a:endParaRPr lang="en-US">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7">
            <a:extLst>
              <a:ext uri="{FF2B5EF4-FFF2-40B4-BE49-F238E27FC236}">
                <a16:creationId xmlns:a16="http://schemas.microsoft.com/office/drawing/2014/main" id="{95D5D3B5-2729-934D-806F-A2277BD1A5A2}"/>
              </a:ext>
            </a:extLst>
          </p:cNvPr>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nchor="b"/>
          <a:lstStyle>
            <a:lvl1pPr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717DFB59-BFEE-CD47-B6E5-E00C02046D59}" type="slidenum">
              <a:rPr lang="es-ES" altLang="es-ES"/>
              <a:pPr algn="r" eaLnBrk="1" hangingPunct="1">
                <a:spcBef>
                  <a:spcPct val="0"/>
                </a:spcBef>
              </a:pPr>
              <a:t>3</a:t>
            </a:fld>
            <a:endParaRPr lang="es-ES" altLang="es-ES"/>
          </a:p>
        </p:txBody>
      </p:sp>
      <p:sp>
        <p:nvSpPr>
          <p:cNvPr id="9218" name="Rectangle 2">
            <a:extLst>
              <a:ext uri="{FF2B5EF4-FFF2-40B4-BE49-F238E27FC236}">
                <a16:creationId xmlns:a16="http://schemas.microsoft.com/office/drawing/2014/main" id="{F3EAA215-63F0-4F43-974A-A3CA7C78BBF8}"/>
              </a:ext>
            </a:extLst>
          </p:cNvPr>
          <p:cNvSpPr>
            <a:spLocks noGrp="1" noRot="1" noChangeAspect="1" noChangeArrowheads="1" noTextEdit="1"/>
          </p:cNvSpPr>
          <p:nvPr>
            <p:ph type="sldImg"/>
          </p:nvPr>
        </p:nvSpPr>
        <p:spPr>
          <a:xfrm>
            <a:off x="919163" y="744538"/>
            <a:ext cx="4960937" cy="3722687"/>
          </a:xfrm>
          <a:ln/>
        </p:spPr>
      </p:sp>
      <p:sp>
        <p:nvSpPr>
          <p:cNvPr id="9219" name="Rectangle 3">
            <a:extLst>
              <a:ext uri="{FF2B5EF4-FFF2-40B4-BE49-F238E27FC236}">
                <a16:creationId xmlns:a16="http://schemas.microsoft.com/office/drawing/2014/main" id="{F6E26C5B-465A-2746-B20E-03CE5DBA4AE6}"/>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lstStyle/>
          <a:p>
            <a:endParaRPr lang="en-US" altLang="es-ES">
              <a:latin typeface="Calibri" panose="020F0502020204030204" pitchFamily="34" charset="0"/>
              <a:ea typeface="ＭＳ Ｐゴシック" panose="020B0600070205080204" pitchFamily="3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a:extLst>
              <a:ext uri="{FF2B5EF4-FFF2-40B4-BE49-F238E27FC236}">
                <a16:creationId xmlns:a16="http://schemas.microsoft.com/office/drawing/2014/main" id="{227DD628-BC34-3041-ADF9-52926B34A14B}"/>
              </a:ext>
            </a:extLst>
          </p:cNvPr>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nchor="b"/>
          <a:lstStyle>
            <a:lvl1pPr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A96B390C-481E-BA4E-A7DF-068535EC733B}" type="slidenum">
              <a:rPr lang="es-ES" altLang="es-ES"/>
              <a:pPr algn="r" eaLnBrk="1" hangingPunct="1">
                <a:spcBef>
                  <a:spcPct val="0"/>
                </a:spcBef>
              </a:pPr>
              <a:t>30</a:t>
            </a:fld>
            <a:endParaRPr lang="es-ES" altLang="es-ES"/>
          </a:p>
        </p:txBody>
      </p:sp>
      <p:sp>
        <p:nvSpPr>
          <p:cNvPr id="64514" name="Rectangle 2">
            <a:extLst>
              <a:ext uri="{FF2B5EF4-FFF2-40B4-BE49-F238E27FC236}">
                <a16:creationId xmlns:a16="http://schemas.microsoft.com/office/drawing/2014/main" id="{05F72723-1168-D048-81AF-5FE48D832ABE}"/>
              </a:ext>
            </a:extLst>
          </p:cNvPr>
          <p:cNvSpPr>
            <a:spLocks noGrp="1" noRot="1" noChangeAspect="1" noChangeArrowheads="1" noTextEdit="1"/>
          </p:cNvSpPr>
          <p:nvPr>
            <p:ph type="sldImg"/>
          </p:nvPr>
        </p:nvSpPr>
        <p:spPr>
          <a:xfrm>
            <a:off x="919163" y="744538"/>
            <a:ext cx="4960937" cy="3722687"/>
          </a:xfrm>
          <a:ln/>
        </p:spPr>
      </p:sp>
      <p:sp>
        <p:nvSpPr>
          <p:cNvPr id="64515" name="Rectangle 3">
            <a:extLst>
              <a:ext uri="{FF2B5EF4-FFF2-40B4-BE49-F238E27FC236}">
                <a16:creationId xmlns:a16="http://schemas.microsoft.com/office/drawing/2014/main" id="{052639A6-F9E7-4A40-AA71-1E543E3DE7A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lstStyle/>
          <a:p>
            <a:endParaRPr lang="en-US" altLang="es-ES">
              <a:latin typeface="Calibri" panose="020F0502020204030204" pitchFamily="34" charset="0"/>
              <a:ea typeface="ＭＳ Ｐゴシック" panose="020B0600070205080204" pitchFamily="34"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a:extLst>
              <a:ext uri="{FF2B5EF4-FFF2-40B4-BE49-F238E27FC236}">
                <a16:creationId xmlns:a16="http://schemas.microsoft.com/office/drawing/2014/main" id="{9E24459E-F6B1-7D41-84D5-9467855DAAF6}"/>
              </a:ext>
            </a:extLst>
          </p:cNvPr>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nchor="b"/>
          <a:lstStyle>
            <a:lvl1pPr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B4B77E37-7BB2-FF4C-B745-EABE71465B3B}" type="slidenum">
              <a:rPr lang="es-ES" altLang="es-ES"/>
              <a:pPr algn="r" eaLnBrk="1" hangingPunct="1">
                <a:spcBef>
                  <a:spcPct val="0"/>
                </a:spcBef>
              </a:pPr>
              <a:t>31</a:t>
            </a:fld>
            <a:endParaRPr lang="es-ES" altLang="es-ES"/>
          </a:p>
        </p:txBody>
      </p:sp>
      <p:sp>
        <p:nvSpPr>
          <p:cNvPr id="66562" name="Rectangle 2">
            <a:extLst>
              <a:ext uri="{FF2B5EF4-FFF2-40B4-BE49-F238E27FC236}">
                <a16:creationId xmlns:a16="http://schemas.microsoft.com/office/drawing/2014/main" id="{3097FA2A-061B-8747-A485-1EECC23A2622}"/>
              </a:ext>
            </a:extLst>
          </p:cNvPr>
          <p:cNvSpPr>
            <a:spLocks noGrp="1" noRot="1" noChangeAspect="1" noChangeArrowheads="1" noTextEdit="1"/>
          </p:cNvSpPr>
          <p:nvPr>
            <p:ph type="sldImg"/>
          </p:nvPr>
        </p:nvSpPr>
        <p:spPr>
          <a:xfrm>
            <a:off x="919163" y="744538"/>
            <a:ext cx="4960937" cy="3722687"/>
          </a:xfrm>
          <a:ln/>
        </p:spPr>
      </p:sp>
      <p:sp>
        <p:nvSpPr>
          <p:cNvPr id="66563" name="Rectangle 3">
            <a:extLst>
              <a:ext uri="{FF2B5EF4-FFF2-40B4-BE49-F238E27FC236}">
                <a16:creationId xmlns:a16="http://schemas.microsoft.com/office/drawing/2014/main" id="{54464913-20A0-EB45-B69C-1280B61A9698}"/>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lstStyle/>
          <a:p>
            <a:endParaRPr lang="en-US" altLang="es-ES">
              <a:latin typeface="Calibri" panose="020F0502020204030204" pitchFamily="34" charset="0"/>
              <a:ea typeface="ＭＳ Ｐゴシック" panose="020B0600070205080204" pitchFamily="34"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a:extLst>
              <a:ext uri="{FF2B5EF4-FFF2-40B4-BE49-F238E27FC236}">
                <a16:creationId xmlns:a16="http://schemas.microsoft.com/office/drawing/2014/main" id="{7767D289-4E59-9E4C-8134-DAA67196233A}"/>
              </a:ext>
            </a:extLst>
          </p:cNvPr>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nchor="b"/>
          <a:lstStyle>
            <a:lvl1pPr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DF3B39F0-7C7D-4D45-96BD-659F467CC681}" type="slidenum">
              <a:rPr lang="es-ES" altLang="es-ES"/>
              <a:pPr algn="r" eaLnBrk="1" hangingPunct="1">
                <a:spcBef>
                  <a:spcPct val="0"/>
                </a:spcBef>
              </a:pPr>
              <a:t>32</a:t>
            </a:fld>
            <a:endParaRPr lang="es-ES" altLang="es-ES"/>
          </a:p>
        </p:txBody>
      </p:sp>
      <p:sp>
        <p:nvSpPr>
          <p:cNvPr id="68610" name="Rectangle 2">
            <a:extLst>
              <a:ext uri="{FF2B5EF4-FFF2-40B4-BE49-F238E27FC236}">
                <a16:creationId xmlns:a16="http://schemas.microsoft.com/office/drawing/2014/main" id="{E2108B3B-9F88-9E49-B807-DD771E8DD1EF}"/>
              </a:ext>
            </a:extLst>
          </p:cNvPr>
          <p:cNvSpPr>
            <a:spLocks noGrp="1" noRot="1" noChangeAspect="1" noChangeArrowheads="1" noTextEdit="1"/>
          </p:cNvSpPr>
          <p:nvPr>
            <p:ph type="sldImg"/>
          </p:nvPr>
        </p:nvSpPr>
        <p:spPr>
          <a:xfrm>
            <a:off x="919163" y="744538"/>
            <a:ext cx="4960937" cy="3722687"/>
          </a:xfrm>
          <a:ln/>
        </p:spPr>
      </p:sp>
      <p:sp>
        <p:nvSpPr>
          <p:cNvPr id="68611" name="Rectangle 3">
            <a:extLst>
              <a:ext uri="{FF2B5EF4-FFF2-40B4-BE49-F238E27FC236}">
                <a16:creationId xmlns:a16="http://schemas.microsoft.com/office/drawing/2014/main" id="{2DC26542-8BFB-3A4C-A2D9-27ADA2E1469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lstStyle/>
          <a:p>
            <a:endParaRPr lang="en-US" altLang="es-ES">
              <a:latin typeface="Calibri" panose="020F0502020204030204" pitchFamily="34" charset="0"/>
              <a:ea typeface="ＭＳ Ｐゴシック" panose="020B0600070205080204" pitchFamily="3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a:extLst>
              <a:ext uri="{FF2B5EF4-FFF2-40B4-BE49-F238E27FC236}">
                <a16:creationId xmlns:a16="http://schemas.microsoft.com/office/drawing/2014/main" id="{7CEF706A-642F-3441-ABB7-6E98D8856771}"/>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4582E572-2B7B-CA49-9820-00B4A15DECC9}" type="slidenum">
              <a:rPr lang="es-ES" altLang="es-ES" smtClean="0"/>
              <a:pPr>
                <a:spcBef>
                  <a:spcPct val="0"/>
                </a:spcBef>
              </a:pPr>
              <a:t>33</a:t>
            </a:fld>
            <a:endParaRPr lang="es-ES" altLang="es-ES"/>
          </a:p>
        </p:txBody>
      </p:sp>
      <p:sp>
        <p:nvSpPr>
          <p:cNvPr id="70658" name="Rectangle 2">
            <a:extLst>
              <a:ext uri="{FF2B5EF4-FFF2-40B4-BE49-F238E27FC236}">
                <a16:creationId xmlns:a16="http://schemas.microsoft.com/office/drawing/2014/main" id="{FC04FC7B-3783-F34A-821E-33EA5415615A}"/>
              </a:ext>
            </a:extLst>
          </p:cNvPr>
          <p:cNvSpPr>
            <a:spLocks noGrp="1" noRot="1" noChangeAspect="1" noChangeArrowheads="1" noTextEdit="1"/>
          </p:cNvSpPr>
          <p:nvPr>
            <p:ph type="sldImg"/>
          </p:nvPr>
        </p:nvSpPr>
        <p:spPr>
          <a:ln/>
        </p:spPr>
      </p:sp>
      <p:sp>
        <p:nvSpPr>
          <p:cNvPr id="70659" name="Rectangle 3">
            <a:extLst>
              <a:ext uri="{FF2B5EF4-FFF2-40B4-BE49-F238E27FC236}">
                <a16:creationId xmlns:a16="http://schemas.microsoft.com/office/drawing/2014/main" id="{E30D7E09-3C73-DA44-9E08-D31060F02AEF}"/>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s-ES">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7">
            <a:extLst>
              <a:ext uri="{FF2B5EF4-FFF2-40B4-BE49-F238E27FC236}">
                <a16:creationId xmlns:a16="http://schemas.microsoft.com/office/drawing/2014/main" id="{7BDDD3C3-EB2B-6044-A495-2B86D53625BC}"/>
              </a:ext>
            </a:extLst>
          </p:cNvPr>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nchor="b"/>
          <a:lstStyle>
            <a:lvl1pPr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5709DD80-0CA9-1346-9D8D-AB3FDF4E1186}" type="slidenum">
              <a:rPr lang="es-ES" altLang="es-ES"/>
              <a:pPr algn="r" eaLnBrk="1" hangingPunct="1">
                <a:spcBef>
                  <a:spcPct val="0"/>
                </a:spcBef>
              </a:pPr>
              <a:t>4</a:t>
            </a:fld>
            <a:endParaRPr lang="es-ES" altLang="es-ES"/>
          </a:p>
        </p:txBody>
      </p:sp>
      <p:sp>
        <p:nvSpPr>
          <p:cNvPr id="11266" name="Rectangle 2">
            <a:extLst>
              <a:ext uri="{FF2B5EF4-FFF2-40B4-BE49-F238E27FC236}">
                <a16:creationId xmlns:a16="http://schemas.microsoft.com/office/drawing/2014/main" id="{077D24C3-2C15-A444-A851-C10DA1EA57E2}"/>
              </a:ext>
            </a:extLst>
          </p:cNvPr>
          <p:cNvSpPr>
            <a:spLocks noGrp="1" noRot="1" noChangeAspect="1" noChangeArrowheads="1" noTextEdit="1"/>
          </p:cNvSpPr>
          <p:nvPr>
            <p:ph type="sldImg"/>
          </p:nvPr>
        </p:nvSpPr>
        <p:spPr>
          <a:xfrm>
            <a:off x="919163" y="744538"/>
            <a:ext cx="4960937" cy="3722687"/>
          </a:xfrm>
          <a:ln/>
        </p:spPr>
      </p:sp>
      <p:sp>
        <p:nvSpPr>
          <p:cNvPr id="11267" name="Rectangle 3">
            <a:extLst>
              <a:ext uri="{FF2B5EF4-FFF2-40B4-BE49-F238E27FC236}">
                <a16:creationId xmlns:a16="http://schemas.microsoft.com/office/drawing/2014/main" id="{2A975308-1180-2749-B33E-AF3B20AD5AC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lstStyle/>
          <a:p>
            <a:endParaRPr lang="en-US" altLang="es-ES">
              <a:latin typeface="Calibri" panose="020F0502020204030204" pitchFamily="34" charset="0"/>
              <a:ea typeface="ＭＳ Ｐゴシック" panose="020B060007020508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7">
            <a:extLst>
              <a:ext uri="{FF2B5EF4-FFF2-40B4-BE49-F238E27FC236}">
                <a16:creationId xmlns:a16="http://schemas.microsoft.com/office/drawing/2014/main" id="{4E06C049-5E99-2941-95A1-432A7E577B87}"/>
              </a:ext>
            </a:extLst>
          </p:cNvPr>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nchor="b"/>
          <a:lstStyle>
            <a:lvl1pPr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7EFA605B-AD1F-8347-A87A-E70636498E44}" type="slidenum">
              <a:rPr lang="es-ES" altLang="es-ES"/>
              <a:pPr algn="r" eaLnBrk="1" hangingPunct="1">
                <a:spcBef>
                  <a:spcPct val="0"/>
                </a:spcBef>
              </a:pPr>
              <a:t>5</a:t>
            </a:fld>
            <a:endParaRPr lang="es-ES" altLang="es-ES"/>
          </a:p>
        </p:txBody>
      </p:sp>
      <p:sp>
        <p:nvSpPr>
          <p:cNvPr id="13314" name="Rectangle 2">
            <a:extLst>
              <a:ext uri="{FF2B5EF4-FFF2-40B4-BE49-F238E27FC236}">
                <a16:creationId xmlns:a16="http://schemas.microsoft.com/office/drawing/2014/main" id="{EA97B874-D7C1-D84A-9D35-95B02CCCC124}"/>
              </a:ext>
            </a:extLst>
          </p:cNvPr>
          <p:cNvSpPr>
            <a:spLocks noGrp="1" noRot="1" noChangeAspect="1" noChangeArrowheads="1" noTextEdit="1"/>
          </p:cNvSpPr>
          <p:nvPr>
            <p:ph type="sldImg"/>
          </p:nvPr>
        </p:nvSpPr>
        <p:spPr>
          <a:xfrm>
            <a:off x="919163" y="744538"/>
            <a:ext cx="4960937" cy="3722687"/>
          </a:xfrm>
          <a:ln/>
        </p:spPr>
      </p:sp>
      <p:sp>
        <p:nvSpPr>
          <p:cNvPr id="13315" name="Rectangle 3">
            <a:extLst>
              <a:ext uri="{FF2B5EF4-FFF2-40B4-BE49-F238E27FC236}">
                <a16:creationId xmlns:a16="http://schemas.microsoft.com/office/drawing/2014/main" id="{4FD8EE6B-0A0A-7847-8D8E-AEA1451C3AD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lstStyle/>
          <a:p>
            <a:endParaRPr lang="en-US" altLang="es-ES">
              <a:latin typeface="Calibri" panose="020F0502020204030204" pitchFamily="34" charset="0"/>
              <a:ea typeface="ＭＳ Ｐゴシック" panose="020B0600070205080204"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a:extLst>
              <a:ext uri="{FF2B5EF4-FFF2-40B4-BE49-F238E27FC236}">
                <a16:creationId xmlns:a16="http://schemas.microsoft.com/office/drawing/2014/main" id="{D1725EA2-988A-124B-939B-C75243918262}"/>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911EE59A-3926-FE43-9C08-0BADA25ABA52}" type="slidenum">
              <a:rPr lang="es-ES" altLang="es-ES" smtClean="0"/>
              <a:pPr>
                <a:spcBef>
                  <a:spcPct val="0"/>
                </a:spcBef>
              </a:pPr>
              <a:t>6</a:t>
            </a:fld>
            <a:endParaRPr lang="es-ES" altLang="es-ES"/>
          </a:p>
        </p:txBody>
      </p:sp>
      <p:sp>
        <p:nvSpPr>
          <p:cNvPr id="15362" name="Rectangle 2">
            <a:extLst>
              <a:ext uri="{FF2B5EF4-FFF2-40B4-BE49-F238E27FC236}">
                <a16:creationId xmlns:a16="http://schemas.microsoft.com/office/drawing/2014/main" id="{70E3F477-B060-E142-B371-71A45A3A8E05}"/>
              </a:ext>
            </a:extLst>
          </p:cNvPr>
          <p:cNvSpPr>
            <a:spLocks noGrp="1" noRot="1" noChangeAspect="1" noChangeArrowheads="1" noTextEdit="1"/>
          </p:cNvSpPr>
          <p:nvPr>
            <p:ph type="sldImg"/>
          </p:nvPr>
        </p:nvSpPr>
        <p:spPr>
          <a:ln/>
        </p:spPr>
      </p:sp>
      <p:sp>
        <p:nvSpPr>
          <p:cNvPr id="371715" name="Rectangle 3">
            <a:extLst>
              <a:ext uri="{FF2B5EF4-FFF2-40B4-BE49-F238E27FC236}">
                <a16:creationId xmlns:a16="http://schemas.microsoft.com/office/drawing/2014/main" id="{DFA8B16D-C18E-924E-B169-7AB854D0ACCB}"/>
              </a:ext>
            </a:extLst>
          </p:cNvPr>
          <p:cNvSpPr>
            <a:spLocks noGrp="1" noChangeArrowheads="1"/>
          </p:cNvSpPr>
          <p:nvPr>
            <p:ph type="body" idx="1"/>
          </p:nvPr>
        </p:nvSpPr>
        <p:spPr/>
        <p:txBody>
          <a:bodyPr/>
          <a:lstStyle/>
          <a:p>
            <a:pPr eaLnBrk="1" hangingPunct="1">
              <a:defRPr/>
            </a:pPr>
            <a:endParaRPr lang="en-US">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a:extLst>
              <a:ext uri="{FF2B5EF4-FFF2-40B4-BE49-F238E27FC236}">
                <a16:creationId xmlns:a16="http://schemas.microsoft.com/office/drawing/2014/main" id="{99308F1D-7643-B04D-B675-07548ADEB39A}"/>
              </a:ext>
            </a:extLst>
          </p:cNvPr>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nchor="b"/>
          <a:lstStyle>
            <a:lvl1pPr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47738">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4773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2DF13906-F400-D34E-877D-95DB5757FAB0}" type="slidenum">
              <a:rPr lang="es-ES" altLang="es-ES"/>
              <a:pPr algn="r" eaLnBrk="1" hangingPunct="1">
                <a:spcBef>
                  <a:spcPct val="0"/>
                </a:spcBef>
              </a:pPr>
              <a:t>7</a:t>
            </a:fld>
            <a:endParaRPr lang="es-ES" altLang="es-ES"/>
          </a:p>
        </p:txBody>
      </p:sp>
      <p:sp>
        <p:nvSpPr>
          <p:cNvPr id="17410" name="Rectangle 2">
            <a:extLst>
              <a:ext uri="{FF2B5EF4-FFF2-40B4-BE49-F238E27FC236}">
                <a16:creationId xmlns:a16="http://schemas.microsoft.com/office/drawing/2014/main" id="{DE1F90FB-1FA6-0745-9814-CAE136BADEAB}"/>
              </a:ext>
            </a:extLst>
          </p:cNvPr>
          <p:cNvSpPr>
            <a:spLocks noGrp="1" noRot="1" noChangeAspect="1" noChangeArrowheads="1" noTextEdit="1"/>
          </p:cNvSpPr>
          <p:nvPr>
            <p:ph type="sldImg"/>
          </p:nvPr>
        </p:nvSpPr>
        <p:spPr>
          <a:xfrm>
            <a:off x="919163" y="744538"/>
            <a:ext cx="4960937" cy="3722687"/>
          </a:xfrm>
          <a:ln/>
        </p:spPr>
      </p:sp>
      <p:sp>
        <p:nvSpPr>
          <p:cNvPr id="17411" name="Rectangle 3">
            <a:extLst>
              <a:ext uri="{FF2B5EF4-FFF2-40B4-BE49-F238E27FC236}">
                <a16:creationId xmlns:a16="http://schemas.microsoft.com/office/drawing/2014/main" id="{E57DB1B1-4714-DC43-B365-23742B24775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4" tIns="45712" rIns="91424" bIns="45712"/>
          <a:lstStyle/>
          <a:p>
            <a:endParaRPr lang="en-US" altLang="es-ES">
              <a:latin typeface="Calibri" panose="020F0502020204030204" pitchFamily="34" charset="0"/>
              <a:ea typeface="ＭＳ Ｐゴシック" panose="020B0600070205080204"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a:extLst>
              <a:ext uri="{FF2B5EF4-FFF2-40B4-BE49-F238E27FC236}">
                <a16:creationId xmlns:a16="http://schemas.microsoft.com/office/drawing/2014/main" id="{DF93D011-06CF-0A41-B10D-663707EDAE34}"/>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EA84E87E-5B24-F443-B81C-3397C2FCD280}" type="slidenum">
              <a:rPr lang="es-ES" altLang="es-ES" smtClean="0"/>
              <a:pPr>
                <a:spcBef>
                  <a:spcPct val="0"/>
                </a:spcBef>
              </a:pPr>
              <a:t>8</a:t>
            </a:fld>
            <a:endParaRPr lang="es-ES" altLang="es-ES"/>
          </a:p>
        </p:txBody>
      </p:sp>
      <p:sp>
        <p:nvSpPr>
          <p:cNvPr id="19458" name="Rectangle 7">
            <a:extLst>
              <a:ext uri="{FF2B5EF4-FFF2-40B4-BE49-F238E27FC236}">
                <a16:creationId xmlns:a16="http://schemas.microsoft.com/office/drawing/2014/main" id="{EA4E5373-634A-8E47-94C3-DA9CCA4EE578}"/>
              </a:ext>
            </a:extLst>
          </p:cNvPr>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3" rIns="91428" bIns="45713" anchor="b"/>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7FF88392-B111-D64C-8930-4944723AD6DB}" type="slidenum">
              <a:rPr lang="es-ES" altLang="es-ES"/>
              <a:pPr algn="r" eaLnBrk="1" hangingPunct="1">
                <a:spcBef>
                  <a:spcPct val="0"/>
                </a:spcBef>
              </a:pPr>
              <a:t>8</a:t>
            </a:fld>
            <a:endParaRPr lang="es-ES" altLang="es-ES"/>
          </a:p>
        </p:txBody>
      </p:sp>
      <p:sp>
        <p:nvSpPr>
          <p:cNvPr id="19459" name="Rectangle 2">
            <a:extLst>
              <a:ext uri="{FF2B5EF4-FFF2-40B4-BE49-F238E27FC236}">
                <a16:creationId xmlns:a16="http://schemas.microsoft.com/office/drawing/2014/main" id="{953168C8-EF04-364E-B040-F99A6558AF6A}"/>
              </a:ext>
            </a:extLst>
          </p:cNvPr>
          <p:cNvSpPr>
            <a:spLocks noGrp="1" noRot="1" noChangeAspect="1" noChangeArrowheads="1" noTextEdit="1"/>
          </p:cNvSpPr>
          <p:nvPr>
            <p:ph type="sldImg"/>
          </p:nvPr>
        </p:nvSpPr>
        <p:spPr>
          <a:ln/>
        </p:spPr>
      </p:sp>
      <p:sp>
        <p:nvSpPr>
          <p:cNvPr id="282628" name="Rectangle 3">
            <a:extLst>
              <a:ext uri="{FF2B5EF4-FFF2-40B4-BE49-F238E27FC236}">
                <a16:creationId xmlns:a16="http://schemas.microsoft.com/office/drawing/2014/main" id="{82CB5449-0FAE-8446-B091-961A04AB77E2}"/>
              </a:ext>
            </a:extLst>
          </p:cNvPr>
          <p:cNvSpPr>
            <a:spLocks noGrp="1" noChangeArrowheads="1"/>
          </p:cNvSpPr>
          <p:nvPr>
            <p:ph type="body" idx="1"/>
          </p:nvPr>
        </p:nvSpPr>
        <p:spPr/>
        <p:txBody>
          <a:bodyPr/>
          <a:lstStyle/>
          <a:p>
            <a:pPr eaLnBrk="1" hangingPunct="1">
              <a:defRPr/>
            </a:pPr>
            <a:endParaRPr lang="en-US">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a:extLst>
              <a:ext uri="{FF2B5EF4-FFF2-40B4-BE49-F238E27FC236}">
                <a16:creationId xmlns:a16="http://schemas.microsoft.com/office/drawing/2014/main" id="{F68B257B-0E66-244A-AA5A-68A49E050C4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55F67A52-1376-E34B-B16E-C3AD8866B70A}" type="slidenum">
              <a:rPr lang="es-ES" altLang="es-ES" smtClean="0"/>
              <a:pPr>
                <a:spcBef>
                  <a:spcPct val="0"/>
                </a:spcBef>
              </a:pPr>
              <a:t>9</a:t>
            </a:fld>
            <a:endParaRPr lang="es-ES" altLang="es-ES"/>
          </a:p>
        </p:txBody>
      </p:sp>
      <p:sp>
        <p:nvSpPr>
          <p:cNvPr id="21506" name="Rectangle 7">
            <a:extLst>
              <a:ext uri="{FF2B5EF4-FFF2-40B4-BE49-F238E27FC236}">
                <a16:creationId xmlns:a16="http://schemas.microsoft.com/office/drawing/2014/main" id="{3730264B-AC1B-C74D-9652-4C10F53DA2AB}"/>
              </a:ext>
            </a:extLst>
          </p:cNvPr>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1" tIns="45709" rIns="91421" bIns="45709" anchor="b"/>
          <a:lstStyle>
            <a:lvl1pPr>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lgn="r" eaLnBrk="1" hangingPunct="1">
              <a:spcBef>
                <a:spcPct val="0"/>
              </a:spcBef>
            </a:pPr>
            <a:fld id="{4EC0823A-81A3-294B-9EAC-D3FEDA66DB6D}" type="slidenum">
              <a:rPr lang="es-ES" altLang="es-ES"/>
              <a:pPr algn="r" eaLnBrk="1" hangingPunct="1">
                <a:spcBef>
                  <a:spcPct val="0"/>
                </a:spcBef>
              </a:pPr>
              <a:t>9</a:t>
            </a:fld>
            <a:endParaRPr lang="es-ES" altLang="es-ES"/>
          </a:p>
        </p:txBody>
      </p:sp>
      <p:sp>
        <p:nvSpPr>
          <p:cNvPr id="21507" name="Rectangle 2">
            <a:extLst>
              <a:ext uri="{FF2B5EF4-FFF2-40B4-BE49-F238E27FC236}">
                <a16:creationId xmlns:a16="http://schemas.microsoft.com/office/drawing/2014/main" id="{DF0D81DD-F808-E849-BD7B-7BE364B7B9E9}"/>
              </a:ext>
            </a:extLst>
          </p:cNvPr>
          <p:cNvSpPr>
            <a:spLocks noGrp="1" noRot="1" noChangeAspect="1" noChangeArrowheads="1" noTextEdit="1"/>
          </p:cNvSpPr>
          <p:nvPr>
            <p:ph type="sldImg"/>
          </p:nvPr>
        </p:nvSpPr>
        <p:spPr>
          <a:ln/>
        </p:spPr>
      </p:sp>
      <p:sp>
        <p:nvSpPr>
          <p:cNvPr id="300036" name="Rectangle 3">
            <a:extLst>
              <a:ext uri="{FF2B5EF4-FFF2-40B4-BE49-F238E27FC236}">
                <a16:creationId xmlns:a16="http://schemas.microsoft.com/office/drawing/2014/main" id="{D067247A-241B-864F-9959-9F442D714539}"/>
              </a:ext>
            </a:extLst>
          </p:cNvPr>
          <p:cNvSpPr>
            <a:spLocks noGrp="1" noChangeArrowheads="1"/>
          </p:cNvSpPr>
          <p:nvPr>
            <p:ph type="body" idx="1"/>
          </p:nvPr>
        </p:nvSpPr>
        <p:spPr/>
        <p:txBody>
          <a:bodyPr lIns="91421" tIns="45709" rIns="91421" bIns="45709"/>
          <a:lstStyle/>
          <a:p>
            <a:pPr eaLnBrk="1" hangingPunct="1">
              <a:defRPr/>
            </a:pPr>
            <a:endParaRPr lang="en-US">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895D81C2-99FF-DC48-A6F2-AF572C1F921D}"/>
              </a:ext>
            </a:extLst>
          </p:cNvPr>
          <p:cNvGrpSpPr>
            <a:grpSpLocks/>
          </p:cNvGrpSpPr>
          <p:nvPr/>
        </p:nvGrpSpPr>
        <p:grpSpPr bwMode="auto">
          <a:xfrm>
            <a:off x="0" y="0"/>
            <a:ext cx="9144000" cy="6858000"/>
            <a:chOff x="0" y="0"/>
            <a:chExt cx="5760" cy="4320"/>
          </a:xfrm>
        </p:grpSpPr>
        <p:grpSp>
          <p:nvGrpSpPr>
            <p:cNvPr id="5" name="Group 3">
              <a:extLst>
                <a:ext uri="{FF2B5EF4-FFF2-40B4-BE49-F238E27FC236}">
                  <a16:creationId xmlns:a16="http://schemas.microsoft.com/office/drawing/2014/main" id="{5976546A-6A34-F143-B1DF-1369B7B986DE}"/>
                </a:ext>
              </a:extLst>
            </p:cNvPr>
            <p:cNvGrpSpPr>
              <a:grpSpLocks/>
            </p:cNvGrpSpPr>
            <p:nvPr/>
          </p:nvGrpSpPr>
          <p:grpSpPr bwMode="auto">
            <a:xfrm>
              <a:off x="0" y="0"/>
              <a:ext cx="5760" cy="4320"/>
              <a:chOff x="0" y="0"/>
              <a:chExt cx="5760" cy="4320"/>
            </a:xfrm>
          </p:grpSpPr>
          <p:sp>
            <p:nvSpPr>
              <p:cNvPr id="15" name="Rectangle 4">
                <a:extLst>
                  <a:ext uri="{FF2B5EF4-FFF2-40B4-BE49-F238E27FC236}">
                    <a16:creationId xmlns:a16="http://schemas.microsoft.com/office/drawing/2014/main" id="{D0A1EAFE-F85E-064F-8A60-6F90465B43FF}"/>
                  </a:ext>
                </a:extLst>
              </p:cNvPr>
              <p:cNvSpPr>
                <a:spLocks noChangeArrowheads="1"/>
              </p:cNvSpPr>
              <p:nvPr/>
            </p:nvSpPr>
            <p:spPr bwMode="ltGray">
              <a:xfrm>
                <a:off x="2112" y="0"/>
                <a:ext cx="3648" cy="96"/>
              </a:xfrm>
              <a:prstGeom prst="rect">
                <a:avLst/>
              </a:prstGeom>
              <a:solidFill>
                <a:schemeClr val="folHlink"/>
              </a:solidFill>
              <a:ln>
                <a:noFill/>
              </a:ln>
            </p:spPr>
            <p:txBody>
              <a:bodyPr wrap="none" anchor="ctr"/>
              <a:lstStyle>
                <a:lvl1pPr>
                  <a:defRPr sz="3000">
                    <a:solidFill>
                      <a:schemeClr val="tx2"/>
                    </a:solidFill>
                    <a:latin typeface="Tahoma" panose="020B0604030504040204" pitchFamily="34" charset="0"/>
                    <a:ea typeface="ＭＳ Ｐゴシック" panose="020B0600070205080204" pitchFamily="34" charset="-128"/>
                  </a:defRPr>
                </a:lvl1pPr>
                <a:lvl2pPr marL="742950" indent="-285750">
                  <a:defRPr sz="3000">
                    <a:solidFill>
                      <a:schemeClr val="tx2"/>
                    </a:solidFill>
                    <a:latin typeface="Tahoma" panose="020B0604030504040204" pitchFamily="34" charset="0"/>
                    <a:ea typeface="ＭＳ Ｐゴシック" panose="020B0600070205080204" pitchFamily="34" charset="-128"/>
                  </a:defRPr>
                </a:lvl2pPr>
                <a:lvl3pPr marL="1143000" indent="-228600">
                  <a:defRPr sz="3000">
                    <a:solidFill>
                      <a:schemeClr val="tx2"/>
                    </a:solidFill>
                    <a:latin typeface="Tahoma" panose="020B0604030504040204" pitchFamily="34" charset="0"/>
                    <a:ea typeface="ＭＳ Ｐゴシック" panose="020B0600070205080204" pitchFamily="34" charset="-128"/>
                  </a:defRPr>
                </a:lvl3pPr>
                <a:lvl4pPr marL="1600200" indent="-228600">
                  <a:defRPr sz="3000">
                    <a:solidFill>
                      <a:schemeClr val="tx2"/>
                    </a:solidFill>
                    <a:latin typeface="Tahoma" panose="020B0604030504040204" pitchFamily="34" charset="0"/>
                    <a:ea typeface="ＭＳ Ｐゴシック" panose="020B0600070205080204" pitchFamily="34" charset="-128"/>
                  </a:defRPr>
                </a:lvl4pPr>
                <a:lvl5pPr marL="2057400" indent="-228600">
                  <a:defRPr sz="3000">
                    <a:solidFill>
                      <a:schemeClr val="tx2"/>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9pPr>
              </a:lstStyle>
              <a:p>
                <a:pPr algn="ctr" eaLnBrk="1" hangingPunct="1">
                  <a:defRPr/>
                </a:pPr>
                <a:endParaRPr lang="es-ES" altLang="es-ES"/>
              </a:p>
            </p:txBody>
          </p:sp>
          <p:grpSp>
            <p:nvGrpSpPr>
              <p:cNvPr id="16" name="Group 5">
                <a:extLst>
                  <a:ext uri="{FF2B5EF4-FFF2-40B4-BE49-F238E27FC236}">
                    <a16:creationId xmlns:a16="http://schemas.microsoft.com/office/drawing/2014/main" id="{53BF7CCA-DC4C-804C-9535-2F5538B1FA9F}"/>
                  </a:ext>
                </a:extLst>
              </p:cNvPr>
              <p:cNvGrpSpPr>
                <a:grpSpLocks/>
              </p:cNvGrpSpPr>
              <p:nvPr userDrawn="1"/>
            </p:nvGrpSpPr>
            <p:grpSpPr bwMode="auto">
              <a:xfrm>
                <a:off x="0" y="0"/>
                <a:ext cx="5760" cy="4320"/>
                <a:chOff x="0" y="0"/>
                <a:chExt cx="5760" cy="4320"/>
              </a:xfrm>
            </p:grpSpPr>
            <p:sp>
              <p:nvSpPr>
                <p:cNvPr id="18" name="Line 6">
                  <a:extLst>
                    <a:ext uri="{FF2B5EF4-FFF2-40B4-BE49-F238E27FC236}">
                      <a16:creationId xmlns:a16="http://schemas.microsoft.com/office/drawing/2014/main" id="{5CF35EE7-D8ED-7E40-851F-FFD7364EB448}"/>
                    </a:ext>
                  </a:extLst>
                </p:cNvPr>
                <p:cNvSpPr>
                  <a:spLocks noChangeShapeType="1"/>
                </p:cNvSpPr>
                <p:nvPr/>
              </p:nvSpPr>
              <p:spPr bwMode="white">
                <a:xfrm>
                  <a:off x="0" y="192"/>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19" name="Line 7">
                  <a:extLst>
                    <a:ext uri="{FF2B5EF4-FFF2-40B4-BE49-F238E27FC236}">
                      <a16:creationId xmlns:a16="http://schemas.microsoft.com/office/drawing/2014/main" id="{D5F88E5A-EF06-DA44-9A56-EB79C8A2B212}"/>
                    </a:ext>
                  </a:extLst>
                </p:cNvPr>
                <p:cNvSpPr>
                  <a:spLocks noChangeShapeType="1"/>
                </p:cNvSpPr>
                <p:nvPr/>
              </p:nvSpPr>
              <p:spPr bwMode="white">
                <a:xfrm>
                  <a:off x="0" y="384"/>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20" name="Line 8">
                  <a:extLst>
                    <a:ext uri="{FF2B5EF4-FFF2-40B4-BE49-F238E27FC236}">
                      <a16:creationId xmlns:a16="http://schemas.microsoft.com/office/drawing/2014/main" id="{BA5A4862-CFAD-044B-912F-723BA9E3881E}"/>
                    </a:ext>
                  </a:extLst>
                </p:cNvPr>
                <p:cNvSpPr>
                  <a:spLocks noChangeShapeType="1"/>
                </p:cNvSpPr>
                <p:nvPr/>
              </p:nvSpPr>
              <p:spPr bwMode="white">
                <a:xfrm>
                  <a:off x="0" y="576"/>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21" name="Line 9">
                  <a:extLst>
                    <a:ext uri="{FF2B5EF4-FFF2-40B4-BE49-F238E27FC236}">
                      <a16:creationId xmlns:a16="http://schemas.microsoft.com/office/drawing/2014/main" id="{394A2F5F-A4BF-1F4F-B3A6-5C2EB4E62891}"/>
                    </a:ext>
                  </a:extLst>
                </p:cNvPr>
                <p:cNvSpPr>
                  <a:spLocks noChangeShapeType="1"/>
                </p:cNvSpPr>
                <p:nvPr/>
              </p:nvSpPr>
              <p:spPr bwMode="white">
                <a:xfrm>
                  <a:off x="0" y="768"/>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22" name="Line 10">
                  <a:extLst>
                    <a:ext uri="{FF2B5EF4-FFF2-40B4-BE49-F238E27FC236}">
                      <a16:creationId xmlns:a16="http://schemas.microsoft.com/office/drawing/2014/main" id="{9386AC31-7872-6C4B-A2DB-322C7247DFFB}"/>
                    </a:ext>
                  </a:extLst>
                </p:cNvPr>
                <p:cNvSpPr>
                  <a:spLocks noChangeShapeType="1"/>
                </p:cNvSpPr>
                <p:nvPr/>
              </p:nvSpPr>
              <p:spPr bwMode="white">
                <a:xfrm>
                  <a:off x="0" y="960"/>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23" name="Line 11">
                  <a:extLst>
                    <a:ext uri="{FF2B5EF4-FFF2-40B4-BE49-F238E27FC236}">
                      <a16:creationId xmlns:a16="http://schemas.microsoft.com/office/drawing/2014/main" id="{66DB5C29-936E-6844-A48C-32165F4D8943}"/>
                    </a:ext>
                  </a:extLst>
                </p:cNvPr>
                <p:cNvSpPr>
                  <a:spLocks noChangeShapeType="1"/>
                </p:cNvSpPr>
                <p:nvPr/>
              </p:nvSpPr>
              <p:spPr bwMode="white">
                <a:xfrm>
                  <a:off x="0" y="1152"/>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24" name="Line 12">
                  <a:extLst>
                    <a:ext uri="{FF2B5EF4-FFF2-40B4-BE49-F238E27FC236}">
                      <a16:creationId xmlns:a16="http://schemas.microsoft.com/office/drawing/2014/main" id="{516341F0-D5B5-8342-B257-52FB16A342C1}"/>
                    </a:ext>
                  </a:extLst>
                </p:cNvPr>
                <p:cNvSpPr>
                  <a:spLocks noChangeShapeType="1"/>
                </p:cNvSpPr>
                <p:nvPr/>
              </p:nvSpPr>
              <p:spPr bwMode="white">
                <a:xfrm>
                  <a:off x="0" y="1344"/>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25" name="Line 13">
                  <a:extLst>
                    <a:ext uri="{FF2B5EF4-FFF2-40B4-BE49-F238E27FC236}">
                      <a16:creationId xmlns:a16="http://schemas.microsoft.com/office/drawing/2014/main" id="{3D37F855-6CA6-CA40-823F-7572216B373A}"/>
                    </a:ext>
                  </a:extLst>
                </p:cNvPr>
                <p:cNvSpPr>
                  <a:spLocks noChangeShapeType="1"/>
                </p:cNvSpPr>
                <p:nvPr/>
              </p:nvSpPr>
              <p:spPr bwMode="white">
                <a:xfrm>
                  <a:off x="0" y="1536"/>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26" name="Line 14">
                  <a:extLst>
                    <a:ext uri="{FF2B5EF4-FFF2-40B4-BE49-F238E27FC236}">
                      <a16:creationId xmlns:a16="http://schemas.microsoft.com/office/drawing/2014/main" id="{9BEE613E-96C4-2444-BB65-D508D579CDC9}"/>
                    </a:ext>
                  </a:extLst>
                </p:cNvPr>
                <p:cNvSpPr>
                  <a:spLocks noChangeShapeType="1"/>
                </p:cNvSpPr>
                <p:nvPr/>
              </p:nvSpPr>
              <p:spPr bwMode="white">
                <a:xfrm>
                  <a:off x="0" y="1728"/>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27" name="Line 15">
                  <a:extLst>
                    <a:ext uri="{FF2B5EF4-FFF2-40B4-BE49-F238E27FC236}">
                      <a16:creationId xmlns:a16="http://schemas.microsoft.com/office/drawing/2014/main" id="{39B5D526-6856-EF49-B977-B50F3CA08715}"/>
                    </a:ext>
                  </a:extLst>
                </p:cNvPr>
                <p:cNvSpPr>
                  <a:spLocks noChangeShapeType="1"/>
                </p:cNvSpPr>
                <p:nvPr/>
              </p:nvSpPr>
              <p:spPr bwMode="white">
                <a:xfrm>
                  <a:off x="0" y="1920"/>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28" name="Line 16">
                  <a:extLst>
                    <a:ext uri="{FF2B5EF4-FFF2-40B4-BE49-F238E27FC236}">
                      <a16:creationId xmlns:a16="http://schemas.microsoft.com/office/drawing/2014/main" id="{4A59794E-9B4A-EE40-87A4-E93915BBAE20}"/>
                    </a:ext>
                  </a:extLst>
                </p:cNvPr>
                <p:cNvSpPr>
                  <a:spLocks noChangeShapeType="1"/>
                </p:cNvSpPr>
                <p:nvPr/>
              </p:nvSpPr>
              <p:spPr bwMode="white">
                <a:xfrm>
                  <a:off x="0" y="2112"/>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29" name="Line 17">
                  <a:extLst>
                    <a:ext uri="{FF2B5EF4-FFF2-40B4-BE49-F238E27FC236}">
                      <a16:creationId xmlns:a16="http://schemas.microsoft.com/office/drawing/2014/main" id="{D84636B1-EF1B-E249-B473-C8ECDBFF9459}"/>
                    </a:ext>
                  </a:extLst>
                </p:cNvPr>
                <p:cNvSpPr>
                  <a:spLocks noChangeShapeType="1"/>
                </p:cNvSpPr>
                <p:nvPr/>
              </p:nvSpPr>
              <p:spPr bwMode="white">
                <a:xfrm>
                  <a:off x="0" y="2304"/>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30" name="Line 18">
                  <a:extLst>
                    <a:ext uri="{FF2B5EF4-FFF2-40B4-BE49-F238E27FC236}">
                      <a16:creationId xmlns:a16="http://schemas.microsoft.com/office/drawing/2014/main" id="{FA5005EF-389C-4649-9B90-DF65BF02659D}"/>
                    </a:ext>
                  </a:extLst>
                </p:cNvPr>
                <p:cNvSpPr>
                  <a:spLocks noChangeShapeType="1"/>
                </p:cNvSpPr>
                <p:nvPr/>
              </p:nvSpPr>
              <p:spPr bwMode="white">
                <a:xfrm>
                  <a:off x="0" y="2496"/>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31" name="Line 19">
                  <a:extLst>
                    <a:ext uri="{FF2B5EF4-FFF2-40B4-BE49-F238E27FC236}">
                      <a16:creationId xmlns:a16="http://schemas.microsoft.com/office/drawing/2014/main" id="{3532DB3E-99DA-2549-B459-72D4CAF18C92}"/>
                    </a:ext>
                  </a:extLst>
                </p:cNvPr>
                <p:cNvSpPr>
                  <a:spLocks noChangeShapeType="1"/>
                </p:cNvSpPr>
                <p:nvPr/>
              </p:nvSpPr>
              <p:spPr bwMode="white">
                <a:xfrm>
                  <a:off x="0" y="2688"/>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32" name="Line 20">
                  <a:extLst>
                    <a:ext uri="{FF2B5EF4-FFF2-40B4-BE49-F238E27FC236}">
                      <a16:creationId xmlns:a16="http://schemas.microsoft.com/office/drawing/2014/main" id="{38355239-DD9B-3942-97D8-48DC4E2B1489}"/>
                    </a:ext>
                  </a:extLst>
                </p:cNvPr>
                <p:cNvSpPr>
                  <a:spLocks noChangeShapeType="1"/>
                </p:cNvSpPr>
                <p:nvPr/>
              </p:nvSpPr>
              <p:spPr bwMode="white">
                <a:xfrm>
                  <a:off x="0" y="2880"/>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33" name="Line 21">
                  <a:extLst>
                    <a:ext uri="{FF2B5EF4-FFF2-40B4-BE49-F238E27FC236}">
                      <a16:creationId xmlns:a16="http://schemas.microsoft.com/office/drawing/2014/main" id="{8E53E154-2509-2943-9029-4D7F1C1769BB}"/>
                    </a:ext>
                  </a:extLst>
                </p:cNvPr>
                <p:cNvSpPr>
                  <a:spLocks noChangeShapeType="1"/>
                </p:cNvSpPr>
                <p:nvPr/>
              </p:nvSpPr>
              <p:spPr bwMode="white">
                <a:xfrm>
                  <a:off x="0" y="3072"/>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34" name="Line 22">
                  <a:extLst>
                    <a:ext uri="{FF2B5EF4-FFF2-40B4-BE49-F238E27FC236}">
                      <a16:creationId xmlns:a16="http://schemas.microsoft.com/office/drawing/2014/main" id="{71587D24-1407-5E4B-AC0B-0CAA59E8B78F}"/>
                    </a:ext>
                  </a:extLst>
                </p:cNvPr>
                <p:cNvSpPr>
                  <a:spLocks noChangeShapeType="1"/>
                </p:cNvSpPr>
                <p:nvPr/>
              </p:nvSpPr>
              <p:spPr bwMode="white">
                <a:xfrm>
                  <a:off x="0" y="3264"/>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35" name="Line 23">
                  <a:extLst>
                    <a:ext uri="{FF2B5EF4-FFF2-40B4-BE49-F238E27FC236}">
                      <a16:creationId xmlns:a16="http://schemas.microsoft.com/office/drawing/2014/main" id="{E4EA3EEB-20DA-294F-AC7E-83D3D12E188C}"/>
                    </a:ext>
                  </a:extLst>
                </p:cNvPr>
                <p:cNvSpPr>
                  <a:spLocks noChangeShapeType="1"/>
                </p:cNvSpPr>
                <p:nvPr/>
              </p:nvSpPr>
              <p:spPr bwMode="white">
                <a:xfrm>
                  <a:off x="0" y="3456"/>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36" name="Line 24">
                  <a:extLst>
                    <a:ext uri="{FF2B5EF4-FFF2-40B4-BE49-F238E27FC236}">
                      <a16:creationId xmlns:a16="http://schemas.microsoft.com/office/drawing/2014/main" id="{969C752A-BB1E-F049-B8A0-6E428559CF36}"/>
                    </a:ext>
                  </a:extLst>
                </p:cNvPr>
                <p:cNvSpPr>
                  <a:spLocks noChangeShapeType="1"/>
                </p:cNvSpPr>
                <p:nvPr/>
              </p:nvSpPr>
              <p:spPr bwMode="white">
                <a:xfrm>
                  <a:off x="0" y="3648"/>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37" name="Line 25">
                  <a:extLst>
                    <a:ext uri="{FF2B5EF4-FFF2-40B4-BE49-F238E27FC236}">
                      <a16:creationId xmlns:a16="http://schemas.microsoft.com/office/drawing/2014/main" id="{9016A738-B657-804F-9AAF-D2D1E66FB0E5}"/>
                    </a:ext>
                  </a:extLst>
                </p:cNvPr>
                <p:cNvSpPr>
                  <a:spLocks noChangeShapeType="1"/>
                </p:cNvSpPr>
                <p:nvPr/>
              </p:nvSpPr>
              <p:spPr bwMode="white">
                <a:xfrm>
                  <a:off x="0" y="3840"/>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38" name="Line 26">
                  <a:extLst>
                    <a:ext uri="{FF2B5EF4-FFF2-40B4-BE49-F238E27FC236}">
                      <a16:creationId xmlns:a16="http://schemas.microsoft.com/office/drawing/2014/main" id="{0C848AC1-0DC7-6244-927C-6B9F5E20ACF4}"/>
                    </a:ext>
                  </a:extLst>
                </p:cNvPr>
                <p:cNvSpPr>
                  <a:spLocks noChangeShapeType="1"/>
                </p:cNvSpPr>
                <p:nvPr/>
              </p:nvSpPr>
              <p:spPr bwMode="white">
                <a:xfrm>
                  <a:off x="0" y="4032"/>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39" name="Line 27">
                  <a:extLst>
                    <a:ext uri="{FF2B5EF4-FFF2-40B4-BE49-F238E27FC236}">
                      <a16:creationId xmlns:a16="http://schemas.microsoft.com/office/drawing/2014/main" id="{5AC9BF05-CD32-F54D-A00B-8D88F30804B4}"/>
                    </a:ext>
                  </a:extLst>
                </p:cNvPr>
                <p:cNvSpPr>
                  <a:spLocks noChangeShapeType="1"/>
                </p:cNvSpPr>
                <p:nvPr/>
              </p:nvSpPr>
              <p:spPr bwMode="white">
                <a:xfrm>
                  <a:off x="0" y="4224"/>
                  <a:ext cx="5760"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40" name="Line 28">
                  <a:extLst>
                    <a:ext uri="{FF2B5EF4-FFF2-40B4-BE49-F238E27FC236}">
                      <a16:creationId xmlns:a16="http://schemas.microsoft.com/office/drawing/2014/main" id="{BA77B39B-673C-464C-B3D6-FECC16D2E5EE}"/>
                    </a:ext>
                  </a:extLst>
                </p:cNvPr>
                <p:cNvSpPr>
                  <a:spLocks noChangeShapeType="1"/>
                </p:cNvSpPr>
                <p:nvPr/>
              </p:nvSpPr>
              <p:spPr bwMode="white">
                <a:xfrm>
                  <a:off x="192"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41" name="Line 29">
                  <a:extLst>
                    <a:ext uri="{FF2B5EF4-FFF2-40B4-BE49-F238E27FC236}">
                      <a16:creationId xmlns:a16="http://schemas.microsoft.com/office/drawing/2014/main" id="{5365F897-D183-7242-A841-3D280775C36C}"/>
                    </a:ext>
                  </a:extLst>
                </p:cNvPr>
                <p:cNvSpPr>
                  <a:spLocks noChangeShapeType="1"/>
                </p:cNvSpPr>
                <p:nvPr/>
              </p:nvSpPr>
              <p:spPr bwMode="white">
                <a:xfrm>
                  <a:off x="384"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42" name="Line 30">
                  <a:extLst>
                    <a:ext uri="{FF2B5EF4-FFF2-40B4-BE49-F238E27FC236}">
                      <a16:creationId xmlns:a16="http://schemas.microsoft.com/office/drawing/2014/main" id="{62CFE077-3F08-F74F-B68E-5B48FD9496AD}"/>
                    </a:ext>
                  </a:extLst>
                </p:cNvPr>
                <p:cNvSpPr>
                  <a:spLocks noChangeShapeType="1"/>
                </p:cNvSpPr>
                <p:nvPr/>
              </p:nvSpPr>
              <p:spPr bwMode="white">
                <a:xfrm>
                  <a:off x="576"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43" name="Line 31">
                  <a:extLst>
                    <a:ext uri="{FF2B5EF4-FFF2-40B4-BE49-F238E27FC236}">
                      <a16:creationId xmlns:a16="http://schemas.microsoft.com/office/drawing/2014/main" id="{9526474B-6D01-9A4E-AA8D-64A3E97B286F}"/>
                    </a:ext>
                  </a:extLst>
                </p:cNvPr>
                <p:cNvSpPr>
                  <a:spLocks noChangeShapeType="1"/>
                </p:cNvSpPr>
                <p:nvPr/>
              </p:nvSpPr>
              <p:spPr bwMode="white">
                <a:xfrm>
                  <a:off x="768"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44" name="Line 32">
                  <a:extLst>
                    <a:ext uri="{FF2B5EF4-FFF2-40B4-BE49-F238E27FC236}">
                      <a16:creationId xmlns:a16="http://schemas.microsoft.com/office/drawing/2014/main" id="{1F9F6A19-9B3A-E842-AFFC-ABB549D46FCA}"/>
                    </a:ext>
                  </a:extLst>
                </p:cNvPr>
                <p:cNvSpPr>
                  <a:spLocks noChangeShapeType="1"/>
                </p:cNvSpPr>
                <p:nvPr/>
              </p:nvSpPr>
              <p:spPr bwMode="white">
                <a:xfrm>
                  <a:off x="960"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45" name="Line 33">
                  <a:extLst>
                    <a:ext uri="{FF2B5EF4-FFF2-40B4-BE49-F238E27FC236}">
                      <a16:creationId xmlns:a16="http://schemas.microsoft.com/office/drawing/2014/main" id="{30E5B2A9-0B48-A24A-8490-BF9E225E33A3}"/>
                    </a:ext>
                  </a:extLst>
                </p:cNvPr>
                <p:cNvSpPr>
                  <a:spLocks noChangeShapeType="1"/>
                </p:cNvSpPr>
                <p:nvPr/>
              </p:nvSpPr>
              <p:spPr bwMode="white">
                <a:xfrm>
                  <a:off x="1152"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46" name="Line 34">
                  <a:extLst>
                    <a:ext uri="{FF2B5EF4-FFF2-40B4-BE49-F238E27FC236}">
                      <a16:creationId xmlns:a16="http://schemas.microsoft.com/office/drawing/2014/main" id="{956A4C9C-E710-CA4F-923C-4BBD9841C47D}"/>
                    </a:ext>
                  </a:extLst>
                </p:cNvPr>
                <p:cNvSpPr>
                  <a:spLocks noChangeShapeType="1"/>
                </p:cNvSpPr>
                <p:nvPr/>
              </p:nvSpPr>
              <p:spPr bwMode="white">
                <a:xfrm>
                  <a:off x="1344"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47" name="Line 35">
                  <a:extLst>
                    <a:ext uri="{FF2B5EF4-FFF2-40B4-BE49-F238E27FC236}">
                      <a16:creationId xmlns:a16="http://schemas.microsoft.com/office/drawing/2014/main" id="{281D16F9-47B5-994D-B24D-958A014E5828}"/>
                    </a:ext>
                  </a:extLst>
                </p:cNvPr>
                <p:cNvSpPr>
                  <a:spLocks noChangeShapeType="1"/>
                </p:cNvSpPr>
                <p:nvPr/>
              </p:nvSpPr>
              <p:spPr bwMode="white">
                <a:xfrm>
                  <a:off x="1536"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48" name="Line 36">
                  <a:extLst>
                    <a:ext uri="{FF2B5EF4-FFF2-40B4-BE49-F238E27FC236}">
                      <a16:creationId xmlns:a16="http://schemas.microsoft.com/office/drawing/2014/main" id="{6C0CA243-41B8-2046-B3E6-DB58D8689DF3}"/>
                    </a:ext>
                  </a:extLst>
                </p:cNvPr>
                <p:cNvSpPr>
                  <a:spLocks noChangeShapeType="1"/>
                </p:cNvSpPr>
                <p:nvPr/>
              </p:nvSpPr>
              <p:spPr bwMode="white">
                <a:xfrm>
                  <a:off x="1728"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49" name="Line 37">
                  <a:extLst>
                    <a:ext uri="{FF2B5EF4-FFF2-40B4-BE49-F238E27FC236}">
                      <a16:creationId xmlns:a16="http://schemas.microsoft.com/office/drawing/2014/main" id="{A03DB7B9-AD06-4A46-A687-257EF715C3D6}"/>
                    </a:ext>
                  </a:extLst>
                </p:cNvPr>
                <p:cNvSpPr>
                  <a:spLocks noChangeShapeType="1"/>
                </p:cNvSpPr>
                <p:nvPr/>
              </p:nvSpPr>
              <p:spPr bwMode="white">
                <a:xfrm>
                  <a:off x="1920"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50" name="Line 38">
                  <a:extLst>
                    <a:ext uri="{FF2B5EF4-FFF2-40B4-BE49-F238E27FC236}">
                      <a16:creationId xmlns:a16="http://schemas.microsoft.com/office/drawing/2014/main" id="{F9B385E4-1C59-7A47-9CAE-14391E29C691}"/>
                    </a:ext>
                  </a:extLst>
                </p:cNvPr>
                <p:cNvSpPr>
                  <a:spLocks noChangeShapeType="1"/>
                </p:cNvSpPr>
                <p:nvPr/>
              </p:nvSpPr>
              <p:spPr bwMode="white">
                <a:xfrm>
                  <a:off x="2112"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51" name="Line 39">
                  <a:extLst>
                    <a:ext uri="{FF2B5EF4-FFF2-40B4-BE49-F238E27FC236}">
                      <a16:creationId xmlns:a16="http://schemas.microsoft.com/office/drawing/2014/main" id="{427B1BE1-3306-A74C-B298-E000DE6F9626}"/>
                    </a:ext>
                  </a:extLst>
                </p:cNvPr>
                <p:cNvSpPr>
                  <a:spLocks noChangeShapeType="1"/>
                </p:cNvSpPr>
                <p:nvPr/>
              </p:nvSpPr>
              <p:spPr bwMode="white">
                <a:xfrm>
                  <a:off x="2304"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52" name="Line 40">
                  <a:extLst>
                    <a:ext uri="{FF2B5EF4-FFF2-40B4-BE49-F238E27FC236}">
                      <a16:creationId xmlns:a16="http://schemas.microsoft.com/office/drawing/2014/main" id="{FA5134DA-867C-634D-90C8-6B0CA1F9A434}"/>
                    </a:ext>
                  </a:extLst>
                </p:cNvPr>
                <p:cNvSpPr>
                  <a:spLocks noChangeShapeType="1"/>
                </p:cNvSpPr>
                <p:nvPr/>
              </p:nvSpPr>
              <p:spPr bwMode="white">
                <a:xfrm>
                  <a:off x="2496"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53" name="Line 41">
                  <a:extLst>
                    <a:ext uri="{FF2B5EF4-FFF2-40B4-BE49-F238E27FC236}">
                      <a16:creationId xmlns:a16="http://schemas.microsoft.com/office/drawing/2014/main" id="{071DE464-ECCA-D146-BB1B-F951A44362E4}"/>
                    </a:ext>
                  </a:extLst>
                </p:cNvPr>
                <p:cNvSpPr>
                  <a:spLocks noChangeShapeType="1"/>
                </p:cNvSpPr>
                <p:nvPr/>
              </p:nvSpPr>
              <p:spPr bwMode="white">
                <a:xfrm>
                  <a:off x="2688"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54" name="Line 42">
                  <a:extLst>
                    <a:ext uri="{FF2B5EF4-FFF2-40B4-BE49-F238E27FC236}">
                      <a16:creationId xmlns:a16="http://schemas.microsoft.com/office/drawing/2014/main" id="{120175B5-D5AE-B449-AAEF-1C0A926E6C0B}"/>
                    </a:ext>
                  </a:extLst>
                </p:cNvPr>
                <p:cNvSpPr>
                  <a:spLocks noChangeShapeType="1"/>
                </p:cNvSpPr>
                <p:nvPr/>
              </p:nvSpPr>
              <p:spPr bwMode="white">
                <a:xfrm>
                  <a:off x="2880"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55" name="Line 43">
                  <a:extLst>
                    <a:ext uri="{FF2B5EF4-FFF2-40B4-BE49-F238E27FC236}">
                      <a16:creationId xmlns:a16="http://schemas.microsoft.com/office/drawing/2014/main" id="{4FA06BDD-0DDF-3744-AC94-ED07890F5CC5}"/>
                    </a:ext>
                  </a:extLst>
                </p:cNvPr>
                <p:cNvSpPr>
                  <a:spLocks noChangeShapeType="1"/>
                </p:cNvSpPr>
                <p:nvPr/>
              </p:nvSpPr>
              <p:spPr bwMode="white">
                <a:xfrm>
                  <a:off x="3072"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56" name="Line 44">
                  <a:extLst>
                    <a:ext uri="{FF2B5EF4-FFF2-40B4-BE49-F238E27FC236}">
                      <a16:creationId xmlns:a16="http://schemas.microsoft.com/office/drawing/2014/main" id="{C262D27B-616B-0744-AB5D-120FD795D0C9}"/>
                    </a:ext>
                  </a:extLst>
                </p:cNvPr>
                <p:cNvSpPr>
                  <a:spLocks noChangeShapeType="1"/>
                </p:cNvSpPr>
                <p:nvPr/>
              </p:nvSpPr>
              <p:spPr bwMode="white">
                <a:xfrm>
                  <a:off x="3264"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57" name="Line 45">
                  <a:extLst>
                    <a:ext uri="{FF2B5EF4-FFF2-40B4-BE49-F238E27FC236}">
                      <a16:creationId xmlns:a16="http://schemas.microsoft.com/office/drawing/2014/main" id="{ED95C340-0B76-544B-ACDA-EB170D637059}"/>
                    </a:ext>
                  </a:extLst>
                </p:cNvPr>
                <p:cNvSpPr>
                  <a:spLocks noChangeShapeType="1"/>
                </p:cNvSpPr>
                <p:nvPr/>
              </p:nvSpPr>
              <p:spPr bwMode="white">
                <a:xfrm>
                  <a:off x="3456"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58" name="Line 46">
                  <a:extLst>
                    <a:ext uri="{FF2B5EF4-FFF2-40B4-BE49-F238E27FC236}">
                      <a16:creationId xmlns:a16="http://schemas.microsoft.com/office/drawing/2014/main" id="{5BF6312F-99F4-8D40-81C1-58CAFB95FE6D}"/>
                    </a:ext>
                  </a:extLst>
                </p:cNvPr>
                <p:cNvSpPr>
                  <a:spLocks noChangeShapeType="1"/>
                </p:cNvSpPr>
                <p:nvPr/>
              </p:nvSpPr>
              <p:spPr bwMode="white">
                <a:xfrm>
                  <a:off x="3648"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59" name="Line 47">
                  <a:extLst>
                    <a:ext uri="{FF2B5EF4-FFF2-40B4-BE49-F238E27FC236}">
                      <a16:creationId xmlns:a16="http://schemas.microsoft.com/office/drawing/2014/main" id="{9C101619-A47A-9A48-9F47-C4BE83618024}"/>
                    </a:ext>
                  </a:extLst>
                </p:cNvPr>
                <p:cNvSpPr>
                  <a:spLocks noChangeShapeType="1"/>
                </p:cNvSpPr>
                <p:nvPr/>
              </p:nvSpPr>
              <p:spPr bwMode="white">
                <a:xfrm>
                  <a:off x="3840"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60" name="Line 48">
                  <a:extLst>
                    <a:ext uri="{FF2B5EF4-FFF2-40B4-BE49-F238E27FC236}">
                      <a16:creationId xmlns:a16="http://schemas.microsoft.com/office/drawing/2014/main" id="{2AF74592-FE90-B24E-AC43-D727517FE5BA}"/>
                    </a:ext>
                  </a:extLst>
                </p:cNvPr>
                <p:cNvSpPr>
                  <a:spLocks noChangeShapeType="1"/>
                </p:cNvSpPr>
                <p:nvPr/>
              </p:nvSpPr>
              <p:spPr bwMode="white">
                <a:xfrm>
                  <a:off x="4032"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61" name="Line 49">
                  <a:extLst>
                    <a:ext uri="{FF2B5EF4-FFF2-40B4-BE49-F238E27FC236}">
                      <a16:creationId xmlns:a16="http://schemas.microsoft.com/office/drawing/2014/main" id="{F20E6055-FB36-4642-A879-09B234656C7E}"/>
                    </a:ext>
                  </a:extLst>
                </p:cNvPr>
                <p:cNvSpPr>
                  <a:spLocks noChangeShapeType="1"/>
                </p:cNvSpPr>
                <p:nvPr/>
              </p:nvSpPr>
              <p:spPr bwMode="white">
                <a:xfrm>
                  <a:off x="4224"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62" name="Line 50">
                  <a:extLst>
                    <a:ext uri="{FF2B5EF4-FFF2-40B4-BE49-F238E27FC236}">
                      <a16:creationId xmlns:a16="http://schemas.microsoft.com/office/drawing/2014/main" id="{6040E2D8-FF8E-5C45-AEB6-774D12C7A521}"/>
                    </a:ext>
                  </a:extLst>
                </p:cNvPr>
                <p:cNvSpPr>
                  <a:spLocks noChangeShapeType="1"/>
                </p:cNvSpPr>
                <p:nvPr/>
              </p:nvSpPr>
              <p:spPr bwMode="white">
                <a:xfrm>
                  <a:off x="4416"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63" name="Line 51">
                  <a:extLst>
                    <a:ext uri="{FF2B5EF4-FFF2-40B4-BE49-F238E27FC236}">
                      <a16:creationId xmlns:a16="http://schemas.microsoft.com/office/drawing/2014/main" id="{2E62BB5E-D48F-C84D-A104-83FF4A7362AD}"/>
                    </a:ext>
                  </a:extLst>
                </p:cNvPr>
                <p:cNvSpPr>
                  <a:spLocks noChangeShapeType="1"/>
                </p:cNvSpPr>
                <p:nvPr/>
              </p:nvSpPr>
              <p:spPr bwMode="white">
                <a:xfrm>
                  <a:off x="4608"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64" name="Line 52">
                  <a:extLst>
                    <a:ext uri="{FF2B5EF4-FFF2-40B4-BE49-F238E27FC236}">
                      <a16:creationId xmlns:a16="http://schemas.microsoft.com/office/drawing/2014/main" id="{0B349D84-55A9-EF40-9740-8840CBC3A130}"/>
                    </a:ext>
                  </a:extLst>
                </p:cNvPr>
                <p:cNvSpPr>
                  <a:spLocks noChangeShapeType="1"/>
                </p:cNvSpPr>
                <p:nvPr/>
              </p:nvSpPr>
              <p:spPr bwMode="white">
                <a:xfrm>
                  <a:off x="4800"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65" name="Line 53">
                  <a:extLst>
                    <a:ext uri="{FF2B5EF4-FFF2-40B4-BE49-F238E27FC236}">
                      <a16:creationId xmlns:a16="http://schemas.microsoft.com/office/drawing/2014/main" id="{51C9DE23-090E-3144-95C6-259AD67BBBF9}"/>
                    </a:ext>
                  </a:extLst>
                </p:cNvPr>
                <p:cNvSpPr>
                  <a:spLocks noChangeShapeType="1"/>
                </p:cNvSpPr>
                <p:nvPr/>
              </p:nvSpPr>
              <p:spPr bwMode="white">
                <a:xfrm>
                  <a:off x="4992"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66" name="Line 54">
                  <a:extLst>
                    <a:ext uri="{FF2B5EF4-FFF2-40B4-BE49-F238E27FC236}">
                      <a16:creationId xmlns:a16="http://schemas.microsoft.com/office/drawing/2014/main" id="{0F505BF9-9E19-514E-B306-0A5D6703EC22}"/>
                    </a:ext>
                  </a:extLst>
                </p:cNvPr>
                <p:cNvSpPr>
                  <a:spLocks noChangeShapeType="1"/>
                </p:cNvSpPr>
                <p:nvPr/>
              </p:nvSpPr>
              <p:spPr bwMode="white">
                <a:xfrm>
                  <a:off x="5184"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67" name="Line 55">
                  <a:extLst>
                    <a:ext uri="{FF2B5EF4-FFF2-40B4-BE49-F238E27FC236}">
                      <a16:creationId xmlns:a16="http://schemas.microsoft.com/office/drawing/2014/main" id="{C2BC9B15-6AAA-4744-81DB-BF93F14BEED6}"/>
                    </a:ext>
                  </a:extLst>
                </p:cNvPr>
                <p:cNvSpPr>
                  <a:spLocks noChangeShapeType="1"/>
                </p:cNvSpPr>
                <p:nvPr/>
              </p:nvSpPr>
              <p:spPr bwMode="white">
                <a:xfrm>
                  <a:off x="5376"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sp>
              <p:nvSpPr>
                <p:cNvPr id="68" name="Line 56">
                  <a:extLst>
                    <a:ext uri="{FF2B5EF4-FFF2-40B4-BE49-F238E27FC236}">
                      <a16:creationId xmlns:a16="http://schemas.microsoft.com/office/drawing/2014/main" id="{E7E6681D-507D-BC4A-B748-B1BE5F890D4A}"/>
                    </a:ext>
                  </a:extLst>
                </p:cNvPr>
                <p:cNvSpPr>
                  <a:spLocks noChangeShapeType="1"/>
                </p:cNvSpPr>
                <p:nvPr/>
              </p:nvSpPr>
              <p:spPr bwMode="white">
                <a:xfrm>
                  <a:off x="5568" y="0"/>
                  <a:ext cx="0" cy="432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txBody>
                <a:bodyPr wrap="none" anchor="ctr"/>
                <a:lstStyle/>
                <a:p>
                  <a:endParaRPr lang="es-ES"/>
                </a:p>
              </p:txBody>
            </p:sp>
          </p:grpSp>
          <p:sp>
            <p:nvSpPr>
              <p:cNvPr id="17" name="Line 57">
                <a:extLst>
                  <a:ext uri="{FF2B5EF4-FFF2-40B4-BE49-F238E27FC236}">
                    <a16:creationId xmlns:a16="http://schemas.microsoft.com/office/drawing/2014/main" id="{19A6333B-F2E4-BF4D-95C7-F9161AC036B0}"/>
                  </a:ext>
                </a:extLst>
              </p:cNvPr>
              <p:cNvSpPr>
                <a:spLocks noChangeShapeType="1"/>
              </p:cNvSpPr>
              <p:nvPr/>
            </p:nvSpPr>
            <p:spPr bwMode="ltGray">
              <a:xfrm>
                <a:off x="5568" y="0"/>
                <a:ext cx="0" cy="1488"/>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s-ES"/>
              </a:p>
            </p:txBody>
          </p:sp>
        </p:grpSp>
        <p:grpSp>
          <p:nvGrpSpPr>
            <p:cNvPr id="6" name="Group 58">
              <a:extLst>
                <a:ext uri="{FF2B5EF4-FFF2-40B4-BE49-F238E27FC236}">
                  <a16:creationId xmlns:a16="http://schemas.microsoft.com/office/drawing/2014/main" id="{2EAC2C2D-E488-C14B-9A56-53D5AAC87E08}"/>
                </a:ext>
              </a:extLst>
            </p:cNvPr>
            <p:cNvGrpSpPr>
              <a:grpSpLocks/>
            </p:cNvGrpSpPr>
            <p:nvPr userDrawn="1"/>
          </p:nvGrpSpPr>
          <p:grpSpPr bwMode="auto">
            <a:xfrm>
              <a:off x="3" y="559"/>
              <a:ext cx="4192" cy="1796"/>
              <a:chOff x="3" y="559"/>
              <a:chExt cx="4192" cy="1796"/>
            </a:xfrm>
          </p:grpSpPr>
          <p:sp>
            <p:nvSpPr>
              <p:cNvPr id="11" name="Line 59">
                <a:extLst>
                  <a:ext uri="{FF2B5EF4-FFF2-40B4-BE49-F238E27FC236}">
                    <a16:creationId xmlns:a16="http://schemas.microsoft.com/office/drawing/2014/main" id="{F297BC14-C165-C14C-AA7B-5221A3E38357}"/>
                  </a:ext>
                </a:extLst>
              </p:cNvPr>
              <p:cNvSpPr>
                <a:spLocks noChangeShapeType="1"/>
              </p:cNvSpPr>
              <p:nvPr/>
            </p:nvSpPr>
            <p:spPr bwMode="ltGray">
              <a:xfrm>
                <a:off x="506" y="559"/>
                <a:ext cx="0" cy="1796"/>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s-ES"/>
              </a:p>
            </p:txBody>
          </p:sp>
          <p:sp>
            <p:nvSpPr>
              <p:cNvPr id="12" name="Line 60">
                <a:extLst>
                  <a:ext uri="{FF2B5EF4-FFF2-40B4-BE49-F238E27FC236}">
                    <a16:creationId xmlns:a16="http://schemas.microsoft.com/office/drawing/2014/main" id="{15B5F302-48E2-7B44-9951-D7C63F26991A}"/>
                  </a:ext>
                </a:extLst>
              </p:cNvPr>
              <p:cNvSpPr>
                <a:spLocks noChangeShapeType="1"/>
              </p:cNvSpPr>
              <p:nvPr/>
            </p:nvSpPr>
            <p:spPr bwMode="ltGray">
              <a:xfrm flipH="1" flipV="1">
                <a:off x="3" y="1924"/>
                <a:ext cx="3211"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s-ES"/>
              </a:p>
            </p:txBody>
          </p:sp>
          <p:sp>
            <p:nvSpPr>
              <p:cNvPr id="13" name="Line 61">
                <a:extLst>
                  <a:ext uri="{FF2B5EF4-FFF2-40B4-BE49-F238E27FC236}">
                    <a16:creationId xmlns:a16="http://schemas.microsoft.com/office/drawing/2014/main" id="{C9D69558-D3E4-364A-86BD-145CE93BDE00}"/>
                  </a:ext>
                </a:extLst>
              </p:cNvPr>
              <p:cNvSpPr>
                <a:spLocks noChangeShapeType="1"/>
              </p:cNvSpPr>
              <p:nvPr/>
            </p:nvSpPr>
            <p:spPr bwMode="ltGray">
              <a:xfrm flipH="1" flipV="1">
                <a:off x="384" y="938"/>
                <a:ext cx="3811" cy="1"/>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s-ES"/>
              </a:p>
            </p:txBody>
          </p:sp>
          <p:sp>
            <p:nvSpPr>
              <p:cNvPr id="14" name="Arco 62">
                <a:extLst>
                  <a:ext uri="{FF2B5EF4-FFF2-40B4-BE49-F238E27FC236}">
                    <a16:creationId xmlns:a16="http://schemas.microsoft.com/office/drawing/2014/main" id="{38D1ECF4-4C05-EA42-957E-A3B311F24D90}"/>
                  </a:ext>
                </a:extLst>
              </p:cNvPr>
              <p:cNvSpPr>
                <a:spLocks/>
              </p:cNvSpPr>
              <p:nvPr/>
            </p:nvSpPr>
            <p:spPr bwMode="ltGray">
              <a:xfrm rot="16200000" flipH="1">
                <a:off x="426" y="860"/>
                <a:ext cx="156" cy="157"/>
              </a:xfrm>
              <a:custGeom>
                <a:avLst/>
                <a:gdLst>
                  <a:gd name="T0" fmla="*/ 0 w 43195"/>
                  <a:gd name="T1" fmla="*/ 0 h 43200"/>
                  <a:gd name="T2" fmla="*/ 0 w 43195"/>
                  <a:gd name="T3" fmla="*/ 0 h 43200"/>
                  <a:gd name="T4" fmla="*/ 0 w 43195"/>
                  <a:gd name="T5" fmla="*/ 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path>
                  <a:path w="43195" h="43200" stroke="0"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lnTo>
                      <a:pt x="21595" y="21600"/>
                    </a:lnTo>
                    <a:lnTo>
                      <a:pt x="21114" y="5"/>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ES"/>
              </a:p>
            </p:txBody>
          </p:sp>
        </p:grpSp>
        <p:grpSp>
          <p:nvGrpSpPr>
            <p:cNvPr id="7" name="Group 63">
              <a:extLst>
                <a:ext uri="{FF2B5EF4-FFF2-40B4-BE49-F238E27FC236}">
                  <a16:creationId xmlns:a16="http://schemas.microsoft.com/office/drawing/2014/main" id="{A8A8900F-B5BF-BB40-817F-944988B39B93}"/>
                </a:ext>
              </a:extLst>
            </p:cNvPr>
            <p:cNvGrpSpPr>
              <a:grpSpLocks/>
            </p:cNvGrpSpPr>
            <p:nvPr userDrawn="1"/>
          </p:nvGrpSpPr>
          <p:grpSpPr bwMode="auto">
            <a:xfrm>
              <a:off x="1480" y="1952"/>
              <a:ext cx="3808" cy="1812"/>
              <a:chOff x="1480" y="1952"/>
              <a:chExt cx="3808" cy="1812"/>
            </a:xfrm>
          </p:grpSpPr>
          <p:sp>
            <p:nvSpPr>
              <p:cNvPr id="8" name="Line 64">
                <a:extLst>
                  <a:ext uri="{FF2B5EF4-FFF2-40B4-BE49-F238E27FC236}">
                    <a16:creationId xmlns:a16="http://schemas.microsoft.com/office/drawing/2014/main" id="{C15DB0FA-27EE-664D-924D-2DE37C7F33AF}"/>
                  </a:ext>
                </a:extLst>
              </p:cNvPr>
              <p:cNvSpPr>
                <a:spLocks noChangeShapeType="1"/>
              </p:cNvSpPr>
              <p:nvPr/>
            </p:nvSpPr>
            <p:spPr bwMode="ltGray">
              <a:xfrm flipV="1">
                <a:off x="1480" y="3442"/>
                <a:ext cx="3808"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s-ES"/>
              </a:p>
            </p:txBody>
          </p:sp>
          <p:sp>
            <p:nvSpPr>
              <p:cNvPr id="9" name="Line 65">
                <a:extLst>
                  <a:ext uri="{FF2B5EF4-FFF2-40B4-BE49-F238E27FC236}">
                    <a16:creationId xmlns:a16="http://schemas.microsoft.com/office/drawing/2014/main" id="{6AB230AF-83C8-274B-AB1B-C26B3E446011}"/>
                  </a:ext>
                </a:extLst>
              </p:cNvPr>
              <p:cNvSpPr>
                <a:spLocks noChangeShapeType="1"/>
              </p:cNvSpPr>
              <p:nvPr/>
            </p:nvSpPr>
            <p:spPr bwMode="ltGray">
              <a:xfrm flipH="1">
                <a:off x="5172" y="1952"/>
                <a:ext cx="0" cy="1812"/>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s-ES"/>
              </a:p>
            </p:txBody>
          </p:sp>
          <p:sp>
            <p:nvSpPr>
              <p:cNvPr id="10" name="Arco 66">
                <a:extLst>
                  <a:ext uri="{FF2B5EF4-FFF2-40B4-BE49-F238E27FC236}">
                    <a16:creationId xmlns:a16="http://schemas.microsoft.com/office/drawing/2014/main" id="{D9218D16-8F82-0A4C-81E9-9BA1B691D0FA}"/>
                  </a:ext>
                </a:extLst>
              </p:cNvPr>
              <p:cNvSpPr>
                <a:spLocks/>
              </p:cNvSpPr>
              <p:nvPr/>
            </p:nvSpPr>
            <p:spPr bwMode="ltGray">
              <a:xfrm rot="5400000">
                <a:off x="5097" y="3347"/>
                <a:ext cx="156" cy="157"/>
              </a:xfrm>
              <a:custGeom>
                <a:avLst/>
                <a:gdLst>
                  <a:gd name="T0" fmla="*/ 0 w 43195"/>
                  <a:gd name="T1" fmla="*/ 0 h 43200"/>
                  <a:gd name="T2" fmla="*/ 0 w 43195"/>
                  <a:gd name="T3" fmla="*/ 0 h 43200"/>
                  <a:gd name="T4" fmla="*/ 0 w 43195"/>
                  <a:gd name="T5" fmla="*/ 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path>
                  <a:path w="43195" h="43200" stroke="0"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lnTo>
                      <a:pt x="21595" y="21600"/>
                    </a:lnTo>
                    <a:lnTo>
                      <a:pt x="21114" y="5"/>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ES"/>
              </a:p>
            </p:txBody>
          </p:sp>
        </p:grpSp>
      </p:grpSp>
      <p:pic>
        <p:nvPicPr>
          <p:cNvPr id="69" name="Picture 0" descr="logoCiemat">
            <a:extLst>
              <a:ext uri="{FF2B5EF4-FFF2-40B4-BE49-F238E27FC236}">
                <a16:creationId xmlns:a16="http://schemas.microsoft.com/office/drawing/2014/main" id="{1D78584B-03C6-1A4A-81B9-B2A4CDF703F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383338"/>
            <a:ext cx="2555875" cy="47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39" name="Rectangle 67"/>
          <p:cNvSpPr>
            <a:spLocks noGrp="1" noChangeArrowheads="1"/>
          </p:cNvSpPr>
          <p:nvPr>
            <p:ph type="ctrTitle"/>
          </p:nvPr>
        </p:nvSpPr>
        <p:spPr>
          <a:xfrm>
            <a:off x="990600" y="1752600"/>
            <a:ext cx="7772400" cy="1143000"/>
          </a:xfrm>
          <a:prstGeom prst="rect">
            <a:avLst/>
          </a:prstGeom>
        </p:spPr>
        <p:txBody>
          <a:bodyPr/>
          <a:lstStyle>
            <a:lvl1pPr>
              <a:defRPr/>
            </a:lvl1pPr>
          </a:lstStyle>
          <a:p>
            <a:pPr lvl="0"/>
            <a:r>
              <a:rPr lang="es-ES" noProof="0"/>
              <a:t>Haga clic para modificar el estilo de título del patrón</a:t>
            </a:r>
          </a:p>
        </p:txBody>
      </p:sp>
      <p:sp>
        <p:nvSpPr>
          <p:cNvPr id="3140"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charset="0"/>
              <a:buNone/>
              <a:defRPr/>
            </a:lvl1pPr>
          </a:lstStyle>
          <a:p>
            <a:pPr lvl="0"/>
            <a:r>
              <a:rPr lang="es-ES" noProof="0"/>
              <a:t>Haga clic para modificar el estilo de subtítulo del patrón</a:t>
            </a:r>
          </a:p>
        </p:txBody>
      </p:sp>
      <p:sp>
        <p:nvSpPr>
          <p:cNvPr id="70" name="Rectangle 71">
            <a:extLst>
              <a:ext uri="{FF2B5EF4-FFF2-40B4-BE49-F238E27FC236}">
                <a16:creationId xmlns:a16="http://schemas.microsoft.com/office/drawing/2014/main" id="{5062C478-6220-B245-9455-A27A305919C0}"/>
              </a:ext>
            </a:extLst>
          </p:cNvPr>
          <p:cNvSpPr>
            <a:spLocks noGrp="1" noChangeArrowheads="1"/>
          </p:cNvSpPr>
          <p:nvPr>
            <p:ph type="sldNum" sz="quarter" idx="10"/>
          </p:nvPr>
        </p:nvSpPr>
        <p:spPr bwMode="auto">
          <a:xfrm>
            <a:off x="7092950" y="6400800"/>
            <a:ext cx="19050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400">
                <a:solidFill>
                  <a:schemeClr val="tx1"/>
                </a:solidFill>
              </a:defRPr>
            </a:lvl1pPr>
          </a:lstStyle>
          <a:p>
            <a:pPr>
              <a:defRPr/>
            </a:pPr>
            <a:fld id="{7453E780-9558-1E4F-B321-FBF79199216C}" type="slidenum">
              <a:rPr lang="es-ES" altLang="es-ES"/>
              <a:pPr>
                <a:defRPr/>
              </a:pPr>
              <a:t>‹Nº›</a:t>
            </a:fld>
            <a:endParaRPr lang="es-ES" altLang="es-ES"/>
          </a:p>
        </p:txBody>
      </p:sp>
      <p:sp>
        <p:nvSpPr>
          <p:cNvPr id="71" name="Rectangle 1">
            <a:extLst>
              <a:ext uri="{FF2B5EF4-FFF2-40B4-BE49-F238E27FC236}">
                <a16:creationId xmlns:a16="http://schemas.microsoft.com/office/drawing/2014/main" id="{ED1B6BC9-FAD2-384F-A6A0-99D617343B93}"/>
              </a:ext>
            </a:extLst>
          </p:cNvPr>
          <p:cNvSpPr>
            <a:spLocks noGrp="1" noChangeArrowheads="1"/>
          </p:cNvSpPr>
          <p:nvPr>
            <p:ph type="ftr" sz="quarter" idx="11"/>
          </p:nvPr>
        </p:nvSpPr>
        <p:spPr bwMode="auto">
          <a:xfrm>
            <a:off x="2700338" y="6381750"/>
            <a:ext cx="4838700" cy="476250"/>
          </a:xfrm>
          <a:prstGeom prst="rect">
            <a:avLst/>
          </a:prstGeom>
        </p:spPr>
        <p:txBody>
          <a:bodyPr vert="horz" wrap="square" lIns="91440" tIns="45720" rIns="91440" bIns="45720" numCol="1" anchor="b" anchorCtr="0" compatLnSpc="1">
            <a:prstTxWarp prst="textNoShape">
              <a:avLst/>
            </a:prstTxWarp>
          </a:bodyPr>
          <a:lstStyle>
            <a:lvl1pPr algn="ctr" eaLnBrk="1" hangingPunct="1">
              <a:defRPr sz="1100">
                <a:solidFill>
                  <a:schemeClr val="tx1"/>
                </a:solidFill>
                <a:latin typeface="Tahoma" charset="0"/>
                <a:ea typeface="ＭＳ Ｐゴシック" charset="0"/>
                <a:cs typeface="+mn-cs"/>
              </a:defRPr>
            </a:lvl1pPr>
          </a:lstStyle>
          <a:p>
            <a:pPr>
              <a:defRPr/>
            </a:pPr>
            <a:r>
              <a:rPr lang="es-ES"/>
              <a:t>MESA DE POSICIONAMIENTO PARA LOS CUADRUPOLOS DE XFEL</a:t>
            </a:r>
          </a:p>
        </p:txBody>
      </p:sp>
    </p:spTree>
    <p:extLst>
      <p:ext uri="{BB962C8B-B14F-4D97-AF65-F5344CB8AC3E}">
        <p14:creationId xmlns:p14="http://schemas.microsoft.com/office/powerpoint/2010/main" val="1143182023"/>
      </p:ext>
    </p:extLst>
  </p:cSld>
  <p:clrMapOvr>
    <a:masterClrMapping/>
  </p:clrMapOvr>
  <p:transition spd="med" advClick="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8964613" cy="549275"/>
          </a:xfrm>
          <a:prstGeom prst="rect">
            <a:avLst/>
          </a:prstGeom>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Tree>
    <p:extLst>
      <p:ext uri="{BB962C8B-B14F-4D97-AF65-F5344CB8AC3E}">
        <p14:creationId xmlns:p14="http://schemas.microsoft.com/office/powerpoint/2010/main" val="2285964527"/>
      </p:ext>
    </p:extLst>
  </p:cSld>
  <p:clrMapOvr>
    <a:masterClrMapping/>
  </p:clrMapOvr>
  <p:transition spd="med" advClick="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724650" y="0"/>
            <a:ext cx="2239963" cy="5562600"/>
          </a:xfrm>
          <a:prstGeom prst="rect">
            <a:avLst/>
          </a:prstGeo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0" y="0"/>
            <a:ext cx="6572250" cy="5562600"/>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Tree>
    <p:extLst>
      <p:ext uri="{BB962C8B-B14F-4D97-AF65-F5344CB8AC3E}">
        <p14:creationId xmlns:p14="http://schemas.microsoft.com/office/powerpoint/2010/main" val="1515956046"/>
      </p:ext>
    </p:extLst>
  </p:cSld>
  <p:clrMapOvr>
    <a:masterClrMapping/>
  </p:clrMapOvr>
  <p:transition spd="med" advClick="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8964613" cy="549275"/>
          </a:xfrm>
          <a:prstGeom prst="rect">
            <a:avLst/>
          </a:prstGeom>
        </p:spPr>
        <p:txBody>
          <a:bodyPr/>
          <a:lstStyle/>
          <a:p>
            <a:r>
              <a:rPr lang="es-ES_tradnl"/>
              <a:t>Clic para editar título</a:t>
            </a:r>
            <a:endParaRPr lang="es-ES"/>
          </a:p>
        </p:txBody>
      </p:sp>
      <p:sp>
        <p:nvSpPr>
          <p:cNvPr id="3" name="Marcador de tabla 2"/>
          <p:cNvSpPr>
            <a:spLocks noGrp="1"/>
          </p:cNvSpPr>
          <p:nvPr>
            <p:ph type="tbl" idx="1"/>
          </p:nvPr>
        </p:nvSpPr>
        <p:spPr>
          <a:xfrm>
            <a:off x="838200" y="1447800"/>
            <a:ext cx="7772400" cy="4114800"/>
          </a:xfrm>
        </p:spPr>
        <p:txBody>
          <a:bodyPr/>
          <a:lstStyle/>
          <a:p>
            <a:pPr lvl="0"/>
            <a:endParaRPr lang="es-ES" noProof="0"/>
          </a:p>
        </p:txBody>
      </p:sp>
    </p:spTree>
    <p:extLst>
      <p:ext uri="{BB962C8B-B14F-4D97-AF65-F5344CB8AC3E}">
        <p14:creationId xmlns:p14="http://schemas.microsoft.com/office/powerpoint/2010/main" val="573043895"/>
      </p:ext>
    </p:extLst>
  </p:cSld>
  <p:clrMapOvr>
    <a:masterClrMapping/>
  </p:clrMapOvr>
  <p:transition spd="med" advClick="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8964613" cy="549275"/>
          </a:xfrm>
          <a:prstGeom prst="rect">
            <a:avLst/>
          </a:prstGeom>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Tree>
    <p:extLst>
      <p:ext uri="{BB962C8B-B14F-4D97-AF65-F5344CB8AC3E}">
        <p14:creationId xmlns:p14="http://schemas.microsoft.com/office/powerpoint/2010/main" val="877100801"/>
      </p:ext>
    </p:extLst>
  </p:cSld>
  <p:clrMapOvr>
    <a:masterClrMapping/>
  </p:clrMapOvr>
  <p:transition spd="med" advClick="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_tradnl"/>
              <a:t>Haga clic para modificar el estilo de texto del patrón</a:t>
            </a:r>
          </a:p>
        </p:txBody>
      </p:sp>
    </p:spTree>
    <p:extLst>
      <p:ext uri="{BB962C8B-B14F-4D97-AF65-F5344CB8AC3E}">
        <p14:creationId xmlns:p14="http://schemas.microsoft.com/office/powerpoint/2010/main" val="2985115735"/>
      </p:ext>
    </p:extLst>
  </p:cSld>
  <p:clrMapOvr>
    <a:masterClrMapping/>
  </p:clrMapOvr>
  <p:transition spd="med" advClick="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8964613" cy="549275"/>
          </a:xfrm>
          <a:prstGeom prst="rect">
            <a:avLst/>
          </a:prstGeom>
        </p:spPr>
        <p:txBody>
          <a:bodyPr/>
          <a:lstStyle/>
          <a:p>
            <a:r>
              <a:rPr lang="es-ES_tradnl"/>
              <a:t>Clic para editar título</a:t>
            </a:r>
            <a:endParaRPr lang="es-ES"/>
          </a:p>
        </p:txBody>
      </p:sp>
      <p:sp>
        <p:nvSpPr>
          <p:cNvPr id="3" name="Marcador de contenido 2"/>
          <p:cNvSpPr>
            <a:spLocks noGrp="1"/>
          </p:cNvSpPr>
          <p:nvPr>
            <p:ph sz="half" idx="1"/>
          </p:nvPr>
        </p:nvSpPr>
        <p:spPr>
          <a:xfrm>
            <a:off x="838200" y="14478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800600" y="14478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Tree>
    <p:extLst>
      <p:ext uri="{BB962C8B-B14F-4D97-AF65-F5344CB8AC3E}">
        <p14:creationId xmlns:p14="http://schemas.microsoft.com/office/powerpoint/2010/main" val="381501535"/>
      </p:ext>
    </p:extLst>
  </p:cSld>
  <p:clrMapOvr>
    <a:masterClrMapping/>
  </p:clrMapOvr>
  <p:transition spd="med" advClick="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a:prstGeom prst="rect">
            <a:avLst/>
          </a:prstGeom>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Tree>
    <p:extLst>
      <p:ext uri="{BB962C8B-B14F-4D97-AF65-F5344CB8AC3E}">
        <p14:creationId xmlns:p14="http://schemas.microsoft.com/office/powerpoint/2010/main" val="711125534"/>
      </p:ext>
    </p:extLst>
  </p:cSld>
  <p:clrMapOvr>
    <a:masterClrMapping/>
  </p:clrMapOvr>
  <p:transition spd="med" advClick="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8964613" cy="549275"/>
          </a:xfrm>
          <a:prstGeom prst="rect">
            <a:avLst/>
          </a:prstGeom>
        </p:spPr>
        <p:txBody>
          <a:bodyPr/>
          <a:lstStyle/>
          <a:p>
            <a:r>
              <a:rPr lang="es-ES_tradnl"/>
              <a:t>Clic para editar título</a:t>
            </a:r>
            <a:endParaRPr lang="es-ES"/>
          </a:p>
        </p:txBody>
      </p:sp>
    </p:spTree>
    <p:extLst>
      <p:ext uri="{BB962C8B-B14F-4D97-AF65-F5344CB8AC3E}">
        <p14:creationId xmlns:p14="http://schemas.microsoft.com/office/powerpoint/2010/main" val="2566822178"/>
      </p:ext>
    </p:extLst>
  </p:cSld>
  <p:clrMapOvr>
    <a:masterClrMapping/>
  </p:clrMapOvr>
  <p:transition spd="med" advClick="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6531412"/>
      </p:ext>
    </p:extLst>
  </p:cSld>
  <p:clrMapOvr>
    <a:masterClrMapping/>
  </p:clrMapOvr>
  <p:transition spd="med" advClick="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a:prstGeom prst="rect">
            <a:avLst/>
          </a:prstGeom>
        </p:spPr>
        <p:txBody>
          <a:bodyPr/>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Tree>
    <p:extLst>
      <p:ext uri="{BB962C8B-B14F-4D97-AF65-F5344CB8AC3E}">
        <p14:creationId xmlns:p14="http://schemas.microsoft.com/office/powerpoint/2010/main" val="311258332"/>
      </p:ext>
    </p:extLst>
  </p:cSld>
  <p:clrMapOvr>
    <a:masterClrMapping/>
  </p:clrMapOvr>
  <p:transition spd="med" advClick="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a:prstGeom prst="rect">
            <a:avLst/>
          </a:prstGeom>
        </p:spPr>
        <p:txBody>
          <a:bodyPr/>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Tree>
    <p:extLst>
      <p:ext uri="{BB962C8B-B14F-4D97-AF65-F5344CB8AC3E}">
        <p14:creationId xmlns:p14="http://schemas.microsoft.com/office/powerpoint/2010/main" val="2608979090"/>
      </p:ext>
    </p:extLst>
  </p:cSld>
  <p:clrMapOvr>
    <a:masterClrMapping/>
  </p:clrMapOvr>
  <p:transition spd="med" advClick="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05" name="Rectangle 1081" descr="60%">
            <a:extLst>
              <a:ext uri="{FF2B5EF4-FFF2-40B4-BE49-F238E27FC236}">
                <a16:creationId xmlns:a16="http://schemas.microsoft.com/office/drawing/2014/main" id="{434CA430-1D67-7D45-A28B-0374BC1778D5}"/>
              </a:ext>
            </a:extLst>
          </p:cNvPr>
          <p:cNvSpPr>
            <a:spLocks noChangeArrowheads="1"/>
          </p:cNvSpPr>
          <p:nvPr userDrawn="1"/>
        </p:nvSpPr>
        <p:spPr bwMode="ltGray">
          <a:xfrm>
            <a:off x="3352800" y="0"/>
            <a:ext cx="5791200" cy="152400"/>
          </a:xfrm>
          <a:prstGeom prst="rect">
            <a:avLst/>
          </a:prstGeom>
          <a:blipFill dpi="0" rotWithShape="0">
            <a:blip r:embed="rId14"/>
            <a:srcRect/>
            <a:tile tx="0" ty="0" sx="100000" sy="100000" flip="none" algn="tl"/>
          </a:blipFill>
          <a:ln>
            <a:noFill/>
          </a:ln>
          <a:effectLst/>
        </p:spPr>
        <p:txBody>
          <a:bodyPr wrap="none" anchor="ctr"/>
          <a:lstStyle>
            <a:lvl1pPr eaLnBrk="0" hangingPunct="0">
              <a:defRPr sz="3000">
                <a:solidFill>
                  <a:schemeClr val="tx2"/>
                </a:solidFill>
                <a:latin typeface="Tahoma" panose="020B0604030504040204" pitchFamily="34" charset="0"/>
                <a:ea typeface="ＭＳ Ｐゴシック" panose="020B0600070205080204" pitchFamily="34" charset="-128"/>
              </a:defRPr>
            </a:lvl1pPr>
            <a:lvl2pPr marL="742950" indent="-285750" eaLnBrk="0" hangingPunct="0">
              <a:defRPr sz="3000">
                <a:solidFill>
                  <a:schemeClr val="tx2"/>
                </a:solidFill>
                <a:latin typeface="Tahoma" panose="020B0604030504040204" pitchFamily="34" charset="0"/>
                <a:ea typeface="ＭＳ Ｐゴシック" panose="020B0600070205080204" pitchFamily="34" charset="-128"/>
              </a:defRPr>
            </a:lvl2pPr>
            <a:lvl3pPr marL="1143000" indent="-228600" eaLnBrk="0" hangingPunct="0">
              <a:defRPr sz="3000">
                <a:solidFill>
                  <a:schemeClr val="tx2"/>
                </a:solidFill>
                <a:latin typeface="Tahoma" panose="020B0604030504040204" pitchFamily="34" charset="0"/>
                <a:ea typeface="ＭＳ Ｐゴシック" panose="020B0600070205080204" pitchFamily="34" charset="-128"/>
              </a:defRPr>
            </a:lvl3pPr>
            <a:lvl4pPr marL="1600200" indent="-228600" eaLnBrk="0" hangingPunct="0">
              <a:defRPr sz="3000">
                <a:solidFill>
                  <a:schemeClr val="tx2"/>
                </a:solidFill>
                <a:latin typeface="Tahoma" panose="020B0604030504040204" pitchFamily="34" charset="0"/>
                <a:ea typeface="ＭＳ Ｐゴシック" panose="020B0600070205080204" pitchFamily="34" charset="-128"/>
              </a:defRPr>
            </a:lvl4pPr>
            <a:lvl5pPr marL="2057400" indent="-228600" eaLnBrk="0" hangingPunct="0">
              <a:defRPr sz="3000">
                <a:solidFill>
                  <a:schemeClr val="tx2"/>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9pPr>
          </a:lstStyle>
          <a:p>
            <a:pPr algn="ctr" eaLnBrk="1" hangingPunct="1">
              <a:defRPr/>
            </a:pPr>
            <a:endParaRPr lang="es-ES" altLang="es-ES"/>
          </a:p>
        </p:txBody>
      </p:sp>
      <p:sp>
        <p:nvSpPr>
          <p:cNvPr id="1027" name="Line 1082">
            <a:extLst>
              <a:ext uri="{FF2B5EF4-FFF2-40B4-BE49-F238E27FC236}">
                <a16:creationId xmlns:a16="http://schemas.microsoft.com/office/drawing/2014/main" id="{3924F034-05B8-C24C-BF51-D7A0960062D4}"/>
              </a:ext>
            </a:extLst>
          </p:cNvPr>
          <p:cNvSpPr>
            <a:spLocks noChangeShapeType="1"/>
          </p:cNvSpPr>
          <p:nvPr userDrawn="1"/>
        </p:nvSpPr>
        <p:spPr bwMode="ltGray">
          <a:xfrm>
            <a:off x="8839200" y="0"/>
            <a:ext cx="0" cy="236220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s-ES"/>
          </a:p>
        </p:txBody>
      </p:sp>
      <p:grpSp>
        <p:nvGrpSpPr>
          <p:cNvPr id="1028" name="Group 1113">
            <a:extLst>
              <a:ext uri="{FF2B5EF4-FFF2-40B4-BE49-F238E27FC236}">
                <a16:creationId xmlns:a16="http://schemas.microsoft.com/office/drawing/2014/main" id="{79C430D4-CCF2-2747-A586-2C728524602A}"/>
              </a:ext>
            </a:extLst>
          </p:cNvPr>
          <p:cNvGrpSpPr>
            <a:grpSpLocks/>
          </p:cNvGrpSpPr>
          <p:nvPr userDrawn="1"/>
        </p:nvGrpSpPr>
        <p:grpSpPr bwMode="auto">
          <a:xfrm>
            <a:off x="395288" y="506413"/>
            <a:ext cx="1784350" cy="2366962"/>
            <a:chOff x="249" y="319"/>
            <a:chExt cx="1124" cy="1491"/>
          </a:xfrm>
        </p:grpSpPr>
        <p:sp>
          <p:nvSpPr>
            <p:cNvPr id="1035" name="Line 1084">
              <a:extLst>
                <a:ext uri="{FF2B5EF4-FFF2-40B4-BE49-F238E27FC236}">
                  <a16:creationId xmlns:a16="http://schemas.microsoft.com/office/drawing/2014/main" id="{6B809331-6BCE-2A49-A1D4-C82AB97A8A7B}"/>
                </a:ext>
              </a:extLst>
            </p:cNvPr>
            <p:cNvSpPr>
              <a:spLocks noChangeShapeType="1"/>
            </p:cNvSpPr>
            <p:nvPr userDrawn="1"/>
          </p:nvSpPr>
          <p:spPr bwMode="ltGray">
            <a:xfrm flipH="1">
              <a:off x="249" y="381"/>
              <a:ext cx="1124"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s-ES"/>
            </a:p>
          </p:txBody>
        </p:sp>
        <p:sp>
          <p:nvSpPr>
            <p:cNvPr id="1036" name="Line 1085">
              <a:extLst>
                <a:ext uri="{FF2B5EF4-FFF2-40B4-BE49-F238E27FC236}">
                  <a16:creationId xmlns:a16="http://schemas.microsoft.com/office/drawing/2014/main" id="{20B1E7CE-484D-324E-8216-B3CC27E2CF5D}"/>
                </a:ext>
              </a:extLst>
            </p:cNvPr>
            <p:cNvSpPr>
              <a:spLocks noChangeShapeType="1"/>
            </p:cNvSpPr>
            <p:nvPr userDrawn="1"/>
          </p:nvSpPr>
          <p:spPr bwMode="ltGray">
            <a:xfrm>
              <a:off x="371" y="348"/>
              <a:ext cx="0" cy="1462"/>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wrap="none" anchor="ctr"/>
            <a:lstStyle/>
            <a:p>
              <a:endParaRPr lang="es-ES"/>
            </a:p>
          </p:txBody>
        </p:sp>
        <p:sp>
          <p:nvSpPr>
            <p:cNvPr id="1037" name="Arco 1086">
              <a:extLst>
                <a:ext uri="{FF2B5EF4-FFF2-40B4-BE49-F238E27FC236}">
                  <a16:creationId xmlns:a16="http://schemas.microsoft.com/office/drawing/2014/main" id="{2418F84F-D189-8C4C-8107-D9DA296F63E6}"/>
                </a:ext>
              </a:extLst>
            </p:cNvPr>
            <p:cNvSpPr>
              <a:spLocks/>
            </p:cNvSpPr>
            <p:nvPr userDrawn="1"/>
          </p:nvSpPr>
          <p:spPr bwMode="ltGray">
            <a:xfrm flipH="1">
              <a:off x="311" y="319"/>
              <a:ext cx="121" cy="122"/>
            </a:xfrm>
            <a:custGeom>
              <a:avLst/>
              <a:gdLst>
                <a:gd name="T0" fmla="*/ 0 w 43195"/>
                <a:gd name="T1" fmla="*/ 0 h 43200"/>
                <a:gd name="T2" fmla="*/ 0 w 43195"/>
                <a:gd name="T3" fmla="*/ 0 h 43200"/>
                <a:gd name="T4" fmla="*/ 0 w 43195"/>
                <a:gd name="T5" fmla="*/ 0 h 43200"/>
                <a:gd name="T6" fmla="*/ 0 60000 65536"/>
                <a:gd name="T7" fmla="*/ 0 60000 65536"/>
                <a:gd name="T8" fmla="*/ 0 60000 65536"/>
              </a:gdLst>
              <a:ahLst/>
              <a:cxnLst>
                <a:cxn ang="T6">
                  <a:pos x="T0" y="T1"/>
                </a:cxn>
                <a:cxn ang="T7">
                  <a:pos x="T2" y="T3"/>
                </a:cxn>
                <a:cxn ang="T8">
                  <a:pos x="T4" y="T5"/>
                </a:cxn>
              </a:cxnLst>
              <a:rect l="0" t="0" r="r" b="b"/>
              <a:pathLst>
                <a:path w="43195" h="43200" fill="none"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path>
                <a:path w="43195" h="43200" stroke="0" extrusionOk="0">
                  <a:moveTo>
                    <a:pt x="21114" y="5"/>
                  </a:moveTo>
                  <a:cubicBezTo>
                    <a:pt x="21274" y="1"/>
                    <a:pt x="21434" y="-1"/>
                    <a:pt x="21595" y="-1"/>
                  </a:cubicBezTo>
                  <a:cubicBezTo>
                    <a:pt x="33524" y="0"/>
                    <a:pt x="43195" y="9670"/>
                    <a:pt x="43195" y="21600"/>
                  </a:cubicBezTo>
                  <a:cubicBezTo>
                    <a:pt x="43195" y="33529"/>
                    <a:pt x="33524" y="43200"/>
                    <a:pt x="21595" y="43200"/>
                  </a:cubicBezTo>
                  <a:cubicBezTo>
                    <a:pt x="9843" y="43199"/>
                    <a:pt x="247" y="33805"/>
                    <a:pt x="-1" y="22056"/>
                  </a:cubicBezTo>
                  <a:lnTo>
                    <a:pt x="21595" y="21600"/>
                  </a:lnTo>
                  <a:lnTo>
                    <a:pt x="21114" y="5"/>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ES"/>
            </a:p>
          </p:txBody>
        </p:sp>
      </p:grpSp>
      <p:sp>
        <p:nvSpPr>
          <p:cNvPr id="1029" name="Rectangle 1088" descr="Rectangle: Click to edit Master text styles&#10;Second level&#10;Third level&#10;Fourth level&#10;Fifth level">
            <a:extLst>
              <a:ext uri="{FF2B5EF4-FFF2-40B4-BE49-F238E27FC236}">
                <a16:creationId xmlns:a16="http://schemas.microsoft.com/office/drawing/2014/main" id="{A35A82F0-41D2-504B-A521-383EE74A1522}"/>
              </a:ext>
            </a:extLst>
          </p:cNvPr>
          <p:cNvSpPr>
            <a:spLocks noGrp="1" noChangeArrowheads="1"/>
          </p:cNvSpPr>
          <p:nvPr>
            <p:ph type="body" idx="1"/>
          </p:nvPr>
        </p:nvSpPr>
        <p:spPr bwMode="auto">
          <a:xfrm>
            <a:off x="838200" y="14478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p>
        </p:txBody>
      </p:sp>
      <p:sp>
        <p:nvSpPr>
          <p:cNvPr id="1030" name="Rectangle 1093">
            <a:extLst>
              <a:ext uri="{FF2B5EF4-FFF2-40B4-BE49-F238E27FC236}">
                <a16:creationId xmlns:a16="http://schemas.microsoft.com/office/drawing/2014/main" id="{32F94E18-46F3-AB41-B3A5-E22FD4EC2793}"/>
              </a:ext>
            </a:extLst>
          </p:cNvPr>
          <p:cNvSpPr>
            <a:spLocks noChangeArrowheads="1"/>
          </p:cNvSpPr>
          <p:nvPr userDrawn="1"/>
        </p:nvSpPr>
        <p:spPr bwMode="auto">
          <a:xfrm>
            <a:off x="3957638" y="3157538"/>
            <a:ext cx="9144000" cy="0"/>
          </a:xfrm>
          <a:prstGeom prst="rect">
            <a:avLst/>
          </a:prstGeom>
          <a:noFill/>
          <a:ln>
            <a:noFill/>
          </a:ln>
        </p:spPr>
        <p:txBody>
          <a:bodyPr>
            <a:spAutoFit/>
          </a:bodyPr>
          <a:lstStyle>
            <a:lvl1pPr>
              <a:defRPr sz="3000">
                <a:solidFill>
                  <a:schemeClr val="tx2"/>
                </a:solidFill>
                <a:latin typeface="Tahoma" panose="020B0604030504040204" pitchFamily="34" charset="0"/>
                <a:ea typeface="ＭＳ Ｐゴシック" panose="020B0600070205080204" pitchFamily="34" charset="-128"/>
              </a:defRPr>
            </a:lvl1pPr>
            <a:lvl2pPr marL="742950" indent="-285750">
              <a:defRPr sz="3000">
                <a:solidFill>
                  <a:schemeClr val="tx2"/>
                </a:solidFill>
                <a:latin typeface="Tahoma" panose="020B0604030504040204" pitchFamily="34" charset="0"/>
                <a:ea typeface="ＭＳ Ｐゴシック" panose="020B0600070205080204" pitchFamily="34" charset="-128"/>
              </a:defRPr>
            </a:lvl2pPr>
            <a:lvl3pPr marL="1143000" indent="-228600">
              <a:defRPr sz="3000">
                <a:solidFill>
                  <a:schemeClr val="tx2"/>
                </a:solidFill>
                <a:latin typeface="Tahoma" panose="020B0604030504040204" pitchFamily="34" charset="0"/>
                <a:ea typeface="ＭＳ Ｐゴシック" panose="020B0600070205080204" pitchFamily="34" charset="-128"/>
              </a:defRPr>
            </a:lvl3pPr>
            <a:lvl4pPr marL="1600200" indent="-228600">
              <a:defRPr sz="3000">
                <a:solidFill>
                  <a:schemeClr val="tx2"/>
                </a:solidFill>
                <a:latin typeface="Tahoma" panose="020B0604030504040204" pitchFamily="34" charset="0"/>
                <a:ea typeface="ＭＳ Ｐゴシック" panose="020B0600070205080204" pitchFamily="34" charset="-128"/>
              </a:defRPr>
            </a:lvl4pPr>
            <a:lvl5pPr marL="2057400" indent="-228600">
              <a:defRPr sz="3000">
                <a:solidFill>
                  <a:schemeClr val="tx2"/>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9pPr>
          </a:lstStyle>
          <a:p>
            <a:pPr algn="ctr" eaLnBrk="1" hangingPunct="1">
              <a:defRPr/>
            </a:pPr>
            <a:endParaRPr lang="es-ES" altLang="es-ES"/>
          </a:p>
        </p:txBody>
      </p:sp>
      <p:sp>
        <p:nvSpPr>
          <p:cNvPr id="1031" name="Rectangle 1095">
            <a:extLst>
              <a:ext uri="{FF2B5EF4-FFF2-40B4-BE49-F238E27FC236}">
                <a16:creationId xmlns:a16="http://schemas.microsoft.com/office/drawing/2014/main" id="{C4B81527-7903-A641-B60D-9FB31074B625}"/>
              </a:ext>
            </a:extLst>
          </p:cNvPr>
          <p:cNvSpPr>
            <a:spLocks noChangeArrowheads="1"/>
          </p:cNvSpPr>
          <p:nvPr userDrawn="1"/>
        </p:nvSpPr>
        <p:spPr bwMode="auto">
          <a:xfrm>
            <a:off x="4081463" y="3152775"/>
            <a:ext cx="9144000" cy="0"/>
          </a:xfrm>
          <a:prstGeom prst="rect">
            <a:avLst/>
          </a:prstGeom>
          <a:noFill/>
          <a:ln>
            <a:noFill/>
          </a:ln>
        </p:spPr>
        <p:txBody>
          <a:bodyPr>
            <a:spAutoFit/>
          </a:bodyPr>
          <a:lstStyle>
            <a:lvl1pPr>
              <a:defRPr sz="3000">
                <a:solidFill>
                  <a:schemeClr val="tx2"/>
                </a:solidFill>
                <a:latin typeface="Tahoma" panose="020B0604030504040204" pitchFamily="34" charset="0"/>
                <a:ea typeface="ＭＳ Ｐゴシック" panose="020B0600070205080204" pitchFamily="34" charset="-128"/>
              </a:defRPr>
            </a:lvl1pPr>
            <a:lvl2pPr marL="742950" indent="-285750">
              <a:defRPr sz="3000">
                <a:solidFill>
                  <a:schemeClr val="tx2"/>
                </a:solidFill>
                <a:latin typeface="Tahoma" panose="020B0604030504040204" pitchFamily="34" charset="0"/>
                <a:ea typeface="ＭＳ Ｐゴシック" panose="020B0600070205080204" pitchFamily="34" charset="-128"/>
              </a:defRPr>
            </a:lvl2pPr>
            <a:lvl3pPr marL="1143000" indent="-228600">
              <a:defRPr sz="3000">
                <a:solidFill>
                  <a:schemeClr val="tx2"/>
                </a:solidFill>
                <a:latin typeface="Tahoma" panose="020B0604030504040204" pitchFamily="34" charset="0"/>
                <a:ea typeface="ＭＳ Ｐゴシック" panose="020B0600070205080204" pitchFamily="34" charset="-128"/>
              </a:defRPr>
            </a:lvl3pPr>
            <a:lvl4pPr marL="1600200" indent="-228600">
              <a:defRPr sz="3000">
                <a:solidFill>
                  <a:schemeClr val="tx2"/>
                </a:solidFill>
                <a:latin typeface="Tahoma" panose="020B0604030504040204" pitchFamily="34" charset="0"/>
                <a:ea typeface="ＭＳ Ｐゴシック" panose="020B0600070205080204" pitchFamily="34" charset="-128"/>
              </a:defRPr>
            </a:lvl4pPr>
            <a:lvl5pPr marL="2057400" indent="-228600">
              <a:defRPr sz="3000">
                <a:solidFill>
                  <a:schemeClr val="tx2"/>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9pPr>
          </a:lstStyle>
          <a:p>
            <a:pPr algn="ctr" eaLnBrk="1" hangingPunct="1">
              <a:defRPr/>
            </a:pPr>
            <a:endParaRPr lang="es-ES" altLang="es-ES"/>
          </a:p>
        </p:txBody>
      </p:sp>
      <p:sp>
        <p:nvSpPr>
          <p:cNvPr id="1032" name="Rectangle 1098">
            <a:extLst>
              <a:ext uri="{FF2B5EF4-FFF2-40B4-BE49-F238E27FC236}">
                <a16:creationId xmlns:a16="http://schemas.microsoft.com/office/drawing/2014/main" id="{5C45CC0C-D310-C148-95C1-6F67B41A1ECC}"/>
              </a:ext>
            </a:extLst>
          </p:cNvPr>
          <p:cNvSpPr>
            <a:spLocks noChangeArrowheads="1"/>
          </p:cNvSpPr>
          <p:nvPr userDrawn="1"/>
        </p:nvSpPr>
        <p:spPr bwMode="auto">
          <a:xfrm>
            <a:off x="3100388" y="3057525"/>
            <a:ext cx="9144000" cy="0"/>
          </a:xfrm>
          <a:prstGeom prst="rect">
            <a:avLst/>
          </a:prstGeom>
          <a:noFill/>
          <a:ln>
            <a:noFill/>
          </a:ln>
        </p:spPr>
        <p:txBody>
          <a:bodyPr>
            <a:spAutoFit/>
          </a:bodyPr>
          <a:lstStyle>
            <a:lvl1pPr>
              <a:defRPr sz="3000">
                <a:solidFill>
                  <a:schemeClr val="tx2"/>
                </a:solidFill>
                <a:latin typeface="Tahoma" panose="020B0604030504040204" pitchFamily="34" charset="0"/>
                <a:ea typeface="ＭＳ Ｐゴシック" panose="020B0600070205080204" pitchFamily="34" charset="-128"/>
              </a:defRPr>
            </a:lvl1pPr>
            <a:lvl2pPr marL="742950" indent="-285750">
              <a:defRPr sz="3000">
                <a:solidFill>
                  <a:schemeClr val="tx2"/>
                </a:solidFill>
                <a:latin typeface="Tahoma" panose="020B0604030504040204" pitchFamily="34" charset="0"/>
                <a:ea typeface="ＭＳ Ｐゴシック" panose="020B0600070205080204" pitchFamily="34" charset="-128"/>
              </a:defRPr>
            </a:lvl2pPr>
            <a:lvl3pPr marL="1143000" indent="-228600">
              <a:defRPr sz="3000">
                <a:solidFill>
                  <a:schemeClr val="tx2"/>
                </a:solidFill>
                <a:latin typeface="Tahoma" panose="020B0604030504040204" pitchFamily="34" charset="0"/>
                <a:ea typeface="ＭＳ Ｐゴシック" panose="020B0600070205080204" pitchFamily="34" charset="-128"/>
              </a:defRPr>
            </a:lvl3pPr>
            <a:lvl4pPr marL="1600200" indent="-228600">
              <a:defRPr sz="3000">
                <a:solidFill>
                  <a:schemeClr val="tx2"/>
                </a:solidFill>
                <a:latin typeface="Tahoma" panose="020B0604030504040204" pitchFamily="34" charset="0"/>
                <a:ea typeface="ＭＳ Ｐゴシック" panose="020B0600070205080204" pitchFamily="34" charset="-128"/>
              </a:defRPr>
            </a:lvl4pPr>
            <a:lvl5pPr marL="2057400" indent="-228600">
              <a:defRPr sz="3000">
                <a:solidFill>
                  <a:schemeClr val="tx2"/>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9pPr>
          </a:lstStyle>
          <a:p>
            <a:pPr algn="ctr" eaLnBrk="1" hangingPunct="1">
              <a:defRPr/>
            </a:pPr>
            <a:endParaRPr lang="es-ES" altLang="es-ES"/>
          </a:p>
        </p:txBody>
      </p:sp>
      <p:sp>
        <p:nvSpPr>
          <p:cNvPr id="2135" name="Text Box 1111">
            <a:extLst>
              <a:ext uri="{FF2B5EF4-FFF2-40B4-BE49-F238E27FC236}">
                <a16:creationId xmlns:a16="http://schemas.microsoft.com/office/drawing/2014/main" id="{C2BE6290-4927-9A44-A97B-9EFE0B705278}"/>
              </a:ext>
            </a:extLst>
          </p:cNvPr>
          <p:cNvSpPr txBox="1">
            <a:spLocks noChangeArrowheads="1"/>
          </p:cNvSpPr>
          <p:nvPr userDrawn="1"/>
        </p:nvSpPr>
        <p:spPr bwMode="auto">
          <a:xfrm>
            <a:off x="2051050" y="6667500"/>
            <a:ext cx="7092950" cy="190500"/>
          </a:xfrm>
          <a:prstGeom prst="rect">
            <a:avLst/>
          </a:prstGeom>
          <a:noFill/>
          <a:ln>
            <a:noFill/>
          </a:ln>
          <a:effectLst/>
        </p:spPr>
        <p:txBody>
          <a:bodyPr lIns="18000" tIns="10800" rIns="18000" bIns="10800" anchor="b">
            <a:spAutoFit/>
          </a:bodyPr>
          <a:lstStyle>
            <a:lvl1pPr eaLnBrk="0" hangingPunct="0">
              <a:defRPr sz="3000">
                <a:solidFill>
                  <a:schemeClr val="tx2"/>
                </a:solidFill>
                <a:latin typeface="Tahoma" panose="020B0604030504040204" pitchFamily="34" charset="0"/>
                <a:ea typeface="ＭＳ Ｐゴシック" panose="020B0600070205080204" pitchFamily="34" charset="-128"/>
              </a:defRPr>
            </a:lvl1pPr>
            <a:lvl2pPr marL="742950" indent="-285750" eaLnBrk="0" hangingPunct="0">
              <a:defRPr sz="3000">
                <a:solidFill>
                  <a:schemeClr val="tx2"/>
                </a:solidFill>
                <a:latin typeface="Tahoma" panose="020B0604030504040204" pitchFamily="34" charset="0"/>
                <a:ea typeface="ＭＳ Ｐゴシック" panose="020B0600070205080204" pitchFamily="34" charset="-128"/>
              </a:defRPr>
            </a:lvl2pPr>
            <a:lvl3pPr marL="1143000" indent="-228600" eaLnBrk="0" hangingPunct="0">
              <a:defRPr sz="3000">
                <a:solidFill>
                  <a:schemeClr val="tx2"/>
                </a:solidFill>
                <a:latin typeface="Tahoma" panose="020B0604030504040204" pitchFamily="34" charset="0"/>
                <a:ea typeface="ＭＳ Ｐゴシック" panose="020B0600070205080204" pitchFamily="34" charset="-128"/>
              </a:defRPr>
            </a:lvl3pPr>
            <a:lvl4pPr marL="1600200" indent="-228600" eaLnBrk="0" hangingPunct="0">
              <a:defRPr sz="3000">
                <a:solidFill>
                  <a:schemeClr val="tx2"/>
                </a:solidFill>
                <a:latin typeface="Tahoma" panose="020B0604030504040204" pitchFamily="34" charset="0"/>
                <a:ea typeface="ＭＳ Ｐゴシック" panose="020B0600070205080204" pitchFamily="34" charset="-128"/>
              </a:defRPr>
            </a:lvl4pPr>
            <a:lvl5pPr marL="2057400" indent="-228600" eaLnBrk="0" hangingPunct="0">
              <a:defRPr sz="3000">
                <a:solidFill>
                  <a:schemeClr val="tx2"/>
                </a:solidFill>
                <a:latin typeface="Tahom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3000">
                <a:solidFill>
                  <a:schemeClr val="tx2"/>
                </a:solidFill>
                <a:latin typeface="Tahoma" panose="020B0604030504040204" pitchFamily="34" charset="0"/>
                <a:ea typeface="ＭＳ Ｐゴシック" panose="020B0600070205080204" pitchFamily="34" charset="-128"/>
              </a:defRPr>
            </a:lvl9pPr>
          </a:lstStyle>
          <a:p>
            <a:pPr algn="r" eaLnBrk="1" hangingPunct="1">
              <a:spcBef>
                <a:spcPct val="50000"/>
              </a:spcBef>
              <a:defRPr/>
            </a:pPr>
            <a:r>
              <a:rPr lang="es-ES" altLang="es-ES" sz="1100">
                <a:solidFill>
                  <a:srgbClr val="000090"/>
                </a:solidFill>
              </a:rPr>
              <a:t>Presentación CIEMAT en el Cluster de la Industria Nuclear de Cantabria . 10 de Abril de 2019.</a:t>
            </a:r>
          </a:p>
        </p:txBody>
      </p:sp>
      <p:pic>
        <p:nvPicPr>
          <p:cNvPr id="1034" name="Imagen 1" descr="LOGO CIEMAT.eps">
            <a:extLst>
              <a:ext uri="{FF2B5EF4-FFF2-40B4-BE49-F238E27FC236}">
                <a16:creationId xmlns:a16="http://schemas.microsoft.com/office/drawing/2014/main" id="{D20F8695-7EB7-B94A-BBE6-66EF10EFDCE4}"/>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6499225"/>
            <a:ext cx="220186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504" r:id="rId1"/>
    <p:sldLayoutId id="2147485493" r:id="rId2"/>
    <p:sldLayoutId id="2147485494" r:id="rId3"/>
    <p:sldLayoutId id="2147485495" r:id="rId4"/>
    <p:sldLayoutId id="2147485496" r:id="rId5"/>
    <p:sldLayoutId id="2147485497" r:id="rId6"/>
    <p:sldLayoutId id="2147485498" r:id="rId7"/>
    <p:sldLayoutId id="2147485499" r:id="rId8"/>
    <p:sldLayoutId id="2147485500" r:id="rId9"/>
    <p:sldLayoutId id="2147485501" r:id="rId10"/>
    <p:sldLayoutId id="2147485502" r:id="rId11"/>
    <p:sldLayoutId id="2147485503" r:id="rId12"/>
  </p:sldLayoutIdLst>
  <p:transition spd="med" advClick="0">
    <p:fade/>
  </p:transition>
  <p:txStyles>
    <p:titleStyle>
      <a:lvl1pPr algn="ctr" rtl="0" eaLnBrk="0" fontAlgn="base" hangingPunct="0">
        <a:spcBef>
          <a:spcPct val="0"/>
        </a:spcBef>
        <a:spcAft>
          <a:spcPct val="0"/>
        </a:spcAft>
        <a:defRPr sz="2800">
          <a:solidFill>
            <a:schemeClr val="tx2"/>
          </a:solidFill>
          <a:latin typeface="+mj-lt"/>
          <a:ea typeface="+mj-ea"/>
          <a:cs typeface="ＭＳ Ｐゴシック" charset="0"/>
        </a:defRPr>
      </a:lvl1pPr>
      <a:lvl2pPr algn="ctr" rtl="0" eaLnBrk="0" fontAlgn="base" hangingPunct="0">
        <a:spcBef>
          <a:spcPct val="0"/>
        </a:spcBef>
        <a:spcAft>
          <a:spcPct val="0"/>
        </a:spcAft>
        <a:defRPr sz="2800">
          <a:solidFill>
            <a:schemeClr val="tx2"/>
          </a:solidFill>
          <a:latin typeface="Tahoma" charset="0"/>
          <a:ea typeface="ＭＳ Ｐゴシック" charset="0"/>
          <a:cs typeface="ＭＳ Ｐゴシック" charset="0"/>
        </a:defRPr>
      </a:lvl2pPr>
      <a:lvl3pPr algn="ctr" rtl="0" eaLnBrk="0" fontAlgn="base" hangingPunct="0">
        <a:spcBef>
          <a:spcPct val="0"/>
        </a:spcBef>
        <a:spcAft>
          <a:spcPct val="0"/>
        </a:spcAft>
        <a:defRPr sz="2800">
          <a:solidFill>
            <a:schemeClr val="tx2"/>
          </a:solidFill>
          <a:latin typeface="Tahoma" charset="0"/>
          <a:ea typeface="ＭＳ Ｐゴシック" charset="0"/>
          <a:cs typeface="ＭＳ Ｐゴシック" charset="0"/>
        </a:defRPr>
      </a:lvl3pPr>
      <a:lvl4pPr algn="ctr" rtl="0" eaLnBrk="0" fontAlgn="base" hangingPunct="0">
        <a:spcBef>
          <a:spcPct val="0"/>
        </a:spcBef>
        <a:spcAft>
          <a:spcPct val="0"/>
        </a:spcAft>
        <a:defRPr sz="2800">
          <a:solidFill>
            <a:schemeClr val="tx2"/>
          </a:solidFill>
          <a:latin typeface="Tahoma" charset="0"/>
          <a:ea typeface="ＭＳ Ｐゴシック" charset="0"/>
          <a:cs typeface="ＭＳ Ｐゴシック" charset="0"/>
        </a:defRPr>
      </a:lvl4pPr>
      <a:lvl5pPr algn="ctr" rtl="0" eaLnBrk="0" fontAlgn="base" hangingPunct="0">
        <a:spcBef>
          <a:spcPct val="0"/>
        </a:spcBef>
        <a:spcAft>
          <a:spcPct val="0"/>
        </a:spcAft>
        <a:defRPr sz="2800">
          <a:solidFill>
            <a:schemeClr val="tx2"/>
          </a:solidFill>
          <a:latin typeface="Tahoma" charset="0"/>
          <a:ea typeface="ＭＳ Ｐゴシック" charset="0"/>
          <a:cs typeface="ＭＳ Ｐゴシック" charset="0"/>
        </a:defRPr>
      </a:lvl5pPr>
      <a:lvl6pPr marL="457200" algn="ctr" rtl="0" fontAlgn="base">
        <a:spcBef>
          <a:spcPct val="0"/>
        </a:spcBef>
        <a:spcAft>
          <a:spcPct val="0"/>
        </a:spcAft>
        <a:defRPr sz="2800">
          <a:solidFill>
            <a:schemeClr val="tx2"/>
          </a:solidFill>
          <a:latin typeface="Tahoma" charset="0"/>
          <a:ea typeface="ＭＳ Ｐゴシック" charset="0"/>
        </a:defRPr>
      </a:lvl6pPr>
      <a:lvl7pPr marL="914400" algn="ctr" rtl="0" fontAlgn="base">
        <a:spcBef>
          <a:spcPct val="0"/>
        </a:spcBef>
        <a:spcAft>
          <a:spcPct val="0"/>
        </a:spcAft>
        <a:defRPr sz="2800">
          <a:solidFill>
            <a:schemeClr val="tx2"/>
          </a:solidFill>
          <a:latin typeface="Tahoma" charset="0"/>
          <a:ea typeface="ＭＳ Ｐゴシック" charset="0"/>
        </a:defRPr>
      </a:lvl7pPr>
      <a:lvl8pPr marL="1371600" algn="ctr" rtl="0" fontAlgn="base">
        <a:spcBef>
          <a:spcPct val="0"/>
        </a:spcBef>
        <a:spcAft>
          <a:spcPct val="0"/>
        </a:spcAft>
        <a:defRPr sz="2800">
          <a:solidFill>
            <a:schemeClr val="tx2"/>
          </a:solidFill>
          <a:latin typeface="Tahoma" charset="0"/>
          <a:ea typeface="ＭＳ Ｐゴシック" charset="0"/>
        </a:defRPr>
      </a:lvl8pPr>
      <a:lvl9pPr marL="1828800" algn="ctr" rtl="0" fontAlgn="base">
        <a:spcBef>
          <a:spcPct val="0"/>
        </a:spcBef>
        <a:spcAft>
          <a:spcPct val="0"/>
        </a:spcAft>
        <a:defRPr sz="2800">
          <a:solidFill>
            <a:schemeClr val="tx2"/>
          </a:solidFill>
          <a:latin typeface="Tahoma"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110000"/>
        <a:buFont typeface="Wingdings" pitchFamily="2" charset="2"/>
        <a:buBlip>
          <a:blip r:embed="rId16"/>
        </a:buBlip>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tx1"/>
        </a:buClr>
        <a:buSzPct val="60000"/>
        <a:buFont typeface="Wingdings"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95000"/>
        <a:buFont typeface="Wingdings" pitchFamily="2" charset="2"/>
        <a:buChar char="w"/>
        <a:defRPr sz="2400">
          <a:solidFill>
            <a:schemeClr val="tx1"/>
          </a:solidFill>
          <a:latin typeface="+mn-lt"/>
          <a:ea typeface="+mn-ea"/>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6pPr>
      <a:lvl7pPr marL="29718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7pPr>
      <a:lvl8pPr marL="34290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8pPr>
      <a:lvl9pPr marL="38862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jpeg"/><Relationship Id="rId3" Type="http://schemas.openxmlformats.org/officeDocument/2006/relationships/notesSlide" Target="../notesSlides/notesSlide1.xml"/><Relationship Id="rId7" Type="http://schemas.openxmlformats.org/officeDocument/2006/relationships/image" Target="../media/image7.jpeg"/><Relationship Id="rId12" Type="http://schemas.openxmlformats.org/officeDocument/2006/relationships/image" Target="../media/image12.jpe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3.png"/><Relationship Id="rId11" Type="http://schemas.openxmlformats.org/officeDocument/2006/relationships/image" Target="../media/image11.jpeg"/><Relationship Id="rId5" Type="http://schemas.openxmlformats.org/officeDocument/2006/relationships/image" Target="../media/image6.png"/><Relationship Id="rId10" Type="http://schemas.openxmlformats.org/officeDocument/2006/relationships/image" Target="../media/image10.jpeg"/><Relationship Id="rId4" Type="http://schemas.openxmlformats.org/officeDocument/2006/relationships/image" Target="../media/image5.jpeg"/><Relationship Id="rId9" Type="http://schemas.openxmlformats.org/officeDocument/2006/relationships/image" Target="../media/image9.jpeg"/><Relationship Id="rId14" Type="http://schemas.openxmlformats.org/officeDocument/2006/relationships/image" Target="../media/image14.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6.png"/><Relationship Id="rId4" Type="http://schemas.openxmlformats.org/officeDocument/2006/relationships/hyperlink" Target="file:////5C/upload.wikimedia.org/wikipedia/commons/4/41/CLIC-layout2009.pn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39.jpeg"/><Relationship Id="rId5" Type="http://schemas.openxmlformats.org/officeDocument/2006/relationships/image" Target="../media/image38.pn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jpeg"/><Relationship Id="rId4" Type="http://schemas.openxmlformats.org/officeDocument/2006/relationships/image" Target="../media/image44.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47.jpeg"/></Relationships>
</file>

<file path=ppt/slides/_rels/slide18.xml.rels><?xml version="1.0" encoding="UTF-8" standalone="yes"?>
<Relationships xmlns="http://schemas.openxmlformats.org/package/2006/relationships"><Relationship Id="rId3" Type="http://schemas.openxmlformats.org/officeDocument/2006/relationships/image" Target="../media/image48.jpeg"/><Relationship Id="rId7" Type="http://schemas.openxmlformats.org/officeDocument/2006/relationships/image" Target="../media/image50.jpe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49.png"/><Relationship Id="rId5" Type="http://schemas.openxmlformats.org/officeDocument/2006/relationships/image" Target="../media/image3.png"/><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3.png"/><Relationship Id="rId7" Type="http://schemas.openxmlformats.org/officeDocument/2006/relationships/image" Target="../media/image54.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7.emf"/><Relationship Id="rId5" Type="http://schemas.openxmlformats.org/officeDocument/2006/relationships/image" Target="../media/image16.jpeg"/><Relationship Id="rId4" Type="http://schemas.openxmlformats.org/officeDocument/2006/relationships/image" Target="../media/image15.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56.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60.emf"/><Relationship Id="rId5" Type="http://schemas.openxmlformats.org/officeDocument/2006/relationships/image" Target="../media/image59.png"/><Relationship Id="rId4" Type="http://schemas.openxmlformats.org/officeDocument/2006/relationships/image" Target="../media/image58.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62.emf"/><Relationship Id="rId4" Type="http://schemas.openxmlformats.org/officeDocument/2006/relationships/image" Target="../media/image61.jpe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64.png"/><Relationship Id="rId4" Type="http://schemas.openxmlformats.org/officeDocument/2006/relationships/image" Target="../media/image63.emf"/></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8.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2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69.jpeg"/><Relationship Id="rId7" Type="http://schemas.openxmlformats.org/officeDocument/2006/relationships/image" Target="../media/image73.jpeg"/><Relationship Id="rId2" Type="http://schemas.openxmlformats.org/officeDocument/2006/relationships/notesSlide" Target="../notesSlides/notesSlide28.xml"/><Relationship Id="rId1" Type="http://schemas.openxmlformats.org/officeDocument/2006/relationships/slideLayout" Target="../slideLayouts/slideLayout12.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jpeg"/></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6.jpeg"/><Relationship Id="rId4" Type="http://schemas.openxmlformats.org/officeDocument/2006/relationships/image" Target="../media/image18.png"/></Relationships>
</file>

<file path=ppt/slides/_rels/slide30.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3.png"/><Relationship Id="rId7" Type="http://schemas.openxmlformats.org/officeDocument/2006/relationships/image" Target="../media/image76.emf"/><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75.emf"/><Relationship Id="rId11" Type="http://schemas.openxmlformats.org/officeDocument/2006/relationships/image" Target="../media/image80.jpeg"/><Relationship Id="rId5" Type="http://schemas.openxmlformats.org/officeDocument/2006/relationships/image" Target="../media/image74.png"/><Relationship Id="rId10" Type="http://schemas.openxmlformats.org/officeDocument/2006/relationships/image" Target="../media/image79.jpeg"/><Relationship Id="rId4" Type="http://schemas.openxmlformats.org/officeDocument/2006/relationships/image" Target="../media/image16.jpeg"/><Relationship Id="rId9" Type="http://schemas.openxmlformats.org/officeDocument/2006/relationships/image" Target="../media/image78.png"/></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81.tiff"/><Relationship Id="rId4" Type="http://schemas.openxmlformats.org/officeDocument/2006/relationships/image" Target="../media/image16.jpe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83.tiff"/><Relationship Id="rId5" Type="http://schemas.openxmlformats.org/officeDocument/2006/relationships/image" Target="../media/image82.jpeg"/><Relationship Id="rId4" Type="http://schemas.openxmlformats.org/officeDocument/2006/relationships/image" Target="../media/image16.jpe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12.xml"/><Relationship Id="rId4" Type="http://schemas.openxmlformats.org/officeDocument/2006/relationships/image" Target="../media/image84.jpeg"/></Relationships>
</file>

<file path=ppt/slides/_rels/slide4.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3.png"/><Relationship Id="rId7"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16.jpe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notesSlide" Target="../notesSlides/notesSlide9.xml"/><Relationship Id="rId7" Type="http://schemas.openxmlformats.org/officeDocument/2006/relationships/image" Target="../media/image32.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1.emf"/><Relationship Id="rId5" Type="http://schemas.openxmlformats.org/officeDocument/2006/relationships/oleObject" Target="../embeddings/oleObject1.bin"/><Relationship Id="rId10" Type="http://schemas.openxmlformats.org/officeDocument/2006/relationships/image" Target="../media/image35.jpeg"/><Relationship Id="rId4" Type="http://schemas.openxmlformats.org/officeDocument/2006/relationships/image" Target="../media/image3.png"/><Relationship Id="rId9"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Imagen 1" descr="RFQ.jpg">
            <a:extLst>
              <a:ext uri="{FF2B5EF4-FFF2-40B4-BE49-F238E27FC236}">
                <a16:creationId xmlns:a16="http://schemas.microsoft.com/office/drawing/2014/main" id="{EE42E249-916B-E34D-9C50-EF149CC0CA66}"/>
              </a:ext>
            </a:extLst>
          </p:cNvPr>
          <p:cNvPicPr>
            <a:picLocks/>
          </p:cNvPicPr>
          <p:nvPr/>
        </p:nvPicPr>
        <p:blipFill>
          <a:blip r:embed="rId4">
            <a:extLst>
              <a:ext uri="{28A0092B-C50C-407E-A947-70E740481C1C}">
                <a14:useLocalDpi xmlns:a14="http://schemas.microsoft.com/office/drawing/2010/main" val="0"/>
              </a:ext>
            </a:extLst>
          </a:blip>
          <a:srcRect/>
          <a:stretch>
            <a:fillRect/>
          </a:stretch>
        </p:blipFill>
        <p:spPr bwMode="auto">
          <a:xfrm>
            <a:off x="6915150" y="5151438"/>
            <a:ext cx="2089150"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ángulo 2">
            <a:extLst>
              <a:ext uri="{FF2B5EF4-FFF2-40B4-BE49-F238E27FC236}">
                <a16:creationId xmlns:a16="http://schemas.microsoft.com/office/drawing/2014/main" id="{ED9F2AFD-33AD-9D4C-AE3F-948C5177AA2D}"/>
              </a:ext>
            </a:extLst>
          </p:cNvPr>
          <p:cNvSpPr>
            <a:spLocks noChangeArrowheads="1"/>
          </p:cNvSpPr>
          <p:nvPr/>
        </p:nvSpPr>
        <p:spPr bwMode="auto">
          <a:xfrm>
            <a:off x="6875463" y="5157788"/>
            <a:ext cx="2160587" cy="1225550"/>
          </a:xfrm>
          <a:prstGeom prst="rect">
            <a:avLst/>
          </a:prstGeom>
          <a:blipFill dpi="0" rotWithShape="1">
            <a:blip r:embed="rId5">
              <a:alphaModFix amt="31000"/>
            </a:blip>
            <a:srcRect/>
            <a:tile tx="0" ty="0" sx="100000" sy="100000" flip="none" algn="tl"/>
          </a:blipFill>
          <a:ln w="9525">
            <a:solidFill>
              <a:schemeClr val="tx1"/>
            </a:solidFill>
            <a:round/>
            <a:headEnd/>
            <a:tailEnd type="triangle" w="med" len="med"/>
          </a:ln>
        </p:spPr>
        <p:txBody>
          <a:bodyPr anchor="b"/>
          <a:lstStyle>
            <a:lvl1pPr>
              <a:spcBef>
                <a:spcPct val="20000"/>
              </a:spcBef>
              <a:buClr>
                <a:schemeClr val="hlink"/>
              </a:buClr>
              <a:buSzPct val="110000"/>
              <a:buFont typeface="Wingdings" pitchFamily="2" charset="2"/>
              <a:buBlip>
                <a:blip r:embed="rId6"/>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ClrTx/>
              <a:buSzTx/>
              <a:buFontTx/>
              <a:buNone/>
            </a:pPr>
            <a:endParaRPr lang="en-GB" altLang="es-ES" sz="3000">
              <a:solidFill>
                <a:schemeClr val="tx2"/>
              </a:solidFill>
            </a:endParaRPr>
          </a:p>
        </p:txBody>
      </p:sp>
      <p:sp>
        <p:nvSpPr>
          <p:cNvPr id="4099" name="object 2634">
            <a:extLst>
              <a:ext uri="{FF2B5EF4-FFF2-40B4-BE49-F238E27FC236}">
                <a16:creationId xmlns:a16="http://schemas.microsoft.com/office/drawing/2014/main" id="{9C13A0D7-B494-CC41-A2FC-2819329177D3}"/>
              </a:ext>
            </a:extLst>
          </p:cNvPr>
          <p:cNvSpPr>
            <a:spLocks noChangeArrowheads="1"/>
          </p:cNvSpPr>
          <p:nvPr/>
        </p:nvSpPr>
        <p:spPr bwMode="auto">
          <a:xfrm>
            <a:off x="107950" y="5173663"/>
            <a:ext cx="2303463" cy="1206500"/>
          </a:xfrm>
          <a:prstGeom prst="rect">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buClr>
                <a:schemeClr val="hlink"/>
              </a:buClr>
              <a:buSzPct val="110000"/>
              <a:buFont typeface="Wingdings" pitchFamily="2" charset="2"/>
              <a:buBlip>
                <a:blip r:embed="rId6"/>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ClrTx/>
              <a:buSzTx/>
              <a:buFontTx/>
              <a:buNone/>
            </a:pPr>
            <a:endParaRPr lang="en-GB" altLang="es-ES" sz="3000">
              <a:solidFill>
                <a:schemeClr val="tx2"/>
              </a:solidFill>
            </a:endParaRPr>
          </a:p>
        </p:txBody>
      </p:sp>
      <p:sp>
        <p:nvSpPr>
          <p:cNvPr id="4100" name="Rectángulo 2">
            <a:extLst>
              <a:ext uri="{FF2B5EF4-FFF2-40B4-BE49-F238E27FC236}">
                <a16:creationId xmlns:a16="http://schemas.microsoft.com/office/drawing/2014/main" id="{5C754C34-8CC0-3B41-AA3F-261B28F07DAA}"/>
              </a:ext>
            </a:extLst>
          </p:cNvPr>
          <p:cNvSpPr>
            <a:spLocks noChangeArrowheads="1"/>
          </p:cNvSpPr>
          <p:nvPr/>
        </p:nvSpPr>
        <p:spPr bwMode="auto">
          <a:xfrm>
            <a:off x="107950" y="5156200"/>
            <a:ext cx="2303463" cy="1225550"/>
          </a:xfrm>
          <a:prstGeom prst="rect">
            <a:avLst/>
          </a:prstGeom>
          <a:blipFill dpi="0" rotWithShape="1">
            <a:blip r:embed="rId5">
              <a:alphaModFix amt="26000"/>
            </a:blip>
            <a:srcRect/>
            <a:tile tx="0" ty="0" sx="100000" sy="100000" flip="none" algn="tl"/>
          </a:blipFill>
          <a:ln w="9525">
            <a:solidFill>
              <a:schemeClr val="tx1"/>
            </a:solidFill>
            <a:round/>
            <a:headEnd/>
            <a:tailEnd type="triangle" w="med" len="med"/>
          </a:ln>
        </p:spPr>
        <p:txBody>
          <a:bodyPr anchor="b"/>
          <a:lstStyle>
            <a:lvl1pPr>
              <a:spcBef>
                <a:spcPct val="20000"/>
              </a:spcBef>
              <a:buClr>
                <a:schemeClr val="hlink"/>
              </a:buClr>
              <a:buSzPct val="110000"/>
              <a:buFont typeface="Wingdings" pitchFamily="2" charset="2"/>
              <a:buBlip>
                <a:blip r:embed="rId6"/>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ClrTx/>
              <a:buSzTx/>
              <a:buFontTx/>
              <a:buNone/>
            </a:pPr>
            <a:endParaRPr lang="en-GB" altLang="es-ES" sz="3000">
              <a:solidFill>
                <a:schemeClr val="tx2"/>
              </a:solidFill>
            </a:endParaRPr>
          </a:p>
        </p:txBody>
      </p:sp>
      <p:grpSp>
        <p:nvGrpSpPr>
          <p:cNvPr id="4101" name="Agrupar 12">
            <a:extLst>
              <a:ext uri="{FF2B5EF4-FFF2-40B4-BE49-F238E27FC236}">
                <a16:creationId xmlns:a16="http://schemas.microsoft.com/office/drawing/2014/main" id="{DCC87FC7-AF47-314C-B23C-F9CD584DF4D8}"/>
              </a:ext>
            </a:extLst>
          </p:cNvPr>
          <p:cNvGrpSpPr>
            <a:grpSpLocks/>
          </p:cNvGrpSpPr>
          <p:nvPr/>
        </p:nvGrpSpPr>
        <p:grpSpPr bwMode="auto">
          <a:xfrm>
            <a:off x="4841875" y="5213350"/>
            <a:ext cx="1439863" cy="1106488"/>
            <a:chOff x="4499992" y="5157192"/>
            <a:chExt cx="2110142" cy="1604525"/>
          </a:xfrm>
        </p:grpSpPr>
        <p:pic>
          <p:nvPicPr>
            <p:cNvPr id="21" name="Picture 4">
              <a:extLst>
                <a:ext uri="{FF2B5EF4-FFF2-40B4-BE49-F238E27FC236}">
                  <a16:creationId xmlns:a16="http://schemas.microsoft.com/office/drawing/2014/main" id="{9ECDDF7D-AAE8-8C42-B3DB-1C2FF4524F6D}"/>
                </a:ext>
              </a:extLst>
            </p:cNvPr>
            <p:cNvPicPr>
              <a:picLocks noChangeAspect="1" noChangeArrowheads="1"/>
            </p:cNvPicPr>
            <p:nvPr/>
          </p:nvPicPr>
          <p:blipFill rotWithShape="1">
            <a:blip r:embed="rId8" cstate="print"/>
            <a:srcRect l="53611" t="22000" r="12408" b="16000"/>
            <a:stretch/>
          </p:blipFill>
          <p:spPr bwMode="auto">
            <a:xfrm>
              <a:off x="4499992" y="5157192"/>
              <a:ext cx="2110142" cy="1604525"/>
            </a:xfrm>
            <a:prstGeom prst="rect">
              <a:avLst/>
            </a:prstGeom>
            <a:noFill/>
            <a:ln>
              <a:noFill/>
            </a:ln>
            <a:effectLst>
              <a:glow>
                <a:schemeClr val="accent1"/>
              </a:glow>
              <a:softEdge rad="0"/>
            </a:effectLst>
          </p:spPr>
        </p:pic>
        <p:sp>
          <p:nvSpPr>
            <p:cNvPr id="4115" name="Rectángulo 6">
              <a:extLst>
                <a:ext uri="{FF2B5EF4-FFF2-40B4-BE49-F238E27FC236}">
                  <a16:creationId xmlns:a16="http://schemas.microsoft.com/office/drawing/2014/main" id="{537512D5-3237-AE41-8E85-1BED04C5F90D}"/>
                </a:ext>
              </a:extLst>
            </p:cNvPr>
            <p:cNvSpPr>
              <a:spLocks noChangeArrowheads="1"/>
            </p:cNvSpPr>
            <p:nvPr/>
          </p:nvSpPr>
          <p:spPr bwMode="auto">
            <a:xfrm>
              <a:off x="4499992" y="5157192"/>
              <a:ext cx="432048" cy="151216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type="triangle" w="med" len="med"/>
                </a14:hiddenLine>
              </a:ext>
            </a:extLst>
          </p:spPr>
          <p:txBody>
            <a:bodyPr anchor="b"/>
            <a:lstStyle>
              <a:lvl1pPr>
                <a:spcBef>
                  <a:spcPct val="20000"/>
                </a:spcBef>
                <a:buClr>
                  <a:schemeClr val="hlink"/>
                </a:buClr>
                <a:buSzPct val="110000"/>
                <a:buFont typeface="Wingdings" pitchFamily="2" charset="2"/>
                <a:buBlip>
                  <a:blip r:embed="rId6"/>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ClrTx/>
                <a:buSzTx/>
                <a:buFontTx/>
                <a:buNone/>
              </a:pPr>
              <a:endParaRPr lang="en-GB" altLang="es-ES" sz="3000">
                <a:solidFill>
                  <a:schemeClr val="tx2"/>
                </a:solidFill>
              </a:endParaRPr>
            </a:p>
          </p:txBody>
        </p:sp>
      </p:grpSp>
      <p:sp>
        <p:nvSpPr>
          <p:cNvPr id="4102" name="Rectángulo 2">
            <a:extLst>
              <a:ext uri="{FF2B5EF4-FFF2-40B4-BE49-F238E27FC236}">
                <a16:creationId xmlns:a16="http://schemas.microsoft.com/office/drawing/2014/main" id="{EDBEB282-C742-2D4F-B23C-08A998183236}"/>
              </a:ext>
            </a:extLst>
          </p:cNvPr>
          <p:cNvSpPr>
            <a:spLocks noChangeArrowheads="1"/>
          </p:cNvSpPr>
          <p:nvPr/>
        </p:nvSpPr>
        <p:spPr bwMode="auto">
          <a:xfrm>
            <a:off x="4643438" y="5157788"/>
            <a:ext cx="2160587" cy="1225550"/>
          </a:xfrm>
          <a:prstGeom prst="rect">
            <a:avLst/>
          </a:prstGeom>
          <a:blipFill dpi="0" rotWithShape="1">
            <a:blip r:embed="rId5">
              <a:alphaModFix amt="31000"/>
            </a:blip>
            <a:srcRect/>
            <a:tile tx="0" ty="0" sx="100000" sy="100000" flip="none" algn="tl"/>
          </a:blipFill>
          <a:ln w="9525">
            <a:solidFill>
              <a:schemeClr val="tx1"/>
            </a:solidFill>
            <a:round/>
            <a:headEnd/>
            <a:tailEnd type="triangle" w="med" len="med"/>
          </a:ln>
        </p:spPr>
        <p:txBody>
          <a:bodyPr anchor="b"/>
          <a:lstStyle>
            <a:lvl1pPr>
              <a:spcBef>
                <a:spcPct val="20000"/>
              </a:spcBef>
              <a:buClr>
                <a:schemeClr val="hlink"/>
              </a:buClr>
              <a:buSzPct val="110000"/>
              <a:buFont typeface="Wingdings" pitchFamily="2" charset="2"/>
              <a:buBlip>
                <a:blip r:embed="rId6"/>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ClrTx/>
              <a:buSzTx/>
              <a:buFontTx/>
              <a:buNone/>
            </a:pPr>
            <a:endParaRPr lang="en-GB" altLang="es-ES" sz="3000">
              <a:solidFill>
                <a:schemeClr val="tx2"/>
              </a:solidFill>
            </a:endParaRPr>
          </a:p>
        </p:txBody>
      </p:sp>
      <p:sp>
        <p:nvSpPr>
          <p:cNvPr id="4103" name="Rectángulo 3">
            <a:extLst>
              <a:ext uri="{FF2B5EF4-FFF2-40B4-BE49-F238E27FC236}">
                <a16:creationId xmlns:a16="http://schemas.microsoft.com/office/drawing/2014/main" id="{39FE7E28-FD95-CF4B-9EF6-266731E35C3E}"/>
              </a:ext>
            </a:extLst>
          </p:cNvPr>
          <p:cNvSpPr>
            <a:spLocks noChangeArrowheads="1"/>
          </p:cNvSpPr>
          <p:nvPr/>
        </p:nvSpPr>
        <p:spPr bwMode="auto">
          <a:xfrm>
            <a:off x="2843213" y="0"/>
            <a:ext cx="6300787" cy="47625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type="triangle" w="med" len="med"/>
              </a14:hiddenLine>
            </a:ext>
          </a:extLst>
        </p:spPr>
        <p:txBody>
          <a:bodyPr anchor="b"/>
          <a:lstStyle>
            <a:lvl1pPr>
              <a:spcBef>
                <a:spcPct val="20000"/>
              </a:spcBef>
              <a:buClr>
                <a:schemeClr val="hlink"/>
              </a:buClr>
              <a:buSzPct val="110000"/>
              <a:buFont typeface="Wingdings" pitchFamily="2" charset="2"/>
              <a:buBlip>
                <a:blip r:embed="rId6"/>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ClrTx/>
              <a:buSzTx/>
              <a:buFontTx/>
              <a:buNone/>
            </a:pPr>
            <a:endParaRPr lang="en-GB" altLang="es-ES" sz="3000">
              <a:solidFill>
                <a:schemeClr val="tx2"/>
              </a:solidFill>
            </a:endParaRPr>
          </a:p>
        </p:txBody>
      </p:sp>
      <p:pic>
        <p:nvPicPr>
          <p:cNvPr id="4104" name="8 Imagen" descr="Subconjunto Hierro y Sextupolos SLHC 02.JPG">
            <a:extLst>
              <a:ext uri="{FF2B5EF4-FFF2-40B4-BE49-F238E27FC236}">
                <a16:creationId xmlns:a16="http://schemas.microsoft.com/office/drawing/2014/main" id="{BC27ED8C-514C-CD4D-A520-85E151454ED1}"/>
              </a:ext>
            </a:extLst>
          </p:cNvPr>
          <p:cNvPicPr>
            <a:picLocks noChangeAspect="1"/>
          </p:cNvPicPr>
          <p:nvPr/>
        </p:nvPicPr>
        <p:blipFill>
          <a:blip r:embed="rId9">
            <a:extLst>
              <a:ext uri="{28A0092B-C50C-407E-A947-70E740481C1C}">
                <a14:useLocalDpi xmlns:a14="http://schemas.microsoft.com/office/drawing/2010/main" val="0"/>
              </a:ext>
            </a:extLst>
          </a:blip>
          <a:srcRect l="36650" t="14417" r="13806" b="14417"/>
          <a:stretch>
            <a:fillRect/>
          </a:stretch>
        </p:blipFill>
        <p:spPr bwMode="auto">
          <a:xfrm>
            <a:off x="2925763" y="5189538"/>
            <a:ext cx="1222375" cy="11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8">
            <a:extLst>
              <a:ext uri="{FF2B5EF4-FFF2-40B4-BE49-F238E27FC236}">
                <a16:creationId xmlns:a16="http://schemas.microsoft.com/office/drawing/2014/main" id="{F98F2757-30E7-3946-A443-42B22B32DDC7}"/>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6513" y="2524125"/>
            <a:ext cx="669607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Picture 9">
            <a:extLst>
              <a:ext uri="{FF2B5EF4-FFF2-40B4-BE49-F238E27FC236}">
                <a16:creationId xmlns:a16="http://schemas.microsoft.com/office/drawing/2014/main" id="{641AB2F8-5424-EF43-BF1B-9E3F1C3EAEC0}"/>
              </a:ext>
            </a:extLst>
          </p:cNvPr>
          <p:cNvPicPr>
            <a:picLocks/>
          </p:cNvPicPr>
          <p:nvPr/>
        </p:nvPicPr>
        <p:blipFill>
          <a:blip r:embed="rId11">
            <a:extLst>
              <a:ext uri="{28A0092B-C50C-407E-A947-70E740481C1C}">
                <a14:useLocalDpi xmlns:a14="http://schemas.microsoft.com/office/drawing/2010/main" val="0"/>
              </a:ext>
            </a:extLst>
          </a:blip>
          <a:srcRect/>
          <a:stretch>
            <a:fillRect/>
          </a:stretch>
        </p:blipFill>
        <p:spPr bwMode="auto">
          <a:xfrm>
            <a:off x="6675438" y="2530475"/>
            <a:ext cx="2451100" cy="258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3">
            <a:extLst>
              <a:ext uri="{FF2B5EF4-FFF2-40B4-BE49-F238E27FC236}">
                <a16:creationId xmlns:a16="http://schemas.microsoft.com/office/drawing/2014/main" id="{11487F7A-EC57-B543-94BA-226B43497F0F}"/>
              </a:ext>
            </a:extLst>
          </p:cNvPr>
          <p:cNvSpPr txBox="1">
            <a:spLocks/>
          </p:cNvSpPr>
          <p:nvPr/>
        </p:nvSpPr>
        <p:spPr>
          <a:xfrm>
            <a:off x="228600" y="3140968"/>
            <a:ext cx="6503640" cy="834083"/>
          </a:xfrm>
          <a:prstGeom prst="rect">
            <a:avLst/>
          </a:prstGeom>
          <a:noFill/>
          <a:ln>
            <a:noFill/>
          </a:ln>
        </p:spPr>
        <p:txBody>
          <a:bodyPr anchor="ctr">
            <a:scene3d>
              <a:camera prst="orthographicFront"/>
              <a:lightRig rig="soft" dir="t">
                <a:rot lat="0" lon="0" rev="17220000"/>
              </a:lightRig>
            </a:scene3d>
            <a:sp3d prstMaterial="softEdge"/>
          </a:bodyPr>
          <a:lstStyle>
            <a:lvl1pPr algn="ctr" defTabSz="914400" rtl="0" eaLnBrk="1" latinLnBrk="0" hangingPunct="1">
              <a:spcBef>
                <a:spcPct val="0"/>
              </a:spcBef>
              <a:buNone/>
              <a:defRPr lang="es-ES" sz="4400" kern="1200">
                <a:solidFill>
                  <a:schemeClr val="tx1"/>
                </a:solidFill>
                <a:latin typeface="+mj-lt"/>
                <a:ea typeface="+mj-ea"/>
                <a:cs typeface="+mj-cs"/>
              </a:defRPr>
            </a:lvl1pPr>
          </a:lstStyle>
          <a:p>
            <a:pPr algn="l">
              <a:lnSpc>
                <a:spcPct val="87000"/>
              </a:lnSpc>
              <a:defRPr/>
            </a:pPr>
            <a:br>
              <a:rPr sz="5600" dirty="0"/>
            </a:br>
            <a:r>
              <a:rPr sz="3600" b="1" dirty="0">
                <a:solidFill>
                  <a:schemeClr val="bg1"/>
                </a:solidFill>
                <a:latin typeface="Arial" pitchFamily="34" charset="0"/>
                <a:cs typeface="Arial" pitchFamily="34" charset="0"/>
              </a:rPr>
              <a:t>STATUS OF CIEMAT ACTIVITIES IN THE FIELD OF ACCELERATOR TECHNOLOGIES</a:t>
            </a:r>
          </a:p>
        </p:txBody>
      </p:sp>
      <p:sp>
        <p:nvSpPr>
          <p:cNvPr id="4108" name="CuadroTexto 3">
            <a:extLst>
              <a:ext uri="{FF2B5EF4-FFF2-40B4-BE49-F238E27FC236}">
                <a16:creationId xmlns:a16="http://schemas.microsoft.com/office/drawing/2014/main" id="{72E902FF-3354-8F43-80B2-FB49208F787F}"/>
              </a:ext>
            </a:extLst>
          </p:cNvPr>
          <p:cNvSpPr txBox="1">
            <a:spLocks noChangeArrowheads="1"/>
          </p:cNvSpPr>
          <p:nvPr/>
        </p:nvSpPr>
        <p:spPr bwMode="auto">
          <a:xfrm>
            <a:off x="6675438" y="3213100"/>
            <a:ext cx="2520950"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6"/>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ClrTx/>
              <a:buSzTx/>
              <a:buFontTx/>
              <a:buNone/>
            </a:pPr>
            <a:r>
              <a:rPr lang="es-ES" altLang="es-ES" sz="1600" b="1">
                <a:solidFill>
                  <a:schemeClr val="bg1"/>
                </a:solidFill>
              </a:rPr>
              <a:t>Luis García-Tabarés</a:t>
            </a:r>
          </a:p>
          <a:p>
            <a:pPr algn="ctr" eaLnBrk="1" hangingPunct="1">
              <a:spcBef>
                <a:spcPct val="0"/>
              </a:spcBef>
              <a:buClrTx/>
              <a:buSzTx/>
              <a:buFontTx/>
              <a:buNone/>
            </a:pPr>
            <a:endParaRPr lang="es-ES" altLang="es-ES" sz="1600" b="1">
              <a:solidFill>
                <a:schemeClr val="bg1"/>
              </a:solidFill>
            </a:endParaRPr>
          </a:p>
          <a:p>
            <a:pPr algn="ctr" eaLnBrk="1" hangingPunct="1">
              <a:spcBef>
                <a:spcPct val="0"/>
              </a:spcBef>
              <a:buClrTx/>
              <a:buSzTx/>
              <a:buFontTx/>
              <a:buNone/>
            </a:pPr>
            <a:r>
              <a:rPr lang="es-ES" altLang="es-ES" sz="1600">
                <a:solidFill>
                  <a:schemeClr val="bg1"/>
                </a:solidFill>
              </a:rPr>
              <a:t>on  behalf of the Electrical Engineering Division</a:t>
            </a:r>
          </a:p>
          <a:p>
            <a:pPr algn="ctr" eaLnBrk="1" hangingPunct="1">
              <a:spcBef>
                <a:spcPct val="0"/>
              </a:spcBef>
              <a:buClrTx/>
              <a:buSzTx/>
              <a:buFontTx/>
              <a:buNone/>
            </a:pPr>
            <a:endParaRPr lang="es-ES" altLang="es-ES" sz="1600">
              <a:solidFill>
                <a:schemeClr val="bg1"/>
              </a:solidFill>
            </a:endParaRPr>
          </a:p>
          <a:p>
            <a:pPr algn="ctr" eaLnBrk="1" hangingPunct="1">
              <a:spcBef>
                <a:spcPct val="0"/>
              </a:spcBef>
              <a:buClrTx/>
              <a:buSzTx/>
              <a:buFontTx/>
              <a:buNone/>
            </a:pPr>
            <a:r>
              <a:rPr lang="es-ES" altLang="es-ES" sz="1800" b="1">
                <a:solidFill>
                  <a:schemeClr val="bg1"/>
                </a:solidFill>
              </a:rPr>
              <a:t>CIEMAT</a:t>
            </a:r>
          </a:p>
          <a:p>
            <a:pPr algn="ctr" eaLnBrk="1" hangingPunct="1">
              <a:spcBef>
                <a:spcPct val="0"/>
              </a:spcBef>
              <a:buClrTx/>
              <a:buSzTx/>
              <a:buFontTx/>
              <a:buNone/>
            </a:pPr>
            <a:endParaRPr lang="es-ES" altLang="es-ES" sz="1800">
              <a:solidFill>
                <a:schemeClr val="bg1"/>
              </a:solidFill>
            </a:endParaRPr>
          </a:p>
        </p:txBody>
      </p:sp>
      <p:sp>
        <p:nvSpPr>
          <p:cNvPr id="4109" name="Rectángulo 2">
            <a:extLst>
              <a:ext uri="{FF2B5EF4-FFF2-40B4-BE49-F238E27FC236}">
                <a16:creationId xmlns:a16="http://schemas.microsoft.com/office/drawing/2014/main" id="{02C160A9-859B-A642-AA74-E684C29C5C4F}"/>
              </a:ext>
            </a:extLst>
          </p:cNvPr>
          <p:cNvSpPr>
            <a:spLocks noChangeArrowheads="1"/>
          </p:cNvSpPr>
          <p:nvPr/>
        </p:nvSpPr>
        <p:spPr bwMode="auto">
          <a:xfrm>
            <a:off x="2506663" y="5157788"/>
            <a:ext cx="2051050" cy="1225550"/>
          </a:xfrm>
          <a:prstGeom prst="rect">
            <a:avLst/>
          </a:prstGeom>
          <a:blipFill dpi="0" rotWithShape="1">
            <a:blip r:embed="rId5">
              <a:alphaModFix amt="31000"/>
            </a:blip>
            <a:srcRect/>
            <a:tile tx="0" ty="0" sx="100000" sy="100000" flip="none" algn="tl"/>
          </a:blipFill>
          <a:ln w="9525">
            <a:solidFill>
              <a:schemeClr val="tx1"/>
            </a:solidFill>
            <a:round/>
            <a:headEnd/>
            <a:tailEnd type="triangle" w="med" len="med"/>
          </a:ln>
        </p:spPr>
        <p:txBody>
          <a:bodyPr anchor="b"/>
          <a:lstStyle>
            <a:lvl1pPr>
              <a:spcBef>
                <a:spcPct val="20000"/>
              </a:spcBef>
              <a:buClr>
                <a:schemeClr val="hlink"/>
              </a:buClr>
              <a:buSzPct val="110000"/>
              <a:buFont typeface="Wingdings" pitchFamily="2" charset="2"/>
              <a:buBlip>
                <a:blip r:embed="rId6"/>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ClrTx/>
              <a:buSzTx/>
              <a:buFontTx/>
              <a:buNone/>
            </a:pPr>
            <a:endParaRPr lang="en-GB" altLang="es-ES" sz="3000">
              <a:solidFill>
                <a:schemeClr val="tx2"/>
              </a:solidFill>
            </a:endParaRPr>
          </a:p>
        </p:txBody>
      </p:sp>
      <p:pic>
        <p:nvPicPr>
          <p:cNvPr id="4110" name="Picture 7">
            <a:extLst>
              <a:ext uri="{FF2B5EF4-FFF2-40B4-BE49-F238E27FC236}">
                <a16:creationId xmlns:a16="http://schemas.microsoft.com/office/drawing/2014/main" id="{D4C07633-5A20-5A48-A27D-D1679A431446}"/>
              </a:ext>
            </a:extLst>
          </p:cNvPr>
          <p:cNvPicPr>
            <a:picLocks/>
          </p:cNvPicPr>
          <p:nvPr/>
        </p:nvPicPr>
        <p:blipFill>
          <a:blip r:embed="rId12">
            <a:extLst>
              <a:ext uri="{28A0092B-C50C-407E-A947-70E740481C1C}">
                <a14:useLocalDpi xmlns:a14="http://schemas.microsoft.com/office/drawing/2010/main" val="0"/>
              </a:ext>
            </a:extLst>
          </a:blip>
          <a:srcRect/>
          <a:stretch>
            <a:fillRect/>
          </a:stretch>
        </p:blipFill>
        <p:spPr bwMode="auto">
          <a:xfrm>
            <a:off x="3924300" y="103188"/>
            <a:ext cx="2303463"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1" name="Picture 22" descr="Laboratorio archivos - Página 4 de 6 - Flores Valles">
            <a:extLst>
              <a:ext uri="{FF2B5EF4-FFF2-40B4-BE49-F238E27FC236}">
                <a16:creationId xmlns:a16="http://schemas.microsoft.com/office/drawing/2014/main" id="{40923437-AC19-434D-A5E9-510F272F3AB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7475" y="136525"/>
            <a:ext cx="3698875" cy="239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2" name="Imagen 6">
            <a:extLst>
              <a:ext uri="{FF2B5EF4-FFF2-40B4-BE49-F238E27FC236}">
                <a16:creationId xmlns:a16="http://schemas.microsoft.com/office/drawing/2014/main" id="{852F5D34-3BD7-7B4F-BCD5-4CE4443CC5D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l="14764" t="5103" r="16730" b="3610"/>
          <a:stretch>
            <a:fillRect/>
          </a:stretch>
        </p:blipFill>
        <p:spPr bwMode="auto">
          <a:xfrm>
            <a:off x="6334125" y="157163"/>
            <a:ext cx="2630488" cy="233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3" name="CuadroTexto 21">
            <a:extLst>
              <a:ext uri="{FF2B5EF4-FFF2-40B4-BE49-F238E27FC236}">
                <a16:creationId xmlns:a16="http://schemas.microsoft.com/office/drawing/2014/main" id="{19C72EAE-94E5-2244-82A8-FE24AE3D4F29}"/>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6"/>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ustDataLst>
      <p:tags r:id="rId1"/>
    </p:custDataLst>
  </p:cSld>
  <p:clrMapOvr>
    <a:masterClrMapping/>
  </p:clrMapOvr>
  <p:transition spd="med"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2">
            <a:extLst>
              <a:ext uri="{FF2B5EF4-FFF2-40B4-BE49-F238E27FC236}">
                <a16:creationId xmlns:a16="http://schemas.microsoft.com/office/drawing/2014/main" id="{CF891E2C-E2C5-FA4F-8F82-968FCA866EA5}"/>
              </a:ext>
            </a:extLst>
          </p:cNvPr>
          <p:cNvSpPr txBox="1">
            <a:spLocks noChangeArrowheads="1"/>
          </p:cNvSpPr>
          <p:nvPr/>
        </p:nvSpPr>
        <p:spPr bwMode="auto">
          <a:xfrm>
            <a:off x="3203575" y="620713"/>
            <a:ext cx="5616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800" b="1">
                <a:solidFill>
                  <a:srgbClr val="FF3300"/>
                </a:solidFill>
                <a:latin typeface="Arial" panose="020B0604020202020204" pitchFamily="34" charset="0"/>
              </a:rPr>
              <a:t>THE PRESENT </a:t>
            </a:r>
          </a:p>
        </p:txBody>
      </p:sp>
      <p:sp>
        <p:nvSpPr>
          <p:cNvPr id="22530" name="CuadroTexto 2">
            <a:extLst>
              <a:ext uri="{FF2B5EF4-FFF2-40B4-BE49-F238E27FC236}">
                <a16:creationId xmlns:a16="http://schemas.microsoft.com/office/drawing/2014/main" id="{EE47A36E-7FE8-5041-B466-797B8EAB59D3}"/>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 Box 2">
            <a:extLst>
              <a:ext uri="{FF2B5EF4-FFF2-40B4-BE49-F238E27FC236}">
                <a16:creationId xmlns:a16="http://schemas.microsoft.com/office/drawing/2014/main" id="{A91E914E-2DEE-2343-8183-4E3DD0184910}"/>
              </a:ext>
            </a:extLst>
          </p:cNvPr>
          <p:cNvSpPr txBox="1">
            <a:spLocks noChangeArrowheads="1"/>
          </p:cNvSpPr>
          <p:nvPr/>
        </p:nvSpPr>
        <p:spPr bwMode="auto">
          <a:xfrm>
            <a:off x="3203575" y="4992688"/>
            <a:ext cx="5616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800" b="1" i="1">
                <a:solidFill>
                  <a:srgbClr val="FF3300"/>
                </a:solidFill>
                <a:latin typeface="Arial" panose="020B0604020202020204" pitchFamily="34" charset="0"/>
              </a:rPr>
              <a:t>The CLIC Project </a:t>
            </a:r>
          </a:p>
        </p:txBody>
      </p:sp>
      <p:sp>
        <p:nvSpPr>
          <p:cNvPr id="24578" name="CuadroTexto 2">
            <a:extLst>
              <a:ext uri="{FF2B5EF4-FFF2-40B4-BE49-F238E27FC236}">
                <a16:creationId xmlns:a16="http://schemas.microsoft.com/office/drawing/2014/main" id="{72C514DB-92EE-3D41-A75E-59D7026F4E99}"/>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10">
            <a:extLst>
              <a:ext uri="{FF2B5EF4-FFF2-40B4-BE49-F238E27FC236}">
                <a16:creationId xmlns:a16="http://schemas.microsoft.com/office/drawing/2014/main" id="{0DE054B7-CA02-2A48-8593-7027626C98ED}"/>
              </a:ext>
            </a:extLst>
          </p:cNvPr>
          <p:cNvSpPr txBox="1">
            <a:spLocks noChangeArrowheads="1"/>
          </p:cNvSpPr>
          <p:nvPr/>
        </p:nvSpPr>
        <p:spPr bwMode="auto">
          <a:xfrm>
            <a:off x="1239838" y="989013"/>
            <a:ext cx="1841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ClrTx/>
              <a:buSzTx/>
              <a:buFontTx/>
              <a:buNone/>
            </a:pPr>
            <a:endParaRPr lang="en-US" altLang="es-ES" sz="3000">
              <a:solidFill>
                <a:schemeClr val="tx2"/>
              </a:solidFill>
            </a:endParaRPr>
          </a:p>
        </p:txBody>
      </p:sp>
      <p:sp>
        <p:nvSpPr>
          <p:cNvPr id="26626" name="Rectangle 11">
            <a:extLst>
              <a:ext uri="{FF2B5EF4-FFF2-40B4-BE49-F238E27FC236}">
                <a16:creationId xmlns:a16="http://schemas.microsoft.com/office/drawing/2014/main" id="{FF8E20A9-10F8-434B-9AB4-7DA792CC8CD8}"/>
              </a:ext>
            </a:extLst>
          </p:cNvPr>
          <p:cNvSpPr>
            <a:spLocks noChangeArrowheads="1"/>
          </p:cNvSpPr>
          <p:nvPr/>
        </p:nvSpPr>
        <p:spPr bwMode="auto">
          <a:xfrm>
            <a:off x="611188" y="668338"/>
            <a:ext cx="4392612"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just" eaLnBrk="1" hangingPunct="1">
              <a:spcBef>
                <a:spcPct val="0"/>
              </a:spcBef>
              <a:buClrTx/>
              <a:buSzTx/>
              <a:buFont typeface="Wingdings" pitchFamily="2" charset="2"/>
              <a:buNone/>
            </a:pPr>
            <a:r>
              <a:rPr lang="en-US" altLang="es-ES" sz="1500">
                <a:solidFill>
                  <a:srgbClr val="000090"/>
                </a:solidFill>
              </a:rPr>
              <a:t>CLIC is a proposal for an up to 3TeV Linear Collider, which is based on a two beam scheme to achieve the required accelerating gradients. It uses non superconducting radiofrequency components which are called PETS for the drive beam and Accelerating Structures for the main beam. A validating test facility called CTF3 has already been successfully operated for which contribution from CIEMAT and IFIC has been very significant.</a:t>
            </a:r>
          </a:p>
        </p:txBody>
      </p:sp>
      <p:graphicFrame>
        <p:nvGraphicFramePr>
          <p:cNvPr id="285812" name="Group 116">
            <a:extLst>
              <a:ext uri="{FF2B5EF4-FFF2-40B4-BE49-F238E27FC236}">
                <a16:creationId xmlns:a16="http://schemas.microsoft.com/office/drawing/2014/main" id="{7CBAB302-2E3B-9E4A-98DA-2586219BD864}"/>
              </a:ext>
            </a:extLst>
          </p:cNvPr>
          <p:cNvGraphicFramePr>
            <a:graphicFrameLocks noGrp="1"/>
          </p:cNvGraphicFramePr>
          <p:nvPr/>
        </p:nvGraphicFramePr>
        <p:xfrm>
          <a:off x="611188" y="3213100"/>
          <a:ext cx="8208962" cy="3089277"/>
        </p:xfrm>
        <a:graphic>
          <a:graphicData uri="http://schemas.openxmlformats.org/drawingml/2006/table">
            <a:tbl>
              <a:tblPr/>
              <a:tblGrid>
                <a:gridCol w="3600400">
                  <a:extLst>
                    <a:ext uri="{9D8B030D-6E8A-4147-A177-3AD203B41FA5}">
                      <a16:colId xmlns:a16="http://schemas.microsoft.com/office/drawing/2014/main" val="20000"/>
                    </a:ext>
                  </a:extLst>
                </a:gridCol>
                <a:gridCol w="1656556">
                  <a:extLst>
                    <a:ext uri="{9D8B030D-6E8A-4147-A177-3AD203B41FA5}">
                      <a16:colId xmlns:a16="http://schemas.microsoft.com/office/drawing/2014/main" val="20001"/>
                    </a:ext>
                  </a:extLst>
                </a:gridCol>
                <a:gridCol w="1367780">
                  <a:extLst>
                    <a:ext uri="{9D8B030D-6E8A-4147-A177-3AD203B41FA5}">
                      <a16:colId xmlns:a16="http://schemas.microsoft.com/office/drawing/2014/main" val="20002"/>
                    </a:ext>
                  </a:extLst>
                </a:gridCol>
                <a:gridCol w="1584226">
                  <a:extLst>
                    <a:ext uri="{9D8B030D-6E8A-4147-A177-3AD203B41FA5}">
                      <a16:colId xmlns:a16="http://schemas.microsoft.com/office/drawing/2014/main" val="20003"/>
                    </a:ext>
                  </a:extLst>
                </a:gridCol>
              </a:tblGrid>
              <a:tr h="335484">
                <a:tc gridSpan="4">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600" b="1" i="0" u="none" strike="noStrike" cap="none" normalizeH="0" baseline="0" dirty="0">
                          <a:ln>
                            <a:noFill/>
                          </a:ln>
                          <a:solidFill>
                            <a:schemeClr val="tx1"/>
                          </a:solidFill>
                          <a:effectLst/>
                          <a:latin typeface="Tahoma" charset="0"/>
                          <a:ea typeface="ＭＳ Ｐゴシック" charset="0"/>
                        </a:rPr>
                        <a:t>Spanish contribution to CLIC</a:t>
                      </a:r>
                    </a:p>
                  </a:txBody>
                  <a:tcPr marT="45752" marB="45752"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hMerge="1">
                  <a:txBody>
                    <a:bodyPr/>
                    <a:lstStyle/>
                    <a:p>
                      <a:endParaRPr lang="es-ES"/>
                    </a:p>
                  </a:txBody>
                  <a:tcPr/>
                </a:tc>
                <a:tc hMerge="1">
                  <a:txBody>
                    <a:bodyPr/>
                    <a:lstStyle/>
                    <a:p>
                      <a:endParaRPr lang="es-ES"/>
                    </a:p>
                  </a:txBody>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US" sz="1400" b="1" i="0" u="none" strike="noStrike" cap="none" normalizeH="0" baseline="0" dirty="0">
                        <a:ln>
                          <a:noFill/>
                        </a:ln>
                        <a:solidFill>
                          <a:schemeClr val="tx1"/>
                        </a:solidFill>
                        <a:effectLst/>
                        <a:latin typeface="Tahoma" charset="0"/>
                        <a:ea typeface="ＭＳ Ｐゴシック" charset="0"/>
                      </a:endParaRPr>
                    </a:p>
                  </a:txBody>
                  <a:tcPr marT="45726" marB="45726"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0"/>
                  </a:ext>
                </a:extLst>
              </a:tr>
              <a:tr h="305017">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COMPONENT/CONTRIBUTION</a:t>
                      </a:r>
                    </a:p>
                  </a:txBody>
                  <a:tcPr marT="45752" marB="4575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TYPE</a:t>
                      </a:r>
                    </a:p>
                  </a:txBody>
                  <a:tcPr marT="45752"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QUANTITY</a:t>
                      </a:r>
                    </a:p>
                  </a:txBody>
                  <a:tcPr marT="45752"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CONTRIBUTOR</a:t>
                      </a:r>
                    </a:p>
                  </a:txBody>
                  <a:tcPr marT="45752" marB="4575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1"/>
                  </a:ext>
                </a:extLst>
              </a:tr>
              <a:tr h="306097">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Power Extraction Transfer Structures (PETS) </a:t>
                      </a:r>
                    </a:p>
                  </a:txBody>
                  <a:tcPr marL="36000" marR="36000" marT="46833" marB="4575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a:ln>
                            <a:noFill/>
                          </a:ln>
                          <a:solidFill>
                            <a:srgbClr val="000090"/>
                          </a:solidFill>
                          <a:effectLst/>
                          <a:latin typeface="Tahoma" charset="0"/>
                          <a:ea typeface="ＭＳ Ｐゴシック" charset="0"/>
                        </a:rPr>
                        <a:t>RF</a:t>
                      </a:r>
                    </a:p>
                  </a:txBody>
                  <a:tcPr marL="36000" marR="36000" marT="46833"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300" b="0" i="0" u="none" strike="noStrike" cap="none" normalizeH="0" baseline="0" dirty="0">
                          <a:ln>
                            <a:noFill/>
                          </a:ln>
                          <a:solidFill>
                            <a:srgbClr val="000090"/>
                          </a:solidFill>
                          <a:effectLst/>
                          <a:latin typeface="Tahoma" charset="0"/>
                          <a:ea typeface="ＭＳ Ｐゴシック" charset="0"/>
                        </a:rPr>
                        <a:t>12 (Partial)</a:t>
                      </a:r>
                    </a:p>
                  </a:txBody>
                  <a:tcPr marL="36000" marR="36000" marT="46833"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CIEMAT</a:t>
                      </a:r>
                    </a:p>
                  </a:txBody>
                  <a:tcPr marL="36000" marR="36000" marT="46833" marB="4575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2"/>
                  </a:ext>
                </a:extLst>
              </a:tr>
              <a:tr h="306097">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Double Length PETS for CLIC</a:t>
                      </a:r>
                    </a:p>
                  </a:txBody>
                  <a:tcPr marL="36000" marR="36000" marT="46833" marB="4575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a:ln>
                            <a:noFill/>
                          </a:ln>
                          <a:solidFill>
                            <a:srgbClr val="000090"/>
                          </a:solidFill>
                          <a:effectLst/>
                          <a:latin typeface="Tahoma" charset="0"/>
                          <a:ea typeface="ＭＳ Ｐゴシック" charset="0"/>
                        </a:rPr>
                        <a:t>RF</a:t>
                      </a:r>
                    </a:p>
                  </a:txBody>
                  <a:tcPr marL="36000" marR="36000" marT="46833"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a:ln>
                            <a:noFill/>
                          </a:ln>
                          <a:solidFill>
                            <a:srgbClr val="000090"/>
                          </a:solidFill>
                          <a:effectLst/>
                          <a:latin typeface="Tahoma" charset="0"/>
                          <a:ea typeface="ＭＳ Ｐゴシック" charset="0"/>
                        </a:rPr>
                        <a:t>1</a:t>
                      </a:r>
                    </a:p>
                  </a:txBody>
                  <a:tcPr marL="36000" marR="36000" marT="46833"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CIEMAT</a:t>
                      </a:r>
                    </a:p>
                  </a:txBody>
                  <a:tcPr marL="36000" marR="36000" marT="46833" marB="4575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3"/>
                  </a:ext>
                </a:extLst>
              </a:tr>
              <a:tr h="306097">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Accelerating Structures</a:t>
                      </a:r>
                    </a:p>
                  </a:txBody>
                  <a:tcPr marL="36000" marR="36000" marT="46833" marB="4575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RF</a:t>
                      </a:r>
                    </a:p>
                  </a:txBody>
                  <a:tcPr marL="36000" marR="36000" marT="46833"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US" sz="1400" b="0" i="0" u="none" strike="noStrike" cap="none" normalizeH="0" baseline="0" dirty="0">
                        <a:ln>
                          <a:noFill/>
                        </a:ln>
                        <a:solidFill>
                          <a:srgbClr val="000090"/>
                        </a:solidFill>
                        <a:effectLst/>
                        <a:latin typeface="Tahoma" charset="0"/>
                        <a:ea typeface="ＭＳ Ｐゴシック" charset="0"/>
                      </a:endParaRPr>
                    </a:p>
                  </a:txBody>
                  <a:tcPr marL="36000" marR="36000" marT="46833"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CIEMAT</a:t>
                      </a:r>
                    </a:p>
                  </a:txBody>
                  <a:tcPr marL="36000" marR="36000" marT="46833" marB="4575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4"/>
                  </a:ext>
                </a:extLst>
              </a:tr>
              <a:tr h="306097">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Longitudinally Variable Field Dipole</a:t>
                      </a:r>
                    </a:p>
                  </a:txBody>
                  <a:tcPr marL="36000" marR="36000" marT="46833" marB="4575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PM Magnet</a:t>
                      </a:r>
                    </a:p>
                  </a:txBody>
                  <a:tcPr marL="36000" marR="36000" marT="46833"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TBD</a:t>
                      </a:r>
                    </a:p>
                  </a:txBody>
                  <a:tcPr marL="36000" marR="36000" marT="46833"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CIEMAT</a:t>
                      </a:r>
                    </a:p>
                  </a:txBody>
                  <a:tcPr marL="36000" marR="36000" marT="46833" marB="4575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5"/>
                  </a:ext>
                </a:extLst>
              </a:tr>
              <a:tr h="306097">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Kicker for CLIC Damping Ring</a:t>
                      </a:r>
                    </a:p>
                  </a:txBody>
                  <a:tcPr marL="36000" marR="36000" marT="46833" marB="4575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Special Magnet</a:t>
                      </a:r>
                    </a:p>
                  </a:txBody>
                  <a:tcPr marL="36000" marR="36000" marT="46833"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1</a:t>
                      </a:r>
                    </a:p>
                  </a:txBody>
                  <a:tcPr marL="36000" marR="36000" marT="46833"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IFIC &amp; CIEMAT</a:t>
                      </a:r>
                    </a:p>
                  </a:txBody>
                  <a:tcPr marL="36000" marR="36000" marT="46833" marB="4575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6"/>
                  </a:ext>
                </a:extLst>
              </a:tr>
              <a:tr h="306097">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BPM for CLIC Drive Beam</a:t>
                      </a:r>
                    </a:p>
                  </a:txBody>
                  <a:tcPr marL="36000" marR="36000" marT="46833" marB="45752" horzOverflow="overflow">
                    <a:lnL w="28575" cap="flat" cmpd="sng" algn="ctr">
                      <a:solidFill>
                        <a:scrgbClr r="0" g="0" b="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RF, </a:t>
                      </a:r>
                      <a:r>
                        <a:rPr kumimoji="0" lang="en-US" sz="1200" b="0" i="0" u="none" strike="noStrike" cap="none" normalizeH="0" baseline="0" dirty="0">
                          <a:ln>
                            <a:noFill/>
                          </a:ln>
                          <a:solidFill>
                            <a:srgbClr val="000090"/>
                          </a:solidFill>
                          <a:effectLst/>
                          <a:latin typeface="Tahoma" charset="0"/>
                          <a:ea typeface="ＭＳ Ｐゴシック" charset="0"/>
                        </a:rPr>
                        <a:t>Instrumentation</a:t>
                      </a:r>
                    </a:p>
                  </a:txBody>
                  <a:tcPr marL="36000" marR="36000" marT="46833"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1</a:t>
                      </a:r>
                    </a:p>
                  </a:txBody>
                  <a:tcPr marL="36000" marR="36000" marT="46833"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IFIC</a:t>
                      </a:r>
                    </a:p>
                  </a:txBody>
                  <a:tcPr marL="36000" marR="36000" marT="46833" marB="45752" horzOverflow="overflow">
                    <a:lnL w="12700" cap="flat" cmpd="sng" algn="ctr">
                      <a:solidFill>
                        <a:schemeClr val="tx1"/>
                      </a:solidFill>
                      <a:prstDash val="solid"/>
                      <a:round/>
                      <a:headEnd type="none" w="med" len="med"/>
                      <a:tailEnd type="none" w="med" len="med"/>
                    </a:lnL>
                    <a:lnR w="28575"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7"/>
                  </a:ext>
                </a:extLst>
              </a:tr>
              <a:tr h="306097">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Accelerating Structure Test Bench</a:t>
                      </a:r>
                    </a:p>
                  </a:txBody>
                  <a:tcPr marL="36000" marR="36000" marT="46833" marB="45752" horzOverflow="overflow">
                    <a:lnL w="28575" cap="flat" cmpd="sng" algn="ctr">
                      <a:solidFill>
                        <a:scrgbClr r="0" g="0" b="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RF, </a:t>
                      </a:r>
                      <a:r>
                        <a:rPr kumimoji="0" lang="en-US" sz="1200" b="0" i="0" u="none" strike="noStrike" cap="none" normalizeH="0" baseline="0" dirty="0">
                          <a:ln>
                            <a:noFill/>
                          </a:ln>
                          <a:solidFill>
                            <a:srgbClr val="000090"/>
                          </a:solidFill>
                          <a:effectLst/>
                          <a:latin typeface="Tahoma" charset="0"/>
                          <a:ea typeface="ＭＳ Ｐゴシック" charset="0"/>
                        </a:rPr>
                        <a:t>Instrumentation</a:t>
                      </a:r>
                    </a:p>
                  </a:txBody>
                  <a:tcPr marL="36000" marR="36000" marT="46833"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1</a:t>
                      </a:r>
                    </a:p>
                  </a:txBody>
                  <a:tcPr marL="36000" marR="36000" marT="46833"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IFIC</a:t>
                      </a:r>
                    </a:p>
                  </a:txBody>
                  <a:tcPr marL="36000" marR="36000" marT="46833" marB="45752" horzOverflow="overflow">
                    <a:lnL w="12700" cap="flat" cmpd="sng" algn="ctr">
                      <a:solidFill>
                        <a:schemeClr val="tx1"/>
                      </a:solidFill>
                      <a:prstDash val="solid"/>
                      <a:round/>
                      <a:headEnd type="none" w="med" len="med"/>
                      <a:tailEnd type="none" w="med" len="med"/>
                    </a:lnL>
                    <a:lnR w="28575"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8"/>
                  </a:ext>
                </a:extLst>
              </a:tr>
              <a:tr h="306097">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ALBA Contribution to CLIC Study</a:t>
                      </a:r>
                    </a:p>
                  </a:txBody>
                  <a:tcPr marL="36000" marR="36000" marT="46833" marB="45752" horzOverflow="overflow">
                    <a:lnL w="28575" cap="flat" cmpd="sng" algn="ctr">
                      <a:solidFill>
                        <a:scrgbClr r="0" g="0" b="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200" b="0" i="0" u="none" strike="noStrike" cap="none" normalizeH="0" baseline="0" dirty="0">
                          <a:ln>
                            <a:noFill/>
                          </a:ln>
                          <a:solidFill>
                            <a:srgbClr val="000090"/>
                          </a:solidFill>
                          <a:effectLst/>
                          <a:latin typeface="Tahoma" charset="0"/>
                          <a:ea typeface="ＭＳ Ｐゴシック" charset="0"/>
                        </a:rPr>
                        <a:t>Several</a:t>
                      </a:r>
                    </a:p>
                  </a:txBody>
                  <a:tcPr marL="36000" marR="36000" marT="46833"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US" sz="1400" b="0" i="0" u="none" strike="noStrike" cap="none" normalizeH="0" baseline="0" dirty="0">
                        <a:ln>
                          <a:noFill/>
                        </a:ln>
                        <a:solidFill>
                          <a:srgbClr val="000090"/>
                        </a:solidFill>
                        <a:effectLst/>
                        <a:latin typeface="Tahoma" charset="0"/>
                        <a:ea typeface="ＭＳ Ｐゴシック" charset="0"/>
                      </a:endParaRPr>
                    </a:p>
                  </a:txBody>
                  <a:tcPr marL="36000" marR="36000" marT="46833" marB="4575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ALBA</a:t>
                      </a:r>
                    </a:p>
                  </a:txBody>
                  <a:tcPr marL="36000" marR="36000" marT="46833" marB="45752" horzOverflow="overflow">
                    <a:lnL w="12700" cap="flat" cmpd="sng" algn="ctr">
                      <a:solidFill>
                        <a:schemeClr val="tx1"/>
                      </a:solidFill>
                      <a:prstDash val="solid"/>
                      <a:round/>
                      <a:headEnd type="none" w="med" len="med"/>
                      <a:tailEnd type="none" w="med" len="med"/>
                    </a:lnL>
                    <a:lnR w="28575"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9"/>
                  </a:ext>
                </a:extLst>
              </a:tr>
            </a:tbl>
          </a:graphicData>
        </a:graphic>
      </p:graphicFrame>
      <p:pic>
        <p:nvPicPr>
          <p:cNvPr id="26683" name="Picture 40" descr="File:CLIC-layout2009.png">
            <a:hlinkClick r:id="rId4" action="ppaction://hlinkfile"/>
            <a:extLst>
              <a:ext uri="{FF2B5EF4-FFF2-40B4-BE49-F238E27FC236}">
                <a16:creationId xmlns:a16="http://schemas.microsoft.com/office/drawing/2014/main" id="{9AC2925F-B8D1-8741-B137-60D547B0F7F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60950" y="746125"/>
            <a:ext cx="3792538" cy="21066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6684" name="Text Box 20">
            <a:extLst>
              <a:ext uri="{FF2B5EF4-FFF2-40B4-BE49-F238E27FC236}">
                <a16:creationId xmlns:a16="http://schemas.microsoft.com/office/drawing/2014/main" id="{8F96A997-0046-9D48-A5EE-2019936513FB}"/>
              </a:ext>
            </a:extLst>
          </p:cNvPr>
          <p:cNvSpPr txBox="1">
            <a:spLocks noChangeArrowheads="1"/>
          </p:cNvSpPr>
          <p:nvPr/>
        </p:nvSpPr>
        <p:spPr bwMode="auto">
          <a:xfrm>
            <a:off x="1781175" y="14288"/>
            <a:ext cx="70564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CIEMAT  Contribution to CLIC (1)  </a:t>
            </a:r>
            <a:r>
              <a:rPr lang="en-US" altLang="es-ES" sz="3000" b="1">
                <a:solidFill>
                  <a:srgbClr val="000090"/>
                </a:solidFill>
                <a:latin typeface="Arial" panose="020B0604020202020204" pitchFamily="34" charset="0"/>
              </a:rPr>
              <a:t> </a:t>
            </a:r>
          </a:p>
        </p:txBody>
      </p:sp>
      <p:sp>
        <p:nvSpPr>
          <p:cNvPr id="26685" name="CuadroTexto 8">
            <a:extLst>
              <a:ext uri="{FF2B5EF4-FFF2-40B4-BE49-F238E27FC236}">
                <a16:creationId xmlns:a16="http://schemas.microsoft.com/office/drawing/2014/main" id="{8B308AB2-040A-0445-ABAB-4EEEA40EDFB5}"/>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6">
            <a:extLst>
              <a:ext uri="{FF2B5EF4-FFF2-40B4-BE49-F238E27FC236}">
                <a16:creationId xmlns:a16="http://schemas.microsoft.com/office/drawing/2014/main" id="{D3E843E4-DC3C-9E4E-8FD0-C1936E8B9DD4}"/>
              </a:ext>
            </a:extLst>
          </p:cNvPr>
          <p:cNvSpPr txBox="1">
            <a:spLocks noChangeArrowheads="1"/>
          </p:cNvSpPr>
          <p:nvPr/>
        </p:nvSpPr>
        <p:spPr bwMode="auto">
          <a:xfrm>
            <a:off x="539750" y="608013"/>
            <a:ext cx="7899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50000"/>
              </a:spcBef>
              <a:buClrTx/>
              <a:buSzTx/>
              <a:buFontTx/>
              <a:buNone/>
            </a:pPr>
            <a:r>
              <a:rPr lang="en-US" altLang="es-ES" sz="2000" b="1">
                <a:solidFill>
                  <a:srgbClr val="000090"/>
                </a:solidFill>
              </a:rPr>
              <a:t>Power Extraction Transfer Structures (PETS) for CLIC</a:t>
            </a:r>
          </a:p>
        </p:txBody>
      </p:sp>
      <p:graphicFrame>
        <p:nvGraphicFramePr>
          <p:cNvPr id="350299" name="Group 91">
            <a:extLst>
              <a:ext uri="{FF2B5EF4-FFF2-40B4-BE49-F238E27FC236}">
                <a16:creationId xmlns:a16="http://schemas.microsoft.com/office/drawing/2014/main" id="{A66520DE-DD71-7449-B748-8AAFC93ADEE8}"/>
              </a:ext>
            </a:extLst>
          </p:cNvPr>
          <p:cNvGraphicFramePr>
            <a:graphicFrameLocks noGrp="1"/>
          </p:cNvGraphicFramePr>
          <p:nvPr>
            <p:ph idx="1"/>
          </p:nvPr>
        </p:nvGraphicFramePr>
        <p:xfrm>
          <a:off x="180975" y="4294188"/>
          <a:ext cx="5470525" cy="1858963"/>
        </p:xfrm>
        <a:graphic>
          <a:graphicData uri="http://schemas.openxmlformats.org/drawingml/2006/table">
            <a:tbl>
              <a:tblPr/>
              <a:tblGrid>
                <a:gridCol w="1441450">
                  <a:extLst>
                    <a:ext uri="{9D8B030D-6E8A-4147-A177-3AD203B41FA5}">
                      <a16:colId xmlns:a16="http://schemas.microsoft.com/office/drawing/2014/main" val="20000"/>
                    </a:ext>
                  </a:extLst>
                </a:gridCol>
                <a:gridCol w="1873250">
                  <a:extLst>
                    <a:ext uri="{9D8B030D-6E8A-4147-A177-3AD203B41FA5}">
                      <a16:colId xmlns:a16="http://schemas.microsoft.com/office/drawing/2014/main" val="20001"/>
                    </a:ext>
                  </a:extLst>
                </a:gridCol>
                <a:gridCol w="2155825">
                  <a:extLst>
                    <a:ext uri="{9D8B030D-6E8A-4147-A177-3AD203B41FA5}">
                      <a16:colId xmlns:a16="http://schemas.microsoft.com/office/drawing/2014/main" val="20002"/>
                    </a:ext>
                  </a:extLst>
                </a:gridCol>
              </a:tblGrid>
              <a:tr h="30474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Type</a:t>
                      </a:r>
                    </a:p>
                  </a:txBody>
                  <a:tcPr marT="45690" marB="456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TBL PET</a:t>
                      </a:r>
                    </a:p>
                  </a:txBody>
                  <a:tcPr marT="45690" marB="4569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Double Length PET</a:t>
                      </a:r>
                    </a:p>
                  </a:txBody>
                  <a:tcPr marT="45690" marB="456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0"/>
                  </a:ext>
                </a:extLst>
              </a:tr>
              <a:tr h="30474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Op. Frequency</a:t>
                      </a:r>
                    </a:p>
                  </a:txBody>
                  <a:tcPr marT="45690" marB="456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12 GHz</a:t>
                      </a:r>
                    </a:p>
                  </a:txBody>
                  <a:tcPr marT="45690" marB="4569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12 GHz</a:t>
                      </a:r>
                    </a:p>
                  </a:txBody>
                  <a:tcPr marT="45690" marB="456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1"/>
                  </a:ext>
                </a:extLst>
              </a:tr>
              <a:tr h="30474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Length</a:t>
                      </a:r>
                    </a:p>
                  </a:txBody>
                  <a:tcPr marT="45690" marB="456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4 x CLIC</a:t>
                      </a:r>
                    </a:p>
                  </a:txBody>
                  <a:tcPr marT="45690" marB="4569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2 x CLIC</a:t>
                      </a:r>
                    </a:p>
                  </a:txBody>
                  <a:tcPr marT="45690" marB="456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2"/>
                  </a:ext>
                </a:extLst>
              </a:tr>
              <a:tr h="45714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Technology</a:t>
                      </a:r>
                    </a:p>
                  </a:txBody>
                  <a:tcPr marT="45690" marB="456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Warm in Octants</a:t>
                      </a:r>
                    </a:p>
                  </a:txBody>
                  <a:tcPr marT="45690" marB="4569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200" b="0" i="0" u="none" strike="noStrike" cap="none" normalizeH="0" baseline="0" dirty="0">
                          <a:ln>
                            <a:noFill/>
                          </a:ln>
                          <a:solidFill>
                            <a:srgbClr val="000090"/>
                          </a:solidFill>
                          <a:effectLst/>
                          <a:latin typeface="Tahoma" charset="0"/>
                          <a:ea typeface="ＭＳ Ｐゴシック" charset="0"/>
                        </a:rPr>
                        <a:t>Warm in Octants: </a:t>
                      </a:r>
                      <a:r>
                        <a:rPr kumimoji="0" lang="en-GB" sz="1200" b="0" i="0" u="none" strike="noStrike" cap="none" normalizeH="0" baseline="0" dirty="0" err="1">
                          <a:ln>
                            <a:noFill/>
                          </a:ln>
                          <a:solidFill>
                            <a:srgbClr val="000090"/>
                          </a:solidFill>
                          <a:effectLst/>
                          <a:latin typeface="Tahoma" charset="0"/>
                          <a:ea typeface="ＭＳ Ｐゴシック" charset="0"/>
                        </a:rPr>
                        <a:t>Minitank</a:t>
                      </a:r>
                      <a:r>
                        <a:rPr kumimoji="0" lang="en-GB" sz="1200" b="0" i="0" u="none" strike="noStrike" cap="none" normalizeH="0" baseline="0" dirty="0">
                          <a:ln>
                            <a:noFill/>
                          </a:ln>
                          <a:solidFill>
                            <a:srgbClr val="000090"/>
                          </a:solidFill>
                          <a:effectLst/>
                          <a:latin typeface="Tahoma" charset="0"/>
                          <a:ea typeface="ＭＳ Ｐゴシック" charset="0"/>
                        </a:rPr>
                        <a:t>, Integrated Couplers</a:t>
                      </a:r>
                    </a:p>
                  </a:txBody>
                  <a:tcPr marT="45690" marB="456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3"/>
                  </a:ext>
                </a:extLst>
              </a:tr>
              <a:tr h="487603">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Industrialization</a:t>
                      </a:r>
                    </a:p>
                  </a:txBody>
                  <a:tcPr marT="45690" marB="4569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YES: Partial Supplies by Industry</a:t>
                      </a:r>
                    </a:p>
                  </a:txBody>
                  <a:tcPr marT="45690" marB="4569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hMerge="1">
                  <a:txBody>
                    <a:bodyPr/>
                    <a:lstStyle/>
                    <a:p>
                      <a:endParaRPr lang="es-ES"/>
                    </a:p>
                  </a:txBody>
                  <a:tcPr/>
                </a:tc>
                <a:extLst>
                  <a:ext uri="{0D108BD9-81ED-4DB2-BD59-A6C34878D82A}">
                    <a16:rowId xmlns:a16="http://schemas.microsoft.com/office/drawing/2014/main" val="10004"/>
                  </a:ext>
                </a:extLst>
              </a:tr>
            </a:tbl>
          </a:graphicData>
        </a:graphic>
      </p:graphicFrame>
      <p:pic>
        <p:nvPicPr>
          <p:cNvPr id="28699" name="Picture 37" descr="PETS">
            <a:extLst>
              <a:ext uri="{FF2B5EF4-FFF2-40B4-BE49-F238E27FC236}">
                <a16:creationId xmlns:a16="http://schemas.microsoft.com/office/drawing/2014/main" id="{6FC74683-C0AD-9E41-9C42-B6F7773FD4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6588" y="1128713"/>
            <a:ext cx="3097212"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700" name="Group 24">
            <a:extLst>
              <a:ext uri="{FF2B5EF4-FFF2-40B4-BE49-F238E27FC236}">
                <a16:creationId xmlns:a16="http://schemas.microsoft.com/office/drawing/2014/main" id="{C72AA5EE-57B0-6B46-B4B2-2A67DCCF1395}"/>
              </a:ext>
            </a:extLst>
          </p:cNvPr>
          <p:cNvGrpSpPr>
            <a:grpSpLocks/>
          </p:cNvGrpSpPr>
          <p:nvPr/>
        </p:nvGrpSpPr>
        <p:grpSpPr bwMode="auto">
          <a:xfrm>
            <a:off x="328613" y="968375"/>
            <a:ext cx="3481387" cy="2532063"/>
            <a:chOff x="1447" y="1071"/>
            <a:chExt cx="3157" cy="2412"/>
          </a:xfrm>
        </p:grpSpPr>
        <p:pic>
          <p:nvPicPr>
            <p:cNvPr id="28708" name="Picture 7" descr="Figure 1">
              <a:extLst>
                <a:ext uri="{FF2B5EF4-FFF2-40B4-BE49-F238E27FC236}">
                  <a16:creationId xmlns:a16="http://schemas.microsoft.com/office/drawing/2014/main" id="{9DEA9818-7F4B-CE45-A9AE-227C744231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 y="1071"/>
              <a:ext cx="2866" cy="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09" name="Line 9">
              <a:extLst>
                <a:ext uri="{FF2B5EF4-FFF2-40B4-BE49-F238E27FC236}">
                  <a16:creationId xmlns:a16="http://schemas.microsoft.com/office/drawing/2014/main" id="{0D968997-3EB6-A444-A984-4A36EB3B09D8}"/>
                </a:ext>
              </a:extLst>
            </p:cNvPr>
            <p:cNvSpPr>
              <a:spLocks noChangeShapeType="1"/>
            </p:cNvSpPr>
            <p:nvPr/>
          </p:nvSpPr>
          <p:spPr bwMode="auto">
            <a:xfrm flipH="1">
              <a:off x="3878" y="1351"/>
              <a:ext cx="726" cy="408"/>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nchor="b"/>
            <a:lstStyle/>
            <a:p>
              <a:endParaRPr lang="es-ES"/>
            </a:p>
          </p:txBody>
        </p:sp>
        <p:sp>
          <p:nvSpPr>
            <p:cNvPr id="28710" name="Line 10">
              <a:extLst>
                <a:ext uri="{FF2B5EF4-FFF2-40B4-BE49-F238E27FC236}">
                  <a16:creationId xmlns:a16="http://schemas.microsoft.com/office/drawing/2014/main" id="{21D28490-5C07-7441-9870-893CA124C5AD}"/>
                </a:ext>
              </a:extLst>
            </p:cNvPr>
            <p:cNvSpPr>
              <a:spLocks noChangeShapeType="1"/>
            </p:cNvSpPr>
            <p:nvPr/>
          </p:nvSpPr>
          <p:spPr bwMode="auto">
            <a:xfrm flipH="1">
              <a:off x="3424" y="1850"/>
              <a:ext cx="318" cy="181"/>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nchor="b"/>
            <a:lstStyle/>
            <a:p>
              <a:endParaRPr lang="es-ES"/>
            </a:p>
          </p:txBody>
        </p:sp>
        <p:sp>
          <p:nvSpPr>
            <p:cNvPr id="28711" name="Line 11">
              <a:extLst>
                <a:ext uri="{FF2B5EF4-FFF2-40B4-BE49-F238E27FC236}">
                  <a16:creationId xmlns:a16="http://schemas.microsoft.com/office/drawing/2014/main" id="{67CFBCA5-BF02-B948-A7E2-024D963526A5}"/>
                </a:ext>
              </a:extLst>
            </p:cNvPr>
            <p:cNvSpPr>
              <a:spLocks noChangeShapeType="1"/>
            </p:cNvSpPr>
            <p:nvPr/>
          </p:nvSpPr>
          <p:spPr bwMode="auto">
            <a:xfrm flipH="1">
              <a:off x="2925" y="2123"/>
              <a:ext cx="318" cy="181"/>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nchor="b"/>
            <a:lstStyle/>
            <a:p>
              <a:endParaRPr lang="es-ES"/>
            </a:p>
          </p:txBody>
        </p:sp>
        <p:sp>
          <p:nvSpPr>
            <p:cNvPr id="28712" name="Line 12">
              <a:extLst>
                <a:ext uri="{FF2B5EF4-FFF2-40B4-BE49-F238E27FC236}">
                  <a16:creationId xmlns:a16="http://schemas.microsoft.com/office/drawing/2014/main" id="{BDD3E4D9-2E73-EE47-ADE4-8F8831806074}"/>
                </a:ext>
              </a:extLst>
            </p:cNvPr>
            <p:cNvSpPr>
              <a:spLocks noChangeShapeType="1"/>
            </p:cNvSpPr>
            <p:nvPr/>
          </p:nvSpPr>
          <p:spPr bwMode="auto">
            <a:xfrm flipH="1">
              <a:off x="2381" y="2440"/>
              <a:ext cx="318" cy="181"/>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nchor="b"/>
            <a:lstStyle/>
            <a:p>
              <a:endParaRPr lang="es-ES"/>
            </a:p>
          </p:txBody>
        </p:sp>
        <p:sp>
          <p:nvSpPr>
            <p:cNvPr id="28713" name="Line 13">
              <a:extLst>
                <a:ext uri="{FF2B5EF4-FFF2-40B4-BE49-F238E27FC236}">
                  <a16:creationId xmlns:a16="http://schemas.microsoft.com/office/drawing/2014/main" id="{2962E403-BACB-1049-B75E-D9FC703788E8}"/>
                </a:ext>
              </a:extLst>
            </p:cNvPr>
            <p:cNvSpPr>
              <a:spLocks noChangeShapeType="1"/>
            </p:cNvSpPr>
            <p:nvPr/>
          </p:nvSpPr>
          <p:spPr bwMode="auto">
            <a:xfrm>
              <a:off x="2336" y="2795"/>
              <a:ext cx="862" cy="499"/>
            </a:xfrm>
            <a:prstGeom prst="line">
              <a:avLst/>
            </a:prstGeom>
            <a:noFill/>
            <a:ln w="38100">
              <a:solidFill>
                <a:srgbClr val="00CCFF"/>
              </a:solidFill>
              <a:round/>
              <a:headEnd/>
              <a:tailEnd type="triangle" w="med" len="med"/>
            </a:ln>
            <a:extLst>
              <a:ext uri="{909E8E84-426E-40DD-AFC4-6F175D3DCCD1}">
                <a14:hiddenFill xmlns:a14="http://schemas.microsoft.com/office/drawing/2010/main">
                  <a:noFill/>
                </a14:hiddenFill>
              </a:ext>
            </a:extLst>
          </p:spPr>
          <p:txBody>
            <a:bodyPr anchor="b"/>
            <a:lstStyle/>
            <a:p>
              <a:endParaRPr lang="es-ES"/>
            </a:p>
          </p:txBody>
        </p:sp>
        <p:sp>
          <p:nvSpPr>
            <p:cNvPr id="28714" name="Line 14">
              <a:extLst>
                <a:ext uri="{FF2B5EF4-FFF2-40B4-BE49-F238E27FC236}">
                  <a16:creationId xmlns:a16="http://schemas.microsoft.com/office/drawing/2014/main" id="{44D69D8F-24BE-034D-8A71-02348E77565C}"/>
                </a:ext>
              </a:extLst>
            </p:cNvPr>
            <p:cNvSpPr>
              <a:spLocks noChangeShapeType="1"/>
            </p:cNvSpPr>
            <p:nvPr/>
          </p:nvSpPr>
          <p:spPr bwMode="auto">
            <a:xfrm flipH="1">
              <a:off x="1973" y="2659"/>
              <a:ext cx="318" cy="181"/>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nchor="b"/>
            <a:lstStyle/>
            <a:p>
              <a:endParaRPr lang="es-ES"/>
            </a:p>
          </p:txBody>
        </p:sp>
        <p:sp>
          <p:nvSpPr>
            <p:cNvPr id="28715" name="Line 15">
              <a:extLst>
                <a:ext uri="{FF2B5EF4-FFF2-40B4-BE49-F238E27FC236}">
                  <a16:creationId xmlns:a16="http://schemas.microsoft.com/office/drawing/2014/main" id="{3CDF7503-EF58-1243-B534-D1A4979BE9D8}"/>
                </a:ext>
              </a:extLst>
            </p:cNvPr>
            <p:cNvSpPr>
              <a:spLocks noChangeShapeType="1"/>
            </p:cNvSpPr>
            <p:nvPr/>
          </p:nvSpPr>
          <p:spPr bwMode="auto">
            <a:xfrm flipH="1">
              <a:off x="1519" y="2931"/>
              <a:ext cx="318" cy="181"/>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nchor="b"/>
            <a:lstStyle/>
            <a:p>
              <a:endParaRPr lang="es-ES"/>
            </a:p>
          </p:txBody>
        </p:sp>
        <p:sp>
          <p:nvSpPr>
            <p:cNvPr id="28716" name="Line 16">
              <a:extLst>
                <a:ext uri="{FF2B5EF4-FFF2-40B4-BE49-F238E27FC236}">
                  <a16:creationId xmlns:a16="http://schemas.microsoft.com/office/drawing/2014/main" id="{F11C642F-BA30-ED47-87A8-E4548869CC65}"/>
                </a:ext>
              </a:extLst>
            </p:cNvPr>
            <p:cNvSpPr>
              <a:spLocks noChangeShapeType="1"/>
            </p:cNvSpPr>
            <p:nvPr/>
          </p:nvSpPr>
          <p:spPr bwMode="auto">
            <a:xfrm flipH="1">
              <a:off x="3560" y="1933"/>
              <a:ext cx="136" cy="90"/>
            </a:xfrm>
            <a:prstGeom prst="line">
              <a:avLst/>
            </a:prstGeom>
            <a:noFill/>
            <a:ln w="38100">
              <a:solidFill>
                <a:srgbClr val="00CCFF"/>
              </a:solidFill>
              <a:round/>
              <a:headEnd/>
              <a:tailEnd type="triangle" w="med" len="med"/>
            </a:ln>
            <a:extLst>
              <a:ext uri="{909E8E84-426E-40DD-AFC4-6F175D3DCCD1}">
                <a14:hiddenFill xmlns:a14="http://schemas.microsoft.com/office/drawing/2010/main">
                  <a:noFill/>
                </a14:hiddenFill>
              </a:ext>
            </a:extLst>
          </p:spPr>
          <p:txBody>
            <a:bodyPr anchor="b"/>
            <a:lstStyle/>
            <a:p>
              <a:endParaRPr lang="es-ES"/>
            </a:p>
          </p:txBody>
        </p:sp>
        <p:sp>
          <p:nvSpPr>
            <p:cNvPr id="28717" name="Line 17">
              <a:extLst>
                <a:ext uri="{FF2B5EF4-FFF2-40B4-BE49-F238E27FC236}">
                  <a16:creationId xmlns:a16="http://schemas.microsoft.com/office/drawing/2014/main" id="{E0E87B87-194D-3049-9BEB-EA19445A7168}"/>
                </a:ext>
              </a:extLst>
            </p:cNvPr>
            <p:cNvSpPr>
              <a:spLocks noChangeShapeType="1"/>
            </p:cNvSpPr>
            <p:nvPr/>
          </p:nvSpPr>
          <p:spPr bwMode="auto">
            <a:xfrm flipH="1">
              <a:off x="4014" y="1661"/>
              <a:ext cx="136" cy="90"/>
            </a:xfrm>
            <a:prstGeom prst="line">
              <a:avLst/>
            </a:prstGeom>
            <a:noFill/>
            <a:ln w="38100">
              <a:solidFill>
                <a:srgbClr val="00CCFF"/>
              </a:solidFill>
              <a:round/>
              <a:headEnd/>
              <a:tailEnd type="triangle" w="med" len="med"/>
            </a:ln>
            <a:extLst>
              <a:ext uri="{909E8E84-426E-40DD-AFC4-6F175D3DCCD1}">
                <a14:hiddenFill xmlns:a14="http://schemas.microsoft.com/office/drawing/2010/main">
                  <a:noFill/>
                </a14:hiddenFill>
              </a:ext>
            </a:extLst>
          </p:spPr>
          <p:txBody>
            <a:bodyPr anchor="b"/>
            <a:lstStyle/>
            <a:p>
              <a:endParaRPr lang="es-ES"/>
            </a:p>
          </p:txBody>
        </p:sp>
        <p:sp>
          <p:nvSpPr>
            <p:cNvPr id="28718" name="Line 18">
              <a:extLst>
                <a:ext uri="{FF2B5EF4-FFF2-40B4-BE49-F238E27FC236}">
                  <a16:creationId xmlns:a16="http://schemas.microsoft.com/office/drawing/2014/main" id="{B0325482-AEF9-244E-97A3-F3F14FE8360F}"/>
                </a:ext>
              </a:extLst>
            </p:cNvPr>
            <p:cNvSpPr>
              <a:spLocks noChangeShapeType="1"/>
            </p:cNvSpPr>
            <p:nvPr/>
          </p:nvSpPr>
          <p:spPr bwMode="auto">
            <a:xfrm flipH="1">
              <a:off x="2608" y="2296"/>
              <a:ext cx="476" cy="272"/>
            </a:xfrm>
            <a:prstGeom prst="line">
              <a:avLst/>
            </a:prstGeom>
            <a:noFill/>
            <a:ln w="38100">
              <a:solidFill>
                <a:srgbClr val="00CCFF"/>
              </a:solidFill>
              <a:round/>
              <a:headEnd/>
              <a:tailEnd type="triangle" w="med" len="med"/>
            </a:ln>
            <a:extLst>
              <a:ext uri="{909E8E84-426E-40DD-AFC4-6F175D3DCCD1}">
                <a14:hiddenFill xmlns:a14="http://schemas.microsoft.com/office/drawing/2010/main">
                  <a:noFill/>
                </a14:hiddenFill>
              </a:ext>
            </a:extLst>
          </p:spPr>
          <p:txBody>
            <a:bodyPr anchor="b"/>
            <a:lstStyle/>
            <a:p>
              <a:endParaRPr lang="es-ES"/>
            </a:p>
          </p:txBody>
        </p:sp>
      </p:grpSp>
      <p:grpSp>
        <p:nvGrpSpPr>
          <p:cNvPr id="28701" name="Agrupar 2">
            <a:extLst>
              <a:ext uri="{FF2B5EF4-FFF2-40B4-BE49-F238E27FC236}">
                <a16:creationId xmlns:a16="http://schemas.microsoft.com/office/drawing/2014/main" id="{6773735E-5DB1-654D-9A18-DC3D7E5737AF}"/>
              </a:ext>
            </a:extLst>
          </p:cNvPr>
          <p:cNvGrpSpPr>
            <a:grpSpLocks/>
          </p:cNvGrpSpPr>
          <p:nvPr/>
        </p:nvGrpSpPr>
        <p:grpSpPr bwMode="auto">
          <a:xfrm>
            <a:off x="2339975" y="2254250"/>
            <a:ext cx="2827338" cy="1927225"/>
            <a:chOff x="5748338" y="719138"/>
            <a:chExt cx="2827337" cy="1927225"/>
          </a:xfrm>
        </p:grpSpPr>
        <p:pic>
          <p:nvPicPr>
            <p:cNvPr id="28706" name="Picture 7" descr="Conjunto PETS EuCARD">
              <a:extLst>
                <a:ext uri="{FF2B5EF4-FFF2-40B4-BE49-F238E27FC236}">
                  <a16:creationId xmlns:a16="http://schemas.microsoft.com/office/drawing/2014/main" id="{764B8629-5282-ED45-876D-23B3099A39E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16476" t="16492" r="18933" b="12004"/>
            <a:stretch>
              <a:fillRect/>
            </a:stretch>
          </p:blipFill>
          <p:spPr bwMode="auto">
            <a:xfrm>
              <a:off x="6056313" y="719138"/>
              <a:ext cx="2519362" cy="192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07" name="Text Box 56">
              <a:extLst>
                <a:ext uri="{FF2B5EF4-FFF2-40B4-BE49-F238E27FC236}">
                  <a16:creationId xmlns:a16="http://schemas.microsoft.com/office/drawing/2014/main" id="{1E6B6A46-01F4-1448-8C5A-7D36C725B507}"/>
                </a:ext>
              </a:extLst>
            </p:cNvPr>
            <p:cNvSpPr txBox="1">
              <a:spLocks noChangeArrowheads="1"/>
            </p:cNvSpPr>
            <p:nvPr/>
          </p:nvSpPr>
          <p:spPr bwMode="auto">
            <a:xfrm>
              <a:off x="5748338" y="973138"/>
              <a:ext cx="1727199"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50000"/>
                </a:spcBef>
                <a:buClrTx/>
                <a:buSzTx/>
                <a:buFontTx/>
                <a:buNone/>
              </a:pPr>
              <a:r>
                <a:rPr lang="en-GB" altLang="es-ES" sz="1600">
                  <a:solidFill>
                    <a:srgbClr val="000090"/>
                  </a:solidFill>
                </a:rPr>
                <a:t>Double Length PETS</a:t>
              </a:r>
            </a:p>
          </p:txBody>
        </p:sp>
      </p:grpSp>
      <p:sp>
        <p:nvSpPr>
          <p:cNvPr id="28702" name="Text Box 57">
            <a:extLst>
              <a:ext uri="{FF2B5EF4-FFF2-40B4-BE49-F238E27FC236}">
                <a16:creationId xmlns:a16="http://schemas.microsoft.com/office/drawing/2014/main" id="{90DB6758-21D1-C54E-AFDA-C14BFF13D484}"/>
              </a:ext>
            </a:extLst>
          </p:cNvPr>
          <p:cNvSpPr txBox="1">
            <a:spLocks noChangeArrowheads="1"/>
          </p:cNvSpPr>
          <p:nvPr/>
        </p:nvSpPr>
        <p:spPr bwMode="auto">
          <a:xfrm>
            <a:off x="395288" y="1196975"/>
            <a:ext cx="18716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50000"/>
              </a:spcBef>
              <a:buClrTx/>
              <a:buSzTx/>
              <a:buFontTx/>
              <a:buNone/>
            </a:pPr>
            <a:r>
              <a:rPr lang="en-GB" altLang="es-ES" sz="1600">
                <a:solidFill>
                  <a:srgbClr val="000090"/>
                </a:solidFill>
              </a:rPr>
              <a:t>TBL PETS</a:t>
            </a:r>
          </a:p>
        </p:txBody>
      </p:sp>
      <p:pic>
        <p:nvPicPr>
          <p:cNvPr id="28703" name="Imagen 1">
            <a:extLst>
              <a:ext uri="{FF2B5EF4-FFF2-40B4-BE49-F238E27FC236}">
                <a16:creationId xmlns:a16="http://schemas.microsoft.com/office/drawing/2014/main" id="{EC9834CC-DD2A-1247-BC7F-E2555CEA3072}"/>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732463" y="4005263"/>
            <a:ext cx="3097212"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04" name="Text Box 20">
            <a:extLst>
              <a:ext uri="{FF2B5EF4-FFF2-40B4-BE49-F238E27FC236}">
                <a16:creationId xmlns:a16="http://schemas.microsoft.com/office/drawing/2014/main" id="{F18FCEED-D57D-F646-B328-CFDDE27CAF80}"/>
              </a:ext>
            </a:extLst>
          </p:cNvPr>
          <p:cNvSpPr txBox="1">
            <a:spLocks noChangeArrowheads="1"/>
          </p:cNvSpPr>
          <p:nvPr/>
        </p:nvSpPr>
        <p:spPr bwMode="auto">
          <a:xfrm>
            <a:off x="1781175" y="14288"/>
            <a:ext cx="70564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CIEMAT  Contribution to CLIC (2)  </a:t>
            </a:r>
            <a:r>
              <a:rPr lang="en-US" altLang="es-ES" sz="3000" b="1">
                <a:solidFill>
                  <a:srgbClr val="000090"/>
                </a:solidFill>
                <a:latin typeface="Arial" panose="020B0604020202020204" pitchFamily="34" charset="0"/>
              </a:rPr>
              <a:t> </a:t>
            </a:r>
          </a:p>
        </p:txBody>
      </p:sp>
      <p:sp>
        <p:nvSpPr>
          <p:cNvPr id="28705" name="CuadroTexto 25">
            <a:extLst>
              <a:ext uri="{FF2B5EF4-FFF2-40B4-BE49-F238E27FC236}">
                <a16:creationId xmlns:a16="http://schemas.microsoft.com/office/drawing/2014/main" id="{FA74BFF3-E6AB-E449-A4ED-84D47A922F1B}"/>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Box 6">
            <a:extLst>
              <a:ext uri="{FF2B5EF4-FFF2-40B4-BE49-F238E27FC236}">
                <a16:creationId xmlns:a16="http://schemas.microsoft.com/office/drawing/2014/main" id="{DA8173C6-FC30-944C-9B11-D0A2F15B1643}"/>
              </a:ext>
            </a:extLst>
          </p:cNvPr>
          <p:cNvSpPr txBox="1">
            <a:spLocks noChangeArrowheads="1"/>
          </p:cNvSpPr>
          <p:nvPr/>
        </p:nvSpPr>
        <p:spPr bwMode="auto">
          <a:xfrm>
            <a:off x="611188" y="619125"/>
            <a:ext cx="78279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50000"/>
              </a:spcBef>
              <a:buClrTx/>
              <a:buSzTx/>
              <a:buFontTx/>
              <a:buNone/>
            </a:pPr>
            <a:r>
              <a:rPr lang="en-US" altLang="es-ES" sz="2000" b="1">
                <a:solidFill>
                  <a:srgbClr val="000090"/>
                </a:solidFill>
              </a:rPr>
              <a:t>Accelerating Structure for CLIC</a:t>
            </a:r>
          </a:p>
        </p:txBody>
      </p:sp>
      <p:graphicFrame>
        <p:nvGraphicFramePr>
          <p:cNvPr id="350299" name="Group 91">
            <a:extLst>
              <a:ext uri="{FF2B5EF4-FFF2-40B4-BE49-F238E27FC236}">
                <a16:creationId xmlns:a16="http://schemas.microsoft.com/office/drawing/2014/main" id="{1CB29E4E-BE9D-E041-8989-F253BE70C46B}"/>
              </a:ext>
            </a:extLst>
          </p:cNvPr>
          <p:cNvGraphicFramePr>
            <a:graphicFrameLocks noGrp="1"/>
          </p:cNvGraphicFramePr>
          <p:nvPr>
            <p:ph idx="1"/>
          </p:nvPr>
        </p:nvGraphicFramePr>
        <p:xfrm>
          <a:off x="179388" y="4098925"/>
          <a:ext cx="5673725" cy="2155826"/>
        </p:xfrm>
        <a:graphic>
          <a:graphicData uri="http://schemas.openxmlformats.org/drawingml/2006/table">
            <a:tbl>
              <a:tblPr/>
              <a:tblGrid>
                <a:gridCol w="2467310">
                  <a:extLst>
                    <a:ext uri="{9D8B030D-6E8A-4147-A177-3AD203B41FA5}">
                      <a16:colId xmlns:a16="http://schemas.microsoft.com/office/drawing/2014/main" val="20000"/>
                    </a:ext>
                  </a:extLst>
                </a:gridCol>
                <a:gridCol w="3206415">
                  <a:extLst>
                    <a:ext uri="{9D8B030D-6E8A-4147-A177-3AD203B41FA5}">
                      <a16:colId xmlns:a16="http://schemas.microsoft.com/office/drawing/2014/main" val="20001"/>
                    </a:ext>
                  </a:extLst>
                </a:gridCol>
              </a:tblGrid>
              <a:tr h="30484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chemeClr val="tx1"/>
                          </a:solidFill>
                          <a:effectLst/>
                          <a:latin typeface="Tahoma" charset="0"/>
                          <a:ea typeface="ＭＳ Ｐゴシック" charset="0"/>
                        </a:rPr>
                        <a:t>Type</a:t>
                      </a:r>
                    </a:p>
                  </a:txBody>
                  <a:tcPr marT="45706" marB="4570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chemeClr val="tx1"/>
                          </a:solidFill>
                          <a:effectLst/>
                          <a:latin typeface="Tahoma" charset="0"/>
                          <a:ea typeface="ＭＳ Ｐゴシック" charset="0"/>
                        </a:rPr>
                        <a:t>Travelling Wave</a:t>
                      </a:r>
                    </a:p>
                  </a:txBody>
                  <a:tcPr marT="45706" marB="45706" horzOverflow="overflow">
                    <a:lnL w="12700" cap="flat" cmpd="sng" algn="ctr">
                      <a:solidFill>
                        <a:schemeClr val="tx1"/>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0"/>
                  </a:ext>
                </a:extLst>
              </a:tr>
              <a:tr h="30484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chemeClr val="tx1"/>
                          </a:solidFill>
                          <a:effectLst/>
                          <a:latin typeface="Tahoma" charset="0"/>
                          <a:ea typeface="ＭＳ Ｐゴシック" charset="0"/>
                        </a:rPr>
                        <a:t>Op. Frequency</a:t>
                      </a:r>
                    </a:p>
                  </a:txBody>
                  <a:tcPr marT="45706" marB="4570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chemeClr val="tx1"/>
                          </a:solidFill>
                          <a:effectLst/>
                          <a:latin typeface="Tahoma" charset="0"/>
                          <a:ea typeface="ＭＳ Ｐゴシック" charset="0"/>
                        </a:rPr>
                        <a:t>12 GHz</a:t>
                      </a:r>
                    </a:p>
                  </a:txBody>
                  <a:tcPr marT="45706" marB="45706" horzOverflow="overflow">
                    <a:lnL w="12700" cap="flat" cmpd="sng" algn="ctr">
                      <a:solidFill>
                        <a:schemeClr val="tx1"/>
                      </a:solidFill>
                      <a:prstDash val="solid"/>
                      <a:round/>
                      <a:headEnd type="none" w="med" len="med"/>
                      <a:tailEnd type="none" w="med" len="med"/>
                    </a:lnL>
                    <a:lnR w="28575" cap="flat" cmpd="sng" algn="ctr">
                      <a:solidFill>
                        <a:scrgbClr r="0" g="0" b="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1"/>
                  </a:ext>
                </a:extLst>
              </a:tr>
              <a:tr h="30484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chemeClr val="tx1"/>
                          </a:solidFill>
                          <a:effectLst/>
                          <a:latin typeface="Tahoma" charset="0"/>
                          <a:ea typeface="ＭＳ Ｐゴシック" charset="0"/>
                        </a:rPr>
                        <a:t>Length</a:t>
                      </a:r>
                    </a:p>
                  </a:txBody>
                  <a:tcPr marT="45706" marB="4570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chemeClr val="tx1"/>
                          </a:solidFill>
                          <a:effectLst/>
                          <a:latin typeface="Tahoma" charset="0"/>
                          <a:ea typeface="ＭＳ Ｐゴシック" charset="0"/>
                        </a:rPr>
                        <a:t>230 mm</a:t>
                      </a:r>
                    </a:p>
                  </a:txBody>
                  <a:tcPr marT="45706" marB="45706" horzOverflow="overflow">
                    <a:lnL w="12700" cap="flat" cmpd="sng" algn="ctr">
                      <a:solidFill>
                        <a:schemeClr val="tx1"/>
                      </a:solidFill>
                      <a:prstDash val="solid"/>
                      <a:round/>
                      <a:headEnd type="none" w="med" len="med"/>
                      <a:tailEnd type="none" w="med" len="med"/>
                    </a:lnL>
                    <a:lnR w="28575" cap="flat" cmpd="sng" algn="ctr">
                      <a:solidFill>
                        <a:scrgbClr r="0" g="0" b="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2"/>
                  </a:ext>
                </a:extLst>
              </a:tr>
              <a:tr h="310026">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chemeClr val="tx1"/>
                          </a:solidFill>
                          <a:effectLst/>
                          <a:latin typeface="Tahoma" charset="0"/>
                          <a:ea typeface="ＭＳ Ｐゴシック" charset="0"/>
                        </a:rPr>
                        <a:t>Aperture</a:t>
                      </a:r>
                    </a:p>
                  </a:txBody>
                  <a:tcPr marT="45706" marB="4570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chemeClr val="tx1"/>
                          </a:solidFill>
                          <a:effectLst/>
                          <a:latin typeface="Tahoma" charset="0"/>
                          <a:ea typeface="ＭＳ Ｐゴシック" charset="0"/>
                        </a:rPr>
                        <a:t>4.8-6.2 mm</a:t>
                      </a:r>
                    </a:p>
                  </a:txBody>
                  <a:tcPr marT="45706" marB="45706" horzOverflow="overflow">
                    <a:lnL w="12700" cap="flat" cmpd="sng" algn="ctr">
                      <a:solidFill>
                        <a:schemeClr val="tx1"/>
                      </a:solidFill>
                      <a:prstDash val="solid"/>
                      <a:round/>
                      <a:headEnd type="none" w="med" len="med"/>
                      <a:tailEnd type="none" w="med" len="med"/>
                    </a:lnL>
                    <a:lnR w="28575" cap="flat" cmpd="sng" algn="ctr">
                      <a:solidFill>
                        <a:scrgbClr r="0" g="0" b="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3"/>
                  </a:ext>
                </a:extLst>
              </a:tr>
              <a:tr h="30484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chemeClr val="tx1"/>
                          </a:solidFill>
                          <a:effectLst/>
                          <a:latin typeface="Tahoma" charset="0"/>
                          <a:ea typeface="ＭＳ Ｐゴシック" charset="0"/>
                        </a:rPr>
                        <a:t>Technology</a:t>
                      </a:r>
                    </a:p>
                  </a:txBody>
                  <a:tcPr marT="45706" marB="4570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chemeClr val="tx1"/>
                          </a:solidFill>
                          <a:effectLst/>
                          <a:latin typeface="Tahoma" charset="0"/>
                          <a:ea typeface="ＭＳ Ｐゴシック" charset="0"/>
                        </a:rPr>
                        <a:t>26 Warm Discs</a:t>
                      </a:r>
                    </a:p>
                  </a:txBody>
                  <a:tcPr marT="45706" marB="45706" horzOverflow="overflow">
                    <a:lnL w="12700" cap="flat" cmpd="sng" algn="ctr">
                      <a:solidFill>
                        <a:schemeClr val="tx1"/>
                      </a:solidFill>
                      <a:prstDash val="solid"/>
                      <a:round/>
                      <a:headEnd type="none" w="med" len="med"/>
                      <a:tailEnd type="none" w="med" len="med"/>
                    </a:lnL>
                    <a:lnR w="28575" cap="flat" cmpd="sng" algn="ctr">
                      <a:solidFill>
                        <a:scrgbClr r="0" g="0" b="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4"/>
                  </a:ext>
                </a:extLst>
              </a:tr>
              <a:tr h="32156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chemeClr val="tx1"/>
                          </a:solidFill>
                          <a:effectLst/>
                          <a:latin typeface="Tahoma" charset="0"/>
                          <a:ea typeface="ＭＳ Ｐゴシック" charset="0"/>
                        </a:rPr>
                        <a:t>Peak Input Power</a:t>
                      </a:r>
                    </a:p>
                  </a:txBody>
                  <a:tcPr marT="45706" marB="4570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chemeClr val="tx1"/>
                          </a:solidFill>
                          <a:effectLst/>
                          <a:latin typeface="Tahoma" charset="0"/>
                          <a:ea typeface="ＭＳ Ｐゴシック" charset="0"/>
                        </a:rPr>
                        <a:t>61,3 MW</a:t>
                      </a:r>
                    </a:p>
                  </a:txBody>
                  <a:tcPr marT="45706" marB="4570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5"/>
                  </a:ext>
                </a:extLst>
              </a:tr>
              <a:tr h="30484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chemeClr val="tx1"/>
                          </a:solidFill>
                          <a:effectLst/>
                          <a:latin typeface="Tahoma" charset="0"/>
                          <a:ea typeface="ＭＳ Ｐゴシック" charset="0"/>
                        </a:rPr>
                        <a:t>Industrialization</a:t>
                      </a:r>
                    </a:p>
                  </a:txBody>
                  <a:tcPr marT="45706" marB="4570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chemeClr val="tx1"/>
                          </a:solidFill>
                          <a:effectLst/>
                          <a:latin typeface="Tahoma" charset="0"/>
                          <a:ea typeface="ＭＳ Ｐゴシック" charset="0"/>
                        </a:rPr>
                        <a:t>YES: Partial Supplies by Industry</a:t>
                      </a:r>
                    </a:p>
                  </a:txBody>
                  <a:tcPr marT="45706" marB="4570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6"/>
                  </a:ext>
                </a:extLst>
              </a:tr>
            </a:tbl>
          </a:graphicData>
        </a:graphic>
      </p:graphicFrame>
      <p:pic>
        <p:nvPicPr>
          <p:cNvPr id="30749" name="Picture 2">
            <a:extLst>
              <a:ext uri="{FF2B5EF4-FFF2-40B4-BE49-F238E27FC236}">
                <a16:creationId xmlns:a16="http://schemas.microsoft.com/office/drawing/2014/main" id="{7791DF5B-744E-0A42-9E59-4D963DADEB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6288" y="1004888"/>
            <a:ext cx="3113087" cy="304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0" name="Picture 8">
            <a:extLst>
              <a:ext uri="{FF2B5EF4-FFF2-40B4-BE49-F238E27FC236}">
                <a16:creationId xmlns:a16="http://schemas.microsoft.com/office/drawing/2014/main" id="{B649405E-1EC5-1041-81E1-1F611D01A9ED}"/>
              </a:ext>
            </a:extLst>
          </p:cNvPr>
          <p:cNvPicPr>
            <a:picLocks noChangeAspect="1"/>
          </p:cNvPicPr>
          <p:nvPr/>
        </p:nvPicPr>
        <p:blipFill>
          <a:blip r:embed="rId5">
            <a:extLst>
              <a:ext uri="{28A0092B-C50C-407E-A947-70E740481C1C}">
                <a14:useLocalDpi xmlns:a14="http://schemas.microsoft.com/office/drawing/2010/main" val="0"/>
              </a:ext>
            </a:extLst>
          </a:blip>
          <a:srcRect l="7219"/>
          <a:stretch>
            <a:fillRect/>
          </a:stretch>
        </p:blipFill>
        <p:spPr bwMode="auto">
          <a:xfrm>
            <a:off x="5995988" y="2997200"/>
            <a:ext cx="2824162" cy="367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1" name="Picture 2">
            <a:extLst>
              <a:ext uri="{FF2B5EF4-FFF2-40B4-BE49-F238E27FC236}">
                <a16:creationId xmlns:a16="http://schemas.microsoft.com/office/drawing/2014/main" id="{67AE11F2-4AB9-3A4F-BD71-CABF1CA2851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5963" y="908050"/>
            <a:ext cx="2232025" cy="1882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752" name="Text Box 20">
            <a:extLst>
              <a:ext uri="{FF2B5EF4-FFF2-40B4-BE49-F238E27FC236}">
                <a16:creationId xmlns:a16="http://schemas.microsoft.com/office/drawing/2014/main" id="{363C0DDD-1685-5E4D-BB6A-C0D5C29EF378}"/>
              </a:ext>
            </a:extLst>
          </p:cNvPr>
          <p:cNvSpPr txBox="1">
            <a:spLocks noChangeArrowheads="1"/>
          </p:cNvSpPr>
          <p:nvPr/>
        </p:nvSpPr>
        <p:spPr bwMode="auto">
          <a:xfrm>
            <a:off x="1781175" y="14288"/>
            <a:ext cx="70564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CIEMAT  Contribution to CLIC (3)  </a:t>
            </a:r>
            <a:r>
              <a:rPr lang="en-US" altLang="es-ES" sz="3000" b="1">
                <a:solidFill>
                  <a:srgbClr val="000090"/>
                </a:solidFill>
                <a:latin typeface="Arial" panose="020B0604020202020204" pitchFamily="34" charset="0"/>
              </a:rPr>
              <a:t> </a:t>
            </a:r>
          </a:p>
        </p:txBody>
      </p:sp>
      <p:sp>
        <p:nvSpPr>
          <p:cNvPr id="30753" name="CuadroTexto 9">
            <a:extLst>
              <a:ext uri="{FF2B5EF4-FFF2-40B4-BE49-F238E27FC236}">
                <a16:creationId xmlns:a16="http://schemas.microsoft.com/office/drawing/2014/main" id="{53F82B10-3CA1-D047-894A-8EFE2442A7C3}"/>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Box 10">
            <a:extLst>
              <a:ext uri="{FF2B5EF4-FFF2-40B4-BE49-F238E27FC236}">
                <a16:creationId xmlns:a16="http://schemas.microsoft.com/office/drawing/2014/main" id="{867779BB-61C6-C146-ABE4-A4F1F72D59A3}"/>
              </a:ext>
            </a:extLst>
          </p:cNvPr>
          <p:cNvSpPr txBox="1">
            <a:spLocks noChangeArrowheads="1"/>
          </p:cNvSpPr>
          <p:nvPr/>
        </p:nvSpPr>
        <p:spPr bwMode="auto">
          <a:xfrm>
            <a:off x="1239838" y="989013"/>
            <a:ext cx="1841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ClrTx/>
              <a:buSzTx/>
              <a:buFontTx/>
              <a:buNone/>
            </a:pPr>
            <a:endParaRPr lang="en-US" altLang="es-ES" sz="3000">
              <a:solidFill>
                <a:schemeClr val="tx2"/>
              </a:solidFill>
            </a:endParaRPr>
          </a:p>
        </p:txBody>
      </p:sp>
      <p:sp>
        <p:nvSpPr>
          <p:cNvPr id="32770" name="Text Box 7">
            <a:extLst>
              <a:ext uri="{FF2B5EF4-FFF2-40B4-BE49-F238E27FC236}">
                <a16:creationId xmlns:a16="http://schemas.microsoft.com/office/drawing/2014/main" id="{BE9CFC13-A179-784B-815C-87ABBF947F96}"/>
              </a:ext>
            </a:extLst>
          </p:cNvPr>
          <p:cNvSpPr txBox="1">
            <a:spLocks noChangeArrowheads="1"/>
          </p:cNvSpPr>
          <p:nvPr/>
        </p:nvSpPr>
        <p:spPr bwMode="auto">
          <a:xfrm>
            <a:off x="612775" y="620713"/>
            <a:ext cx="79200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50000"/>
              </a:spcBef>
              <a:buClrTx/>
              <a:buSzTx/>
              <a:buFontTx/>
              <a:buNone/>
            </a:pPr>
            <a:r>
              <a:rPr lang="en-US" altLang="es-ES" sz="2000" b="1">
                <a:solidFill>
                  <a:srgbClr val="000090"/>
                </a:solidFill>
              </a:rPr>
              <a:t> CLIC Damping Ring Gradient Dipole</a:t>
            </a:r>
          </a:p>
        </p:txBody>
      </p:sp>
      <p:graphicFrame>
        <p:nvGraphicFramePr>
          <p:cNvPr id="305248" name="Group 96">
            <a:extLst>
              <a:ext uri="{FF2B5EF4-FFF2-40B4-BE49-F238E27FC236}">
                <a16:creationId xmlns:a16="http://schemas.microsoft.com/office/drawing/2014/main" id="{A2DA8BA9-1FD3-964F-BA59-95E758149E0A}"/>
              </a:ext>
            </a:extLst>
          </p:cNvPr>
          <p:cNvGraphicFramePr>
            <a:graphicFrameLocks noGrp="1"/>
          </p:cNvGraphicFramePr>
          <p:nvPr/>
        </p:nvGraphicFramePr>
        <p:xfrm>
          <a:off x="4873625" y="1052513"/>
          <a:ext cx="3952875" cy="3103570"/>
        </p:xfrm>
        <a:graphic>
          <a:graphicData uri="http://schemas.openxmlformats.org/drawingml/2006/table">
            <a:tbl>
              <a:tblPr/>
              <a:tblGrid>
                <a:gridCol w="1620838">
                  <a:extLst>
                    <a:ext uri="{9D8B030D-6E8A-4147-A177-3AD203B41FA5}">
                      <a16:colId xmlns:a16="http://schemas.microsoft.com/office/drawing/2014/main" val="20000"/>
                    </a:ext>
                  </a:extLst>
                </a:gridCol>
                <a:gridCol w="2332037">
                  <a:extLst>
                    <a:ext uri="{9D8B030D-6E8A-4147-A177-3AD203B41FA5}">
                      <a16:colId xmlns:a16="http://schemas.microsoft.com/office/drawing/2014/main" val="20001"/>
                    </a:ext>
                  </a:extLst>
                </a:gridCol>
              </a:tblGrid>
              <a:tr h="518116">
                <a:tc>
                  <a:txBody>
                    <a:bodyPr/>
                    <a:lstStyle>
                      <a:lvl1pPr eaLnBrk="0" hangingPunct="0">
                        <a:spcBef>
                          <a:spcPct val="20000"/>
                        </a:spcBef>
                        <a:buClr>
                          <a:schemeClr val="hlink"/>
                        </a:buClr>
                        <a:buSzPct val="110000"/>
                        <a:buFont typeface="Wingdings" pitchFamily="2" charset="2"/>
                        <a:defRPr sz="2800">
                          <a:solidFill>
                            <a:schemeClr val="tx1"/>
                          </a:solidFill>
                          <a:latin typeface="Tahoma" panose="020B0604030504040204" pitchFamily="34" charset="0"/>
                          <a:ea typeface="ＭＳ Ｐゴシック" panose="020B0600070205080204" pitchFamily="34" charset="-128"/>
                        </a:defRPr>
                      </a:lvl1pPr>
                      <a:lvl2pPr marL="742950" indent="-285750" eaLnBrk="0" hangingPunct="0">
                        <a:spcBef>
                          <a:spcPct val="20000"/>
                        </a:spcBef>
                        <a:buClr>
                          <a:schemeClr val="tx1"/>
                        </a:buClr>
                        <a:buSzPct val="60000"/>
                        <a:buFont typeface="Wingdings" pitchFamily="2" charset="2"/>
                        <a:defRPr sz="2400">
                          <a:solidFill>
                            <a:schemeClr val="tx1"/>
                          </a:solidFill>
                          <a:latin typeface="Tahoma" panose="020B0604030504040204" pitchFamily="34" charset="0"/>
                          <a:ea typeface="ＭＳ Ｐゴシック" panose="020B0600070205080204" pitchFamily="34" charset="-128"/>
                        </a:defRPr>
                      </a:lvl2pPr>
                      <a:lvl3pPr marL="1143000" indent="-228600" eaLnBrk="0" hangingPunct="0">
                        <a:spcBef>
                          <a:spcPct val="20000"/>
                        </a:spcBef>
                        <a:buClr>
                          <a:schemeClr val="hlink"/>
                        </a:buClr>
                        <a:buSzPct val="95000"/>
                        <a:buFont typeface="Wingdings" pitchFamily="2" charset="2"/>
                        <a:defRPr sz="2000">
                          <a:solidFill>
                            <a:schemeClr val="tx1"/>
                          </a:solidFill>
                          <a:latin typeface="Tahoma" panose="020B0604030504040204" pitchFamily="34" charset="0"/>
                          <a:ea typeface="ＭＳ Ｐゴシック" panose="020B0600070205080204" pitchFamily="34" charset="-128"/>
                        </a:defRPr>
                      </a:lvl3pPr>
                      <a:lvl4pPr marL="1600200" indent="-228600" eaLnBrk="0" hangingPunct="0">
                        <a:spcBef>
                          <a:spcPct val="20000"/>
                        </a:spcBef>
                        <a:buClr>
                          <a:schemeClr val="tx1"/>
                        </a:buClr>
                        <a:buSzPct val="65000"/>
                        <a:buFont typeface="Wingdings" pitchFamily="2" charset="2"/>
                        <a:defRPr>
                          <a:solidFill>
                            <a:schemeClr val="tx1"/>
                          </a:solidFill>
                          <a:latin typeface="Tahoma" panose="020B0604030504040204" pitchFamily="34" charset="0"/>
                          <a:ea typeface="ＭＳ Ｐゴシック" panose="020B0600070205080204" pitchFamily="34" charset="-128"/>
                        </a:defRPr>
                      </a:lvl4pPr>
                      <a:lvl5pPr marL="2057400" indent="-228600" eaLnBrk="0" hangingPunct="0">
                        <a:spcBef>
                          <a:spcPct val="20000"/>
                        </a:spcBef>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GB" altLang="es-ES" sz="1400" b="0" i="0" u="none" strike="noStrike" cap="none" normalizeH="0" baseline="0">
                          <a:ln>
                            <a:noFill/>
                          </a:ln>
                          <a:solidFill>
                            <a:srgbClr val="000090"/>
                          </a:solidFill>
                          <a:effectLst/>
                          <a:latin typeface="Tahoma" panose="020B0604030504040204" pitchFamily="34" charset="0"/>
                          <a:ea typeface="ＭＳ Ｐゴシック" panose="020B0600070205080204" pitchFamily="34" charset="-128"/>
                        </a:rPr>
                        <a:t>Type </a:t>
                      </a:r>
                    </a:p>
                  </a:txBody>
                  <a:tcPr marT="45699" marB="4569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eaLnBrk="0" hangingPunct="0">
                        <a:spcBef>
                          <a:spcPct val="20000"/>
                        </a:spcBef>
                        <a:buClr>
                          <a:schemeClr val="hlink"/>
                        </a:buClr>
                        <a:buSzPct val="110000"/>
                        <a:buFont typeface="Wingdings" pitchFamily="2" charset="2"/>
                        <a:defRPr sz="2800">
                          <a:solidFill>
                            <a:schemeClr val="tx1"/>
                          </a:solidFill>
                          <a:latin typeface="Tahoma" panose="020B0604030504040204" pitchFamily="34" charset="0"/>
                          <a:ea typeface="ＭＳ Ｐゴシック" panose="020B0600070205080204" pitchFamily="34" charset="-128"/>
                        </a:defRPr>
                      </a:lvl1pPr>
                      <a:lvl2pPr marL="742950" indent="-285750" eaLnBrk="0" hangingPunct="0">
                        <a:spcBef>
                          <a:spcPct val="20000"/>
                        </a:spcBef>
                        <a:buClr>
                          <a:schemeClr val="tx1"/>
                        </a:buClr>
                        <a:buSzPct val="60000"/>
                        <a:buFont typeface="Wingdings" pitchFamily="2" charset="2"/>
                        <a:defRPr sz="2400">
                          <a:solidFill>
                            <a:schemeClr val="tx1"/>
                          </a:solidFill>
                          <a:latin typeface="Tahoma" panose="020B0604030504040204" pitchFamily="34" charset="0"/>
                          <a:ea typeface="ＭＳ Ｐゴシック" panose="020B0600070205080204" pitchFamily="34" charset="-128"/>
                        </a:defRPr>
                      </a:lvl2pPr>
                      <a:lvl3pPr marL="1143000" indent="-228600" eaLnBrk="0" hangingPunct="0">
                        <a:spcBef>
                          <a:spcPct val="20000"/>
                        </a:spcBef>
                        <a:buClr>
                          <a:schemeClr val="hlink"/>
                        </a:buClr>
                        <a:buSzPct val="95000"/>
                        <a:buFont typeface="Wingdings" pitchFamily="2" charset="2"/>
                        <a:defRPr sz="2000">
                          <a:solidFill>
                            <a:schemeClr val="tx1"/>
                          </a:solidFill>
                          <a:latin typeface="Tahoma" panose="020B0604030504040204" pitchFamily="34" charset="0"/>
                          <a:ea typeface="ＭＳ Ｐゴシック" panose="020B0600070205080204" pitchFamily="34" charset="-128"/>
                        </a:defRPr>
                      </a:lvl3pPr>
                      <a:lvl4pPr marL="1600200" indent="-228600" eaLnBrk="0" hangingPunct="0">
                        <a:spcBef>
                          <a:spcPct val="20000"/>
                        </a:spcBef>
                        <a:buClr>
                          <a:schemeClr val="tx1"/>
                        </a:buClr>
                        <a:buSzPct val="65000"/>
                        <a:buFont typeface="Wingdings" pitchFamily="2" charset="2"/>
                        <a:defRPr>
                          <a:solidFill>
                            <a:schemeClr val="tx1"/>
                          </a:solidFill>
                          <a:latin typeface="Tahoma" panose="020B0604030504040204" pitchFamily="34" charset="0"/>
                          <a:ea typeface="ＭＳ Ｐゴシック" panose="020B0600070205080204" pitchFamily="34" charset="-128"/>
                        </a:defRPr>
                      </a:lvl4pPr>
                      <a:lvl5pPr marL="2057400" indent="-228600" eaLnBrk="0" hangingPunct="0">
                        <a:spcBef>
                          <a:spcPct val="20000"/>
                        </a:spcBef>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GB" altLang="es-ES" sz="1400" b="0" i="0" u="none" strike="noStrike" cap="none" normalizeH="0" baseline="0">
                          <a:ln>
                            <a:noFill/>
                          </a:ln>
                          <a:solidFill>
                            <a:srgbClr val="000090"/>
                          </a:solidFill>
                          <a:effectLst/>
                          <a:latin typeface="Tahoma" panose="020B0604030504040204" pitchFamily="34" charset="0"/>
                          <a:ea typeface="ＭＳ Ｐゴシック" panose="020B0600070205080204" pitchFamily="34" charset="-128"/>
                        </a:rPr>
                        <a:t>Longitudinal &amp; Transverse Gradient Magnet</a:t>
                      </a:r>
                    </a:p>
                  </a:txBody>
                  <a:tcPr marT="45699" marB="45699" horzOverflow="overflow">
                    <a:lnL w="12700" cap="flat" cmpd="sng" algn="ctr">
                      <a:solidFill>
                        <a:schemeClr val="tx1"/>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0"/>
                  </a:ext>
                </a:extLst>
              </a:tr>
              <a:tr h="353971">
                <a:tc>
                  <a:txBody>
                    <a:bodyPr/>
                    <a:lstStyle>
                      <a:lvl1pPr eaLnBrk="0" hangingPunct="0">
                        <a:spcBef>
                          <a:spcPct val="20000"/>
                        </a:spcBef>
                        <a:buClr>
                          <a:schemeClr val="hlink"/>
                        </a:buClr>
                        <a:buSzPct val="110000"/>
                        <a:buFont typeface="Wingdings" pitchFamily="2" charset="2"/>
                        <a:defRPr sz="2800">
                          <a:solidFill>
                            <a:schemeClr val="tx1"/>
                          </a:solidFill>
                          <a:latin typeface="Tahoma" panose="020B0604030504040204" pitchFamily="34" charset="0"/>
                          <a:ea typeface="ＭＳ Ｐゴシック" panose="020B0600070205080204" pitchFamily="34" charset="-128"/>
                        </a:defRPr>
                      </a:lvl1pPr>
                      <a:lvl2pPr marL="742950" indent="-285750" eaLnBrk="0" hangingPunct="0">
                        <a:spcBef>
                          <a:spcPct val="20000"/>
                        </a:spcBef>
                        <a:buClr>
                          <a:schemeClr val="tx1"/>
                        </a:buClr>
                        <a:buSzPct val="60000"/>
                        <a:buFont typeface="Wingdings" pitchFamily="2" charset="2"/>
                        <a:defRPr sz="2400">
                          <a:solidFill>
                            <a:schemeClr val="tx1"/>
                          </a:solidFill>
                          <a:latin typeface="Tahoma" panose="020B0604030504040204" pitchFamily="34" charset="0"/>
                          <a:ea typeface="ＭＳ Ｐゴシック" panose="020B0600070205080204" pitchFamily="34" charset="-128"/>
                        </a:defRPr>
                      </a:lvl2pPr>
                      <a:lvl3pPr marL="1143000" indent="-228600" eaLnBrk="0" hangingPunct="0">
                        <a:spcBef>
                          <a:spcPct val="20000"/>
                        </a:spcBef>
                        <a:buClr>
                          <a:schemeClr val="hlink"/>
                        </a:buClr>
                        <a:buSzPct val="95000"/>
                        <a:buFont typeface="Wingdings" pitchFamily="2" charset="2"/>
                        <a:defRPr sz="2000">
                          <a:solidFill>
                            <a:schemeClr val="tx1"/>
                          </a:solidFill>
                          <a:latin typeface="Tahoma" panose="020B0604030504040204" pitchFamily="34" charset="0"/>
                          <a:ea typeface="ＭＳ Ｐゴシック" panose="020B0600070205080204" pitchFamily="34" charset="-128"/>
                        </a:defRPr>
                      </a:lvl3pPr>
                      <a:lvl4pPr marL="1600200" indent="-228600" eaLnBrk="0" hangingPunct="0">
                        <a:spcBef>
                          <a:spcPct val="20000"/>
                        </a:spcBef>
                        <a:buClr>
                          <a:schemeClr val="tx1"/>
                        </a:buClr>
                        <a:buSzPct val="65000"/>
                        <a:buFont typeface="Wingdings" pitchFamily="2" charset="2"/>
                        <a:defRPr>
                          <a:solidFill>
                            <a:schemeClr val="tx1"/>
                          </a:solidFill>
                          <a:latin typeface="Tahoma" panose="020B0604030504040204" pitchFamily="34" charset="0"/>
                          <a:ea typeface="ＭＳ Ｐゴシック" panose="020B0600070205080204" pitchFamily="34" charset="-128"/>
                        </a:defRPr>
                      </a:lvl4pPr>
                      <a:lvl5pPr marL="2057400" indent="-228600" eaLnBrk="0" hangingPunct="0">
                        <a:spcBef>
                          <a:spcPct val="20000"/>
                        </a:spcBef>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GB" altLang="es-ES" sz="1400" b="0" i="0" u="none" strike="noStrike" cap="none" normalizeH="0" baseline="0">
                          <a:ln>
                            <a:noFill/>
                          </a:ln>
                          <a:solidFill>
                            <a:srgbClr val="000090"/>
                          </a:solidFill>
                          <a:effectLst/>
                          <a:latin typeface="Tahoma" panose="020B0604030504040204" pitchFamily="34" charset="0"/>
                          <a:ea typeface="ＭＳ Ｐゴシック" panose="020B0600070205080204" pitchFamily="34" charset="-128"/>
                        </a:rPr>
                        <a:t>Length </a:t>
                      </a:r>
                    </a:p>
                  </a:txBody>
                  <a:tcPr marT="45699" marB="4569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ct val="20000"/>
                        </a:spcBef>
                        <a:buClr>
                          <a:schemeClr val="hlink"/>
                        </a:buClr>
                        <a:buSzPct val="110000"/>
                        <a:buFont typeface="Wingdings" pitchFamily="2" charset="2"/>
                        <a:defRPr sz="2800">
                          <a:solidFill>
                            <a:schemeClr val="tx1"/>
                          </a:solidFill>
                          <a:latin typeface="Tahoma" panose="020B0604030504040204" pitchFamily="34" charset="0"/>
                          <a:ea typeface="ＭＳ Ｐゴシック" panose="020B0600070205080204" pitchFamily="34" charset="-128"/>
                        </a:defRPr>
                      </a:lvl1pPr>
                      <a:lvl2pPr marL="742950" indent="-285750" eaLnBrk="0" hangingPunct="0">
                        <a:spcBef>
                          <a:spcPct val="20000"/>
                        </a:spcBef>
                        <a:buClr>
                          <a:schemeClr val="tx1"/>
                        </a:buClr>
                        <a:buSzPct val="60000"/>
                        <a:buFont typeface="Wingdings" pitchFamily="2" charset="2"/>
                        <a:defRPr sz="2400">
                          <a:solidFill>
                            <a:schemeClr val="tx1"/>
                          </a:solidFill>
                          <a:latin typeface="Tahoma" panose="020B0604030504040204" pitchFamily="34" charset="0"/>
                          <a:ea typeface="ＭＳ Ｐゴシック" panose="020B0600070205080204" pitchFamily="34" charset="-128"/>
                        </a:defRPr>
                      </a:lvl2pPr>
                      <a:lvl3pPr marL="1143000" indent="-228600" eaLnBrk="0" hangingPunct="0">
                        <a:spcBef>
                          <a:spcPct val="20000"/>
                        </a:spcBef>
                        <a:buClr>
                          <a:schemeClr val="hlink"/>
                        </a:buClr>
                        <a:buSzPct val="95000"/>
                        <a:buFont typeface="Wingdings" pitchFamily="2" charset="2"/>
                        <a:defRPr sz="2000">
                          <a:solidFill>
                            <a:schemeClr val="tx1"/>
                          </a:solidFill>
                          <a:latin typeface="Tahoma" panose="020B0604030504040204" pitchFamily="34" charset="0"/>
                          <a:ea typeface="ＭＳ Ｐゴシック" panose="020B0600070205080204" pitchFamily="34" charset="-128"/>
                        </a:defRPr>
                      </a:lvl3pPr>
                      <a:lvl4pPr marL="1600200" indent="-228600" eaLnBrk="0" hangingPunct="0">
                        <a:spcBef>
                          <a:spcPct val="20000"/>
                        </a:spcBef>
                        <a:buClr>
                          <a:schemeClr val="tx1"/>
                        </a:buClr>
                        <a:buSzPct val="65000"/>
                        <a:buFont typeface="Wingdings" pitchFamily="2" charset="2"/>
                        <a:defRPr>
                          <a:solidFill>
                            <a:schemeClr val="tx1"/>
                          </a:solidFill>
                          <a:latin typeface="Tahoma" panose="020B0604030504040204" pitchFamily="34" charset="0"/>
                          <a:ea typeface="ＭＳ Ｐゴシック" panose="020B0600070205080204" pitchFamily="34" charset="-128"/>
                        </a:defRPr>
                      </a:lvl4pPr>
                      <a:lvl5pPr marL="2057400" indent="-228600" eaLnBrk="0" hangingPunct="0">
                        <a:spcBef>
                          <a:spcPct val="20000"/>
                        </a:spcBef>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GB" altLang="es-ES" sz="1400" b="0" i="0" u="none" strike="noStrike" cap="none" normalizeH="0" baseline="0">
                          <a:ln>
                            <a:noFill/>
                          </a:ln>
                          <a:solidFill>
                            <a:srgbClr val="000090"/>
                          </a:solidFill>
                          <a:effectLst/>
                          <a:latin typeface="Tahoma" panose="020B0604030504040204" pitchFamily="34" charset="0"/>
                          <a:ea typeface="ＭＳ Ｐゴシック" panose="020B0600070205080204" pitchFamily="34" charset="-128"/>
                        </a:rPr>
                        <a:t>0.58 m</a:t>
                      </a:r>
                    </a:p>
                  </a:txBody>
                  <a:tcPr marT="45699" marB="45699" horzOverflow="overflow">
                    <a:lnL w="12700" cap="flat" cmpd="sng" algn="ctr">
                      <a:solidFill>
                        <a:schemeClr val="tx1"/>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extLst>
                  <a:ext uri="{0D108BD9-81ED-4DB2-BD59-A6C34878D82A}">
                    <a16:rowId xmlns:a16="http://schemas.microsoft.com/office/drawing/2014/main" val="10001"/>
                  </a:ext>
                </a:extLst>
              </a:tr>
              <a:tr h="352383">
                <a:tc>
                  <a:txBody>
                    <a:bodyPr/>
                    <a:lstStyle>
                      <a:lvl1pPr eaLnBrk="0" hangingPunct="0">
                        <a:spcBef>
                          <a:spcPct val="20000"/>
                        </a:spcBef>
                        <a:buClr>
                          <a:schemeClr val="hlink"/>
                        </a:buClr>
                        <a:buSzPct val="110000"/>
                        <a:buFont typeface="Wingdings" pitchFamily="2" charset="2"/>
                        <a:defRPr sz="2800">
                          <a:solidFill>
                            <a:schemeClr val="tx1"/>
                          </a:solidFill>
                          <a:latin typeface="Tahoma" panose="020B0604030504040204" pitchFamily="34" charset="0"/>
                          <a:ea typeface="ＭＳ Ｐゴシック" panose="020B0600070205080204" pitchFamily="34" charset="-128"/>
                        </a:defRPr>
                      </a:lvl1pPr>
                      <a:lvl2pPr marL="742950" indent="-285750" eaLnBrk="0" hangingPunct="0">
                        <a:spcBef>
                          <a:spcPct val="20000"/>
                        </a:spcBef>
                        <a:buClr>
                          <a:schemeClr val="tx1"/>
                        </a:buClr>
                        <a:buSzPct val="60000"/>
                        <a:buFont typeface="Wingdings" pitchFamily="2" charset="2"/>
                        <a:defRPr sz="2400">
                          <a:solidFill>
                            <a:schemeClr val="tx1"/>
                          </a:solidFill>
                          <a:latin typeface="Tahoma" panose="020B0604030504040204" pitchFamily="34" charset="0"/>
                          <a:ea typeface="ＭＳ Ｐゴシック" panose="020B0600070205080204" pitchFamily="34" charset="-128"/>
                        </a:defRPr>
                      </a:lvl2pPr>
                      <a:lvl3pPr marL="1143000" indent="-228600" eaLnBrk="0" hangingPunct="0">
                        <a:spcBef>
                          <a:spcPct val="20000"/>
                        </a:spcBef>
                        <a:buClr>
                          <a:schemeClr val="hlink"/>
                        </a:buClr>
                        <a:buSzPct val="95000"/>
                        <a:buFont typeface="Wingdings" pitchFamily="2" charset="2"/>
                        <a:defRPr sz="2000">
                          <a:solidFill>
                            <a:schemeClr val="tx1"/>
                          </a:solidFill>
                          <a:latin typeface="Tahoma" panose="020B0604030504040204" pitchFamily="34" charset="0"/>
                          <a:ea typeface="ＭＳ Ｐゴシック" panose="020B0600070205080204" pitchFamily="34" charset="-128"/>
                        </a:defRPr>
                      </a:lvl3pPr>
                      <a:lvl4pPr marL="1600200" indent="-228600" eaLnBrk="0" hangingPunct="0">
                        <a:spcBef>
                          <a:spcPct val="20000"/>
                        </a:spcBef>
                        <a:buClr>
                          <a:schemeClr val="tx1"/>
                        </a:buClr>
                        <a:buSzPct val="65000"/>
                        <a:buFont typeface="Wingdings" pitchFamily="2" charset="2"/>
                        <a:defRPr>
                          <a:solidFill>
                            <a:schemeClr val="tx1"/>
                          </a:solidFill>
                          <a:latin typeface="Tahoma" panose="020B0604030504040204" pitchFamily="34" charset="0"/>
                          <a:ea typeface="ＭＳ Ｐゴシック" panose="020B0600070205080204" pitchFamily="34" charset="-128"/>
                        </a:defRPr>
                      </a:lvl4pPr>
                      <a:lvl5pPr marL="2057400" indent="-228600" eaLnBrk="0" hangingPunct="0">
                        <a:spcBef>
                          <a:spcPct val="20000"/>
                        </a:spcBef>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GB" altLang="es-ES" sz="1400" b="0" i="0" u="none" strike="noStrike" cap="none" normalizeH="0" baseline="0">
                          <a:ln>
                            <a:noFill/>
                          </a:ln>
                          <a:solidFill>
                            <a:srgbClr val="000090"/>
                          </a:solidFill>
                          <a:effectLst/>
                          <a:latin typeface="Tahoma" panose="020B0604030504040204" pitchFamily="34" charset="0"/>
                          <a:ea typeface="ＭＳ Ｐゴシック" panose="020B0600070205080204" pitchFamily="34" charset="-128"/>
                        </a:rPr>
                        <a:t>Good Field Region</a:t>
                      </a:r>
                    </a:p>
                  </a:txBody>
                  <a:tcPr marT="45699" marB="4569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eaLnBrk="0" hangingPunct="0">
                        <a:spcBef>
                          <a:spcPct val="20000"/>
                        </a:spcBef>
                        <a:buClr>
                          <a:schemeClr val="hlink"/>
                        </a:buClr>
                        <a:buSzPct val="110000"/>
                        <a:buFont typeface="Wingdings" pitchFamily="2" charset="2"/>
                        <a:defRPr sz="2800">
                          <a:solidFill>
                            <a:schemeClr val="tx1"/>
                          </a:solidFill>
                          <a:latin typeface="Tahoma" panose="020B0604030504040204" pitchFamily="34" charset="0"/>
                          <a:ea typeface="ＭＳ Ｐゴシック" panose="020B0600070205080204" pitchFamily="34" charset="-128"/>
                        </a:defRPr>
                      </a:lvl1pPr>
                      <a:lvl2pPr marL="742950" indent="-285750" eaLnBrk="0" hangingPunct="0">
                        <a:spcBef>
                          <a:spcPct val="20000"/>
                        </a:spcBef>
                        <a:buClr>
                          <a:schemeClr val="tx1"/>
                        </a:buClr>
                        <a:buSzPct val="60000"/>
                        <a:buFont typeface="Wingdings" pitchFamily="2" charset="2"/>
                        <a:defRPr sz="2400">
                          <a:solidFill>
                            <a:schemeClr val="tx1"/>
                          </a:solidFill>
                          <a:latin typeface="Tahoma" panose="020B0604030504040204" pitchFamily="34" charset="0"/>
                          <a:ea typeface="ＭＳ Ｐゴシック" panose="020B0600070205080204" pitchFamily="34" charset="-128"/>
                        </a:defRPr>
                      </a:lvl2pPr>
                      <a:lvl3pPr marL="1143000" indent="-228600" eaLnBrk="0" hangingPunct="0">
                        <a:spcBef>
                          <a:spcPct val="20000"/>
                        </a:spcBef>
                        <a:buClr>
                          <a:schemeClr val="hlink"/>
                        </a:buClr>
                        <a:buSzPct val="95000"/>
                        <a:buFont typeface="Wingdings" pitchFamily="2" charset="2"/>
                        <a:defRPr sz="2000">
                          <a:solidFill>
                            <a:schemeClr val="tx1"/>
                          </a:solidFill>
                          <a:latin typeface="Tahoma" panose="020B0604030504040204" pitchFamily="34" charset="0"/>
                          <a:ea typeface="ＭＳ Ｐゴシック" panose="020B0600070205080204" pitchFamily="34" charset="-128"/>
                        </a:defRPr>
                      </a:lvl3pPr>
                      <a:lvl4pPr marL="1600200" indent="-228600" eaLnBrk="0" hangingPunct="0">
                        <a:spcBef>
                          <a:spcPct val="20000"/>
                        </a:spcBef>
                        <a:buClr>
                          <a:schemeClr val="tx1"/>
                        </a:buClr>
                        <a:buSzPct val="65000"/>
                        <a:buFont typeface="Wingdings" pitchFamily="2" charset="2"/>
                        <a:defRPr>
                          <a:solidFill>
                            <a:schemeClr val="tx1"/>
                          </a:solidFill>
                          <a:latin typeface="Tahoma" panose="020B0604030504040204" pitchFamily="34" charset="0"/>
                          <a:ea typeface="ＭＳ Ｐゴシック" panose="020B0600070205080204" pitchFamily="34" charset="-128"/>
                        </a:defRPr>
                      </a:lvl4pPr>
                      <a:lvl5pPr marL="2057400" indent="-228600" eaLnBrk="0" hangingPunct="0">
                        <a:spcBef>
                          <a:spcPct val="20000"/>
                        </a:spcBef>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GB" altLang="es-ES" sz="1400" b="0" i="0" u="none" strike="noStrike" cap="none" normalizeH="0" baseline="0">
                          <a:ln>
                            <a:noFill/>
                          </a:ln>
                          <a:solidFill>
                            <a:srgbClr val="000090"/>
                          </a:solidFill>
                          <a:effectLst/>
                          <a:latin typeface="Tahoma" panose="020B0604030504040204" pitchFamily="34" charset="0"/>
                          <a:ea typeface="ＭＳ Ｐゴシック" panose="020B0600070205080204" pitchFamily="34" charset="-128"/>
                        </a:rPr>
                        <a:t>5 mm</a:t>
                      </a:r>
                    </a:p>
                  </a:txBody>
                  <a:tcPr marT="45699" marB="45699" horzOverflow="overflow">
                    <a:lnL w="12700" cap="flat" cmpd="sng" algn="ctr">
                      <a:solidFill>
                        <a:schemeClr val="tx1"/>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2"/>
                  </a:ext>
                </a:extLst>
              </a:tr>
              <a:tr h="355557">
                <a:tc>
                  <a:txBody>
                    <a:bodyPr/>
                    <a:lstStyle>
                      <a:lvl1pPr eaLnBrk="0" hangingPunct="0">
                        <a:spcBef>
                          <a:spcPct val="20000"/>
                        </a:spcBef>
                        <a:buClr>
                          <a:schemeClr val="hlink"/>
                        </a:buClr>
                        <a:buSzPct val="110000"/>
                        <a:buFont typeface="Wingdings" pitchFamily="2" charset="2"/>
                        <a:defRPr sz="2800">
                          <a:solidFill>
                            <a:schemeClr val="tx1"/>
                          </a:solidFill>
                          <a:latin typeface="Tahoma" panose="020B0604030504040204" pitchFamily="34" charset="0"/>
                          <a:ea typeface="ＭＳ Ｐゴシック" panose="020B0600070205080204" pitchFamily="34" charset="-128"/>
                        </a:defRPr>
                      </a:lvl1pPr>
                      <a:lvl2pPr marL="742950" indent="-285750" eaLnBrk="0" hangingPunct="0">
                        <a:spcBef>
                          <a:spcPct val="20000"/>
                        </a:spcBef>
                        <a:buClr>
                          <a:schemeClr val="tx1"/>
                        </a:buClr>
                        <a:buSzPct val="60000"/>
                        <a:buFont typeface="Wingdings" pitchFamily="2" charset="2"/>
                        <a:defRPr sz="2400">
                          <a:solidFill>
                            <a:schemeClr val="tx1"/>
                          </a:solidFill>
                          <a:latin typeface="Tahoma" panose="020B0604030504040204" pitchFamily="34" charset="0"/>
                          <a:ea typeface="ＭＳ Ｐゴシック" panose="020B0600070205080204" pitchFamily="34" charset="-128"/>
                        </a:defRPr>
                      </a:lvl2pPr>
                      <a:lvl3pPr marL="1143000" indent="-228600" eaLnBrk="0" hangingPunct="0">
                        <a:spcBef>
                          <a:spcPct val="20000"/>
                        </a:spcBef>
                        <a:buClr>
                          <a:schemeClr val="hlink"/>
                        </a:buClr>
                        <a:buSzPct val="95000"/>
                        <a:buFont typeface="Wingdings" pitchFamily="2" charset="2"/>
                        <a:defRPr sz="2000">
                          <a:solidFill>
                            <a:schemeClr val="tx1"/>
                          </a:solidFill>
                          <a:latin typeface="Tahoma" panose="020B0604030504040204" pitchFamily="34" charset="0"/>
                          <a:ea typeface="ＭＳ Ｐゴシック" panose="020B0600070205080204" pitchFamily="34" charset="-128"/>
                        </a:defRPr>
                      </a:lvl3pPr>
                      <a:lvl4pPr marL="1600200" indent="-228600" eaLnBrk="0" hangingPunct="0">
                        <a:spcBef>
                          <a:spcPct val="20000"/>
                        </a:spcBef>
                        <a:buClr>
                          <a:schemeClr val="tx1"/>
                        </a:buClr>
                        <a:buSzPct val="65000"/>
                        <a:buFont typeface="Wingdings" pitchFamily="2" charset="2"/>
                        <a:defRPr>
                          <a:solidFill>
                            <a:schemeClr val="tx1"/>
                          </a:solidFill>
                          <a:latin typeface="Tahoma" panose="020B0604030504040204" pitchFamily="34" charset="0"/>
                          <a:ea typeface="ＭＳ Ｐゴシック" panose="020B0600070205080204" pitchFamily="34" charset="-128"/>
                        </a:defRPr>
                      </a:lvl4pPr>
                      <a:lvl5pPr marL="2057400" indent="-228600" eaLnBrk="0" hangingPunct="0">
                        <a:spcBef>
                          <a:spcPct val="20000"/>
                        </a:spcBef>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GB" altLang="es-ES" sz="1400" b="0" i="0" u="none" strike="noStrike" cap="none" normalizeH="0" baseline="0">
                          <a:ln>
                            <a:noFill/>
                          </a:ln>
                          <a:solidFill>
                            <a:srgbClr val="000090"/>
                          </a:solidFill>
                          <a:effectLst/>
                          <a:latin typeface="Tahoma" panose="020B0604030504040204" pitchFamily="34" charset="0"/>
                          <a:ea typeface="ＭＳ Ｐゴシック" panose="020B0600070205080204" pitchFamily="34" charset="-128"/>
                        </a:rPr>
                        <a:t>ΔB/B</a:t>
                      </a:r>
                    </a:p>
                  </a:txBody>
                  <a:tcPr marT="45699" marB="4569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ct val="20000"/>
                        </a:spcBef>
                        <a:buClr>
                          <a:schemeClr val="hlink"/>
                        </a:buClr>
                        <a:buSzPct val="110000"/>
                        <a:buFont typeface="Wingdings" pitchFamily="2" charset="2"/>
                        <a:defRPr sz="2800">
                          <a:solidFill>
                            <a:schemeClr val="tx1"/>
                          </a:solidFill>
                          <a:latin typeface="Tahoma" panose="020B0604030504040204" pitchFamily="34" charset="0"/>
                          <a:ea typeface="ＭＳ Ｐゴシック" panose="020B0600070205080204" pitchFamily="34" charset="-128"/>
                        </a:defRPr>
                      </a:lvl1pPr>
                      <a:lvl2pPr marL="742950" indent="-285750" eaLnBrk="0" hangingPunct="0">
                        <a:spcBef>
                          <a:spcPct val="20000"/>
                        </a:spcBef>
                        <a:buClr>
                          <a:schemeClr val="tx1"/>
                        </a:buClr>
                        <a:buSzPct val="60000"/>
                        <a:buFont typeface="Wingdings" pitchFamily="2" charset="2"/>
                        <a:defRPr sz="2400">
                          <a:solidFill>
                            <a:schemeClr val="tx1"/>
                          </a:solidFill>
                          <a:latin typeface="Tahoma" panose="020B0604030504040204" pitchFamily="34" charset="0"/>
                          <a:ea typeface="ＭＳ Ｐゴシック" panose="020B0600070205080204" pitchFamily="34" charset="-128"/>
                        </a:defRPr>
                      </a:lvl2pPr>
                      <a:lvl3pPr marL="1143000" indent="-228600" eaLnBrk="0" hangingPunct="0">
                        <a:spcBef>
                          <a:spcPct val="20000"/>
                        </a:spcBef>
                        <a:buClr>
                          <a:schemeClr val="hlink"/>
                        </a:buClr>
                        <a:buSzPct val="95000"/>
                        <a:buFont typeface="Wingdings" pitchFamily="2" charset="2"/>
                        <a:defRPr sz="2000">
                          <a:solidFill>
                            <a:schemeClr val="tx1"/>
                          </a:solidFill>
                          <a:latin typeface="Tahoma" panose="020B0604030504040204" pitchFamily="34" charset="0"/>
                          <a:ea typeface="ＭＳ Ｐゴシック" panose="020B0600070205080204" pitchFamily="34" charset="-128"/>
                        </a:defRPr>
                      </a:lvl3pPr>
                      <a:lvl4pPr marL="1600200" indent="-228600" eaLnBrk="0" hangingPunct="0">
                        <a:spcBef>
                          <a:spcPct val="20000"/>
                        </a:spcBef>
                        <a:buClr>
                          <a:schemeClr val="tx1"/>
                        </a:buClr>
                        <a:buSzPct val="65000"/>
                        <a:buFont typeface="Wingdings" pitchFamily="2" charset="2"/>
                        <a:defRPr>
                          <a:solidFill>
                            <a:schemeClr val="tx1"/>
                          </a:solidFill>
                          <a:latin typeface="Tahoma" panose="020B0604030504040204" pitchFamily="34" charset="0"/>
                          <a:ea typeface="ＭＳ Ｐゴシック" panose="020B0600070205080204" pitchFamily="34" charset="-128"/>
                        </a:defRPr>
                      </a:lvl4pPr>
                      <a:lvl5pPr marL="2057400" indent="-228600" eaLnBrk="0" hangingPunct="0">
                        <a:spcBef>
                          <a:spcPct val="20000"/>
                        </a:spcBef>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GB" altLang="es-ES" sz="1400" b="0" i="0" u="none" strike="noStrike" cap="none" normalizeH="0" baseline="0">
                          <a:ln>
                            <a:noFill/>
                          </a:ln>
                          <a:solidFill>
                            <a:srgbClr val="000090"/>
                          </a:solidFill>
                          <a:effectLst/>
                          <a:latin typeface="Tahoma" panose="020B0604030504040204" pitchFamily="34" charset="0"/>
                          <a:ea typeface="ＭＳ Ｐゴシック" panose="020B0600070205080204" pitchFamily="34" charset="-128"/>
                        </a:rPr>
                        <a:t>1·10</a:t>
                      </a:r>
                      <a:r>
                        <a:rPr kumimoji="0" lang="en-GB" altLang="es-ES" sz="1400" b="0" i="0" u="none" strike="noStrike" cap="none" normalizeH="0" baseline="30000">
                          <a:ln>
                            <a:noFill/>
                          </a:ln>
                          <a:solidFill>
                            <a:srgbClr val="000090"/>
                          </a:solidFill>
                          <a:effectLst/>
                          <a:latin typeface="Tahoma" panose="020B0604030504040204" pitchFamily="34" charset="0"/>
                          <a:ea typeface="ＭＳ Ｐゴシック" panose="020B0600070205080204" pitchFamily="34" charset="-128"/>
                        </a:rPr>
                        <a:t>-4</a:t>
                      </a:r>
                      <a:endParaRPr kumimoji="0" lang="en-GB" altLang="es-ES" sz="1400" b="0" i="0" u="none" strike="noStrike" cap="none" normalizeH="0" baseline="0">
                        <a:ln>
                          <a:noFill/>
                        </a:ln>
                        <a:solidFill>
                          <a:srgbClr val="000090"/>
                        </a:solidFill>
                        <a:effectLst/>
                        <a:latin typeface="Tahoma" panose="020B0604030504040204" pitchFamily="34" charset="0"/>
                        <a:ea typeface="ＭＳ Ｐゴシック" panose="020B0600070205080204" pitchFamily="34" charset="-128"/>
                      </a:endParaRPr>
                    </a:p>
                  </a:txBody>
                  <a:tcPr marT="45699" marB="45699" horzOverflow="overflow">
                    <a:lnL w="12700" cap="flat" cmpd="sng" algn="ctr">
                      <a:solidFill>
                        <a:schemeClr val="tx1"/>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extLst>
                  <a:ext uri="{0D108BD9-81ED-4DB2-BD59-A6C34878D82A}">
                    <a16:rowId xmlns:a16="http://schemas.microsoft.com/office/drawing/2014/main" val="10003"/>
                  </a:ext>
                </a:extLst>
              </a:tr>
              <a:tr h="518116">
                <a:tc>
                  <a:txBody>
                    <a:bodyPr/>
                    <a:lstStyle>
                      <a:lvl1pPr eaLnBrk="0" hangingPunct="0">
                        <a:spcBef>
                          <a:spcPct val="20000"/>
                        </a:spcBef>
                        <a:buClr>
                          <a:schemeClr val="hlink"/>
                        </a:buClr>
                        <a:buSzPct val="110000"/>
                        <a:buFont typeface="Wingdings" pitchFamily="2" charset="2"/>
                        <a:defRPr sz="2800">
                          <a:solidFill>
                            <a:schemeClr val="tx1"/>
                          </a:solidFill>
                          <a:latin typeface="Tahoma" panose="020B0604030504040204" pitchFamily="34" charset="0"/>
                          <a:ea typeface="ＭＳ Ｐゴシック" panose="020B0600070205080204" pitchFamily="34" charset="-128"/>
                        </a:defRPr>
                      </a:lvl1pPr>
                      <a:lvl2pPr marL="742950" indent="-285750" eaLnBrk="0" hangingPunct="0">
                        <a:spcBef>
                          <a:spcPct val="20000"/>
                        </a:spcBef>
                        <a:buClr>
                          <a:schemeClr val="tx1"/>
                        </a:buClr>
                        <a:buSzPct val="60000"/>
                        <a:buFont typeface="Wingdings" pitchFamily="2" charset="2"/>
                        <a:defRPr sz="2400">
                          <a:solidFill>
                            <a:schemeClr val="tx1"/>
                          </a:solidFill>
                          <a:latin typeface="Tahoma" panose="020B0604030504040204" pitchFamily="34" charset="0"/>
                          <a:ea typeface="ＭＳ Ｐゴシック" panose="020B0600070205080204" pitchFamily="34" charset="-128"/>
                        </a:defRPr>
                      </a:lvl2pPr>
                      <a:lvl3pPr marL="1143000" indent="-228600" eaLnBrk="0" hangingPunct="0">
                        <a:spcBef>
                          <a:spcPct val="20000"/>
                        </a:spcBef>
                        <a:buClr>
                          <a:schemeClr val="hlink"/>
                        </a:buClr>
                        <a:buSzPct val="95000"/>
                        <a:buFont typeface="Wingdings" pitchFamily="2" charset="2"/>
                        <a:defRPr sz="2000">
                          <a:solidFill>
                            <a:schemeClr val="tx1"/>
                          </a:solidFill>
                          <a:latin typeface="Tahoma" panose="020B0604030504040204" pitchFamily="34" charset="0"/>
                          <a:ea typeface="ＭＳ Ｐゴシック" panose="020B0600070205080204" pitchFamily="34" charset="-128"/>
                        </a:defRPr>
                      </a:lvl3pPr>
                      <a:lvl4pPr marL="1600200" indent="-228600" eaLnBrk="0" hangingPunct="0">
                        <a:spcBef>
                          <a:spcPct val="20000"/>
                        </a:spcBef>
                        <a:buClr>
                          <a:schemeClr val="tx1"/>
                        </a:buClr>
                        <a:buSzPct val="65000"/>
                        <a:buFont typeface="Wingdings" pitchFamily="2" charset="2"/>
                        <a:defRPr>
                          <a:solidFill>
                            <a:schemeClr val="tx1"/>
                          </a:solidFill>
                          <a:latin typeface="Tahoma" panose="020B0604030504040204" pitchFamily="34" charset="0"/>
                          <a:ea typeface="ＭＳ Ｐゴシック" panose="020B0600070205080204" pitchFamily="34" charset="-128"/>
                        </a:defRPr>
                      </a:lvl4pPr>
                      <a:lvl5pPr marL="2057400" indent="-228600" eaLnBrk="0" hangingPunct="0">
                        <a:spcBef>
                          <a:spcPct val="20000"/>
                        </a:spcBef>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GB" altLang="es-ES" sz="1400" b="0" i="0" u="none" strike="noStrike" cap="none" normalizeH="0" baseline="0">
                          <a:ln>
                            <a:noFill/>
                          </a:ln>
                          <a:solidFill>
                            <a:srgbClr val="000090"/>
                          </a:solidFill>
                          <a:effectLst/>
                          <a:latin typeface="Tahoma" panose="020B0604030504040204" pitchFamily="34" charset="0"/>
                          <a:ea typeface="ＭＳ Ｐゴシック" panose="020B0600070205080204" pitchFamily="34" charset="-128"/>
                        </a:rPr>
                        <a:t>Transverse Gradient</a:t>
                      </a:r>
                    </a:p>
                  </a:txBody>
                  <a:tcPr marT="45699" marB="4569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eaLnBrk="0" hangingPunct="0">
                        <a:spcBef>
                          <a:spcPct val="20000"/>
                        </a:spcBef>
                        <a:buClr>
                          <a:schemeClr val="hlink"/>
                        </a:buClr>
                        <a:buSzPct val="110000"/>
                        <a:buFont typeface="Wingdings" pitchFamily="2" charset="2"/>
                        <a:defRPr sz="2800">
                          <a:solidFill>
                            <a:schemeClr val="tx1"/>
                          </a:solidFill>
                          <a:latin typeface="Tahoma" panose="020B0604030504040204" pitchFamily="34" charset="0"/>
                          <a:ea typeface="ＭＳ Ｐゴシック" panose="020B0600070205080204" pitchFamily="34" charset="-128"/>
                        </a:defRPr>
                      </a:lvl1pPr>
                      <a:lvl2pPr marL="742950" indent="-285750" eaLnBrk="0" hangingPunct="0">
                        <a:spcBef>
                          <a:spcPct val="20000"/>
                        </a:spcBef>
                        <a:buClr>
                          <a:schemeClr val="tx1"/>
                        </a:buClr>
                        <a:buSzPct val="60000"/>
                        <a:buFont typeface="Wingdings" pitchFamily="2" charset="2"/>
                        <a:defRPr sz="2400">
                          <a:solidFill>
                            <a:schemeClr val="tx1"/>
                          </a:solidFill>
                          <a:latin typeface="Tahoma" panose="020B0604030504040204" pitchFamily="34" charset="0"/>
                          <a:ea typeface="ＭＳ Ｐゴシック" panose="020B0600070205080204" pitchFamily="34" charset="-128"/>
                        </a:defRPr>
                      </a:lvl2pPr>
                      <a:lvl3pPr marL="1143000" indent="-228600" eaLnBrk="0" hangingPunct="0">
                        <a:spcBef>
                          <a:spcPct val="20000"/>
                        </a:spcBef>
                        <a:buClr>
                          <a:schemeClr val="hlink"/>
                        </a:buClr>
                        <a:buSzPct val="95000"/>
                        <a:buFont typeface="Wingdings" pitchFamily="2" charset="2"/>
                        <a:defRPr sz="2000">
                          <a:solidFill>
                            <a:schemeClr val="tx1"/>
                          </a:solidFill>
                          <a:latin typeface="Tahoma" panose="020B0604030504040204" pitchFamily="34" charset="0"/>
                          <a:ea typeface="ＭＳ Ｐゴシック" panose="020B0600070205080204" pitchFamily="34" charset="-128"/>
                        </a:defRPr>
                      </a:lvl3pPr>
                      <a:lvl4pPr marL="1600200" indent="-228600" eaLnBrk="0" hangingPunct="0">
                        <a:spcBef>
                          <a:spcPct val="20000"/>
                        </a:spcBef>
                        <a:buClr>
                          <a:schemeClr val="tx1"/>
                        </a:buClr>
                        <a:buSzPct val="65000"/>
                        <a:buFont typeface="Wingdings" pitchFamily="2" charset="2"/>
                        <a:defRPr>
                          <a:solidFill>
                            <a:schemeClr val="tx1"/>
                          </a:solidFill>
                          <a:latin typeface="Tahoma" panose="020B0604030504040204" pitchFamily="34" charset="0"/>
                          <a:ea typeface="ＭＳ Ｐゴシック" panose="020B0600070205080204" pitchFamily="34" charset="-128"/>
                        </a:defRPr>
                      </a:lvl4pPr>
                      <a:lvl5pPr marL="2057400" indent="-228600" eaLnBrk="0" hangingPunct="0">
                        <a:spcBef>
                          <a:spcPct val="20000"/>
                        </a:spcBef>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GB" altLang="es-ES" sz="1400" b="0" i="0" u="none" strike="noStrike" cap="none" normalizeH="0" baseline="0">
                          <a:ln>
                            <a:noFill/>
                          </a:ln>
                          <a:solidFill>
                            <a:srgbClr val="000090"/>
                          </a:solidFill>
                          <a:effectLst/>
                          <a:latin typeface="Tahoma" panose="020B0604030504040204" pitchFamily="34" charset="0"/>
                          <a:ea typeface="ＭＳ Ｐゴシック" panose="020B0600070205080204" pitchFamily="34" charset="-128"/>
                        </a:rPr>
                        <a:t>11 T/m</a:t>
                      </a:r>
                    </a:p>
                  </a:txBody>
                  <a:tcPr marT="45699" marB="45699" horzOverflow="overflow">
                    <a:lnL w="12700" cap="flat" cmpd="sng" algn="ctr">
                      <a:solidFill>
                        <a:schemeClr val="tx1"/>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4"/>
                  </a:ext>
                </a:extLst>
              </a:tr>
              <a:tr h="518116">
                <a:tc>
                  <a:txBody>
                    <a:bodyPr/>
                    <a:lstStyle>
                      <a:lvl1pPr eaLnBrk="0" hangingPunct="0">
                        <a:spcBef>
                          <a:spcPct val="20000"/>
                        </a:spcBef>
                        <a:buClr>
                          <a:schemeClr val="hlink"/>
                        </a:buClr>
                        <a:buSzPct val="110000"/>
                        <a:buFont typeface="Wingdings" pitchFamily="2" charset="2"/>
                        <a:defRPr sz="2800">
                          <a:solidFill>
                            <a:schemeClr val="tx1"/>
                          </a:solidFill>
                          <a:latin typeface="Tahoma" panose="020B0604030504040204" pitchFamily="34" charset="0"/>
                          <a:ea typeface="ＭＳ Ｐゴシック" panose="020B0600070205080204" pitchFamily="34" charset="-128"/>
                        </a:defRPr>
                      </a:lvl1pPr>
                      <a:lvl2pPr marL="742950" indent="-285750" eaLnBrk="0" hangingPunct="0">
                        <a:spcBef>
                          <a:spcPct val="20000"/>
                        </a:spcBef>
                        <a:buClr>
                          <a:schemeClr val="tx1"/>
                        </a:buClr>
                        <a:buSzPct val="60000"/>
                        <a:buFont typeface="Wingdings" pitchFamily="2" charset="2"/>
                        <a:defRPr sz="2400">
                          <a:solidFill>
                            <a:schemeClr val="tx1"/>
                          </a:solidFill>
                          <a:latin typeface="Tahoma" panose="020B0604030504040204" pitchFamily="34" charset="0"/>
                          <a:ea typeface="ＭＳ Ｐゴシック" panose="020B0600070205080204" pitchFamily="34" charset="-128"/>
                        </a:defRPr>
                      </a:lvl2pPr>
                      <a:lvl3pPr marL="1143000" indent="-228600" eaLnBrk="0" hangingPunct="0">
                        <a:spcBef>
                          <a:spcPct val="20000"/>
                        </a:spcBef>
                        <a:buClr>
                          <a:schemeClr val="hlink"/>
                        </a:buClr>
                        <a:buSzPct val="95000"/>
                        <a:buFont typeface="Wingdings" pitchFamily="2" charset="2"/>
                        <a:defRPr sz="2000">
                          <a:solidFill>
                            <a:schemeClr val="tx1"/>
                          </a:solidFill>
                          <a:latin typeface="Tahoma" panose="020B0604030504040204" pitchFamily="34" charset="0"/>
                          <a:ea typeface="ＭＳ Ｐゴシック" panose="020B0600070205080204" pitchFamily="34" charset="-128"/>
                        </a:defRPr>
                      </a:lvl3pPr>
                      <a:lvl4pPr marL="1600200" indent="-228600" eaLnBrk="0" hangingPunct="0">
                        <a:spcBef>
                          <a:spcPct val="20000"/>
                        </a:spcBef>
                        <a:buClr>
                          <a:schemeClr val="tx1"/>
                        </a:buClr>
                        <a:buSzPct val="65000"/>
                        <a:buFont typeface="Wingdings" pitchFamily="2" charset="2"/>
                        <a:defRPr>
                          <a:solidFill>
                            <a:schemeClr val="tx1"/>
                          </a:solidFill>
                          <a:latin typeface="Tahoma" panose="020B0604030504040204" pitchFamily="34" charset="0"/>
                          <a:ea typeface="ＭＳ Ｐゴシック" panose="020B0600070205080204" pitchFamily="34" charset="-128"/>
                        </a:defRPr>
                      </a:lvl4pPr>
                      <a:lvl5pPr marL="2057400" indent="-228600" eaLnBrk="0" hangingPunct="0">
                        <a:spcBef>
                          <a:spcPct val="20000"/>
                        </a:spcBef>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GB" altLang="es-ES" sz="1400" b="0" i="0" u="none" strike="noStrike" cap="none" normalizeH="0" baseline="0">
                          <a:ln>
                            <a:noFill/>
                          </a:ln>
                          <a:solidFill>
                            <a:srgbClr val="000090"/>
                          </a:solidFill>
                          <a:effectLst/>
                          <a:latin typeface="Tahoma" panose="020B0604030504040204" pitchFamily="34" charset="0"/>
                          <a:ea typeface="ＭＳ Ｐゴシック" panose="020B0600070205080204" pitchFamily="34" charset="-128"/>
                        </a:rPr>
                        <a:t>Technology</a:t>
                      </a:r>
                    </a:p>
                  </a:txBody>
                  <a:tcPr marT="45699" marB="4569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tc>
                  <a:txBody>
                    <a:bodyPr/>
                    <a:lstStyle>
                      <a:lvl1pPr eaLnBrk="0" hangingPunct="0">
                        <a:spcBef>
                          <a:spcPct val="20000"/>
                        </a:spcBef>
                        <a:buClr>
                          <a:schemeClr val="hlink"/>
                        </a:buClr>
                        <a:buSzPct val="110000"/>
                        <a:buFont typeface="Wingdings" pitchFamily="2" charset="2"/>
                        <a:defRPr sz="2800">
                          <a:solidFill>
                            <a:schemeClr val="tx1"/>
                          </a:solidFill>
                          <a:latin typeface="Tahoma" panose="020B0604030504040204" pitchFamily="34" charset="0"/>
                          <a:ea typeface="ＭＳ Ｐゴシック" panose="020B0600070205080204" pitchFamily="34" charset="-128"/>
                        </a:defRPr>
                      </a:lvl1pPr>
                      <a:lvl2pPr marL="742950" indent="-285750" eaLnBrk="0" hangingPunct="0">
                        <a:spcBef>
                          <a:spcPct val="20000"/>
                        </a:spcBef>
                        <a:buClr>
                          <a:schemeClr val="tx1"/>
                        </a:buClr>
                        <a:buSzPct val="60000"/>
                        <a:buFont typeface="Wingdings" pitchFamily="2" charset="2"/>
                        <a:defRPr sz="2400">
                          <a:solidFill>
                            <a:schemeClr val="tx1"/>
                          </a:solidFill>
                          <a:latin typeface="Tahoma" panose="020B0604030504040204" pitchFamily="34" charset="0"/>
                          <a:ea typeface="ＭＳ Ｐゴシック" panose="020B0600070205080204" pitchFamily="34" charset="-128"/>
                        </a:defRPr>
                      </a:lvl2pPr>
                      <a:lvl3pPr marL="1143000" indent="-228600" eaLnBrk="0" hangingPunct="0">
                        <a:spcBef>
                          <a:spcPct val="20000"/>
                        </a:spcBef>
                        <a:buClr>
                          <a:schemeClr val="hlink"/>
                        </a:buClr>
                        <a:buSzPct val="95000"/>
                        <a:buFont typeface="Wingdings" pitchFamily="2" charset="2"/>
                        <a:defRPr sz="2000">
                          <a:solidFill>
                            <a:schemeClr val="tx1"/>
                          </a:solidFill>
                          <a:latin typeface="Tahoma" panose="020B0604030504040204" pitchFamily="34" charset="0"/>
                          <a:ea typeface="ＭＳ Ｐゴシック" panose="020B0600070205080204" pitchFamily="34" charset="-128"/>
                        </a:defRPr>
                      </a:lvl3pPr>
                      <a:lvl4pPr marL="1600200" indent="-228600" eaLnBrk="0" hangingPunct="0">
                        <a:spcBef>
                          <a:spcPct val="20000"/>
                        </a:spcBef>
                        <a:buClr>
                          <a:schemeClr val="tx1"/>
                        </a:buClr>
                        <a:buSzPct val="65000"/>
                        <a:buFont typeface="Wingdings" pitchFamily="2" charset="2"/>
                        <a:defRPr>
                          <a:solidFill>
                            <a:schemeClr val="tx1"/>
                          </a:solidFill>
                          <a:latin typeface="Tahoma" panose="020B0604030504040204" pitchFamily="34" charset="0"/>
                          <a:ea typeface="ＭＳ Ｐゴシック" panose="020B0600070205080204" pitchFamily="34" charset="-128"/>
                        </a:defRPr>
                      </a:lvl4pPr>
                      <a:lvl5pPr marL="2057400" indent="-228600" eaLnBrk="0" hangingPunct="0">
                        <a:spcBef>
                          <a:spcPct val="20000"/>
                        </a:spcBef>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GB" altLang="es-ES" sz="1400" b="0" i="0" u="none" strike="noStrike" cap="none" normalizeH="0" baseline="0">
                          <a:ln>
                            <a:noFill/>
                          </a:ln>
                          <a:solidFill>
                            <a:srgbClr val="000090"/>
                          </a:solidFill>
                          <a:effectLst/>
                          <a:latin typeface="Tahoma" panose="020B0604030504040204" pitchFamily="34" charset="0"/>
                          <a:ea typeface="ＭＳ Ｐゴシック" panose="020B0600070205080204" pitchFamily="34" charset="-128"/>
                        </a:rPr>
                        <a:t>SmCo // NeFeB Permanenent Magnets</a:t>
                      </a:r>
                    </a:p>
                  </a:txBody>
                  <a:tcPr marT="45699" marB="4569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D9D9"/>
                    </a:solidFill>
                  </a:tcPr>
                </a:tc>
                <a:extLst>
                  <a:ext uri="{0D108BD9-81ED-4DB2-BD59-A6C34878D82A}">
                    <a16:rowId xmlns:a16="http://schemas.microsoft.com/office/drawing/2014/main" val="10005"/>
                  </a:ext>
                </a:extLst>
              </a:tr>
              <a:tr h="487305">
                <a:tc>
                  <a:txBody>
                    <a:bodyPr/>
                    <a:lstStyle>
                      <a:lvl1pPr eaLnBrk="0" hangingPunct="0">
                        <a:spcBef>
                          <a:spcPct val="20000"/>
                        </a:spcBef>
                        <a:buClr>
                          <a:schemeClr val="hlink"/>
                        </a:buClr>
                        <a:buSzPct val="110000"/>
                        <a:buFont typeface="Wingdings" pitchFamily="2" charset="2"/>
                        <a:defRPr sz="2800">
                          <a:solidFill>
                            <a:schemeClr val="tx1"/>
                          </a:solidFill>
                          <a:latin typeface="Tahoma" panose="020B0604030504040204" pitchFamily="34" charset="0"/>
                          <a:ea typeface="ＭＳ Ｐゴシック" panose="020B0600070205080204" pitchFamily="34" charset="-128"/>
                        </a:defRPr>
                      </a:lvl1pPr>
                      <a:lvl2pPr marL="742950" indent="-285750" eaLnBrk="0" hangingPunct="0">
                        <a:spcBef>
                          <a:spcPct val="20000"/>
                        </a:spcBef>
                        <a:buClr>
                          <a:schemeClr val="tx1"/>
                        </a:buClr>
                        <a:buSzPct val="60000"/>
                        <a:buFont typeface="Wingdings" pitchFamily="2" charset="2"/>
                        <a:defRPr sz="2400">
                          <a:solidFill>
                            <a:schemeClr val="tx1"/>
                          </a:solidFill>
                          <a:latin typeface="Tahoma" panose="020B0604030504040204" pitchFamily="34" charset="0"/>
                          <a:ea typeface="ＭＳ Ｐゴシック" panose="020B0600070205080204" pitchFamily="34" charset="-128"/>
                        </a:defRPr>
                      </a:lvl2pPr>
                      <a:lvl3pPr marL="1143000" indent="-228600" eaLnBrk="0" hangingPunct="0">
                        <a:spcBef>
                          <a:spcPct val="20000"/>
                        </a:spcBef>
                        <a:buClr>
                          <a:schemeClr val="hlink"/>
                        </a:buClr>
                        <a:buSzPct val="95000"/>
                        <a:buFont typeface="Wingdings" pitchFamily="2" charset="2"/>
                        <a:defRPr sz="2000">
                          <a:solidFill>
                            <a:schemeClr val="tx1"/>
                          </a:solidFill>
                          <a:latin typeface="Tahoma" panose="020B0604030504040204" pitchFamily="34" charset="0"/>
                          <a:ea typeface="ＭＳ Ｐゴシック" panose="020B0600070205080204" pitchFamily="34" charset="-128"/>
                        </a:defRPr>
                      </a:lvl3pPr>
                      <a:lvl4pPr marL="1600200" indent="-228600" eaLnBrk="0" hangingPunct="0">
                        <a:spcBef>
                          <a:spcPct val="20000"/>
                        </a:spcBef>
                        <a:buClr>
                          <a:schemeClr val="tx1"/>
                        </a:buClr>
                        <a:buSzPct val="65000"/>
                        <a:buFont typeface="Wingdings" pitchFamily="2" charset="2"/>
                        <a:defRPr>
                          <a:solidFill>
                            <a:schemeClr val="tx1"/>
                          </a:solidFill>
                          <a:latin typeface="Tahoma" panose="020B0604030504040204" pitchFamily="34" charset="0"/>
                          <a:ea typeface="ＭＳ Ｐゴシック" panose="020B0600070205080204" pitchFamily="34" charset="-128"/>
                        </a:defRPr>
                      </a:lvl4pPr>
                      <a:lvl5pPr marL="2057400" indent="-228600" eaLnBrk="0" hangingPunct="0">
                        <a:spcBef>
                          <a:spcPct val="20000"/>
                        </a:spcBef>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GB" altLang="es-ES" sz="1400" b="0" i="0" u="none" strike="noStrike" cap="none" normalizeH="0" baseline="0">
                          <a:ln>
                            <a:noFill/>
                          </a:ln>
                          <a:solidFill>
                            <a:srgbClr val="000090"/>
                          </a:solidFill>
                          <a:effectLst/>
                          <a:latin typeface="Tahoma" panose="020B0604030504040204" pitchFamily="34" charset="0"/>
                          <a:ea typeface="ＭＳ Ｐゴシック" panose="020B0600070205080204" pitchFamily="34" charset="-128"/>
                        </a:rPr>
                        <a:t>Industrialization</a:t>
                      </a:r>
                    </a:p>
                  </a:txBody>
                  <a:tcPr marT="45699" marB="4569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eaLnBrk="0" hangingPunct="0">
                        <a:spcBef>
                          <a:spcPct val="20000"/>
                        </a:spcBef>
                        <a:buClr>
                          <a:schemeClr val="hlink"/>
                        </a:buClr>
                        <a:buSzPct val="110000"/>
                        <a:buFont typeface="Wingdings" pitchFamily="2" charset="2"/>
                        <a:defRPr sz="2800">
                          <a:solidFill>
                            <a:schemeClr val="tx1"/>
                          </a:solidFill>
                          <a:latin typeface="Tahoma" panose="020B0604030504040204" pitchFamily="34" charset="0"/>
                          <a:ea typeface="ＭＳ Ｐゴシック" panose="020B0600070205080204" pitchFamily="34" charset="-128"/>
                        </a:defRPr>
                      </a:lvl1pPr>
                      <a:lvl2pPr marL="742950" indent="-285750" eaLnBrk="0" hangingPunct="0">
                        <a:spcBef>
                          <a:spcPct val="20000"/>
                        </a:spcBef>
                        <a:buClr>
                          <a:schemeClr val="tx1"/>
                        </a:buClr>
                        <a:buSzPct val="60000"/>
                        <a:buFont typeface="Wingdings" pitchFamily="2" charset="2"/>
                        <a:defRPr sz="2400">
                          <a:solidFill>
                            <a:schemeClr val="tx1"/>
                          </a:solidFill>
                          <a:latin typeface="Tahoma" panose="020B0604030504040204" pitchFamily="34" charset="0"/>
                          <a:ea typeface="ＭＳ Ｐゴシック" panose="020B0600070205080204" pitchFamily="34" charset="-128"/>
                        </a:defRPr>
                      </a:lvl2pPr>
                      <a:lvl3pPr marL="1143000" indent="-228600" eaLnBrk="0" hangingPunct="0">
                        <a:spcBef>
                          <a:spcPct val="20000"/>
                        </a:spcBef>
                        <a:buClr>
                          <a:schemeClr val="hlink"/>
                        </a:buClr>
                        <a:buSzPct val="95000"/>
                        <a:buFont typeface="Wingdings" pitchFamily="2" charset="2"/>
                        <a:defRPr sz="2000">
                          <a:solidFill>
                            <a:schemeClr val="tx1"/>
                          </a:solidFill>
                          <a:latin typeface="Tahoma" panose="020B0604030504040204" pitchFamily="34" charset="0"/>
                          <a:ea typeface="ＭＳ Ｐゴシック" panose="020B0600070205080204" pitchFamily="34" charset="-128"/>
                        </a:defRPr>
                      </a:lvl3pPr>
                      <a:lvl4pPr marL="1600200" indent="-228600" eaLnBrk="0" hangingPunct="0">
                        <a:spcBef>
                          <a:spcPct val="20000"/>
                        </a:spcBef>
                        <a:buClr>
                          <a:schemeClr val="tx1"/>
                        </a:buClr>
                        <a:buSzPct val="65000"/>
                        <a:buFont typeface="Wingdings" pitchFamily="2" charset="2"/>
                        <a:defRPr>
                          <a:solidFill>
                            <a:schemeClr val="tx1"/>
                          </a:solidFill>
                          <a:latin typeface="Tahoma" panose="020B0604030504040204" pitchFamily="34" charset="0"/>
                          <a:ea typeface="ＭＳ Ｐゴシック" panose="020B0600070205080204" pitchFamily="34" charset="-128"/>
                        </a:defRPr>
                      </a:lvl4pPr>
                      <a:lvl5pPr marL="2057400" indent="-228600" eaLnBrk="0" hangingPunct="0">
                        <a:spcBef>
                          <a:spcPct val="20000"/>
                        </a:spcBef>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defRPr>
                          <a:solidFill>
                            <a:schemeClr val="tx1"/>
                          </a:solidFill>
                          <a:latin typeface="Tahoma" panose="020B060403050404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pitchFamily="2" charset="2"/>
                        <a:buNone/>
                        <a:tabLst/>
                      </a:pPr>
                      <a:r>
                        <a:rPr kumimoji="0" lang="en-GB" altLang="es-ES" sz="1300" b="0" i="0" u="none" strike="noStrike" cap="none" normalizeH="0" baseline="0">
                          <a:ln>
                            <a:noFill/>
                          </a:ln>
                          <a:solidFill>
                            <a:srgbClr val="000090"/>
                          </a:solidFill>
                          <a:effectLst/>
                          <a:latin typeface="Tahoma" panose="020B0604030504040204" pitchFamily="34" charset="0"/>
                          <a:ea typeface="ＭＳ Ｐゴシック" panose="020B0600070205080204" pitchFamily="34" charset="-128"/>
                        </a:rPr>
                        <a:t>NO</a:t>
                      </a:r>
                    </a:p>
                  </a:txBody>
                  <a:tcPr marT="45699" marB="4569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6"/>
                  </a:ext>
                </a:extLst>
              </a:tr>
            </a:tbl>
          </a:graphicData>
        </a:graphic>
      </p:graphicFrame>
      <p:pic>
        <p:nvPicPr>
          <p:cNvPr id="32798" name="Picture 1">
            <a:extLst>
              <a:ext uri="{FF2B5EF4-FFF2-40B4-BE49-F238E27FC236}">
                <a16:creationId xmlns:a16="http://schemas.microsoft.com/office/drawing/2014/main" id="{9D2F03BA-9031-6F48-A847-AD0979BF701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16013" y="3141663"/>
            <a:ext cx="2532062"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9" name="Imagen 3" descr="General.JPG">
            <a:extLst>
              <a:ext uri="{FF2B5EF4-FFF2-40B4-BE49-F238E27FC236}">
                <a16:creationId xmlns:a16="http://schemas.microsoft.com/office/drawing/2014/main" id="{C467231F-FBBD-8A4B-8DB7-924E33F871C6}"/>
              </a:ext>
            </a:extLst>
          </p:cNvPr>
          <p:cNvPicPr>
            <a:picLocks noChangeAspect="1"/>
          </p:cNvPicPr>
          <p:nvPr/>
        </p:nvPicPr>
        <p:blipFill>
          <a:blip r:embed="rId5">
            <a:extLst>
              <a:ext uri="{28A0092B-C50C-407E-A947-70E740481C1C}">
                <a14:useLocalDpi xmlns:a14="http://schemas.microsoft.com/office/drawing/2010/main" val="0"/>
              </a:ext>
            </a:extLst>
          </a:blip>
          <a:srcRect r="20924"/>
          <a:stretch>
            <a:fillRect/>
          </a:stretch>
        </p:blipFill>
        <p:spPr bwMode="auto">
          <a:xfrm>
            <a:off x="990600" y="1052513"/>
            <a:ext cx="3005138" cy="19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800" name="Picture 6">
            <a:extLst>
              <a:ext uri="{FF2B5EF4-FFF2-40B4-BE49-F238E27FC236}">
                <a16:creationId xmlns:a16="http://schemas.microsoft.com/office/drawing/2014/main" id="{9EECC394-BB06-B149-98A0-CB1A1BCBC58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66765"/>
          <a:stretch>
            <a:fillRect/>
          </a:stretch>
        </p:blipFill>
        <p:spPr bwMode="auto">
          <a:xfrm>
            <a:off x="4437063" y="4756150"/>
            <a:ext cx="4672012" cy="162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801" name="Text Box 20">
            <a:extLst>
              <a:ext uri="{FF2B5EF4-FFF2-40B4-BE49-F238E27FC236}">
                <a16:creationId xmlns:a16="http://schemas.microsoft.com/office/drawing/2014/main" id="{D6DC85B7-6211-9343-9074-9665C3947580}"/>
              </a:ext>
            </a:extLst>
          </p:cNvPr>
          <p:cNvSpPr txBox="1">
            <a:spLocks noChangeArrowheads="1"/>
          </p:cNvSpPr>
          <p:nvPr/>
        </p:nvSpPr>
        <p:spPr bwMode="auto">
          <a:xfrm>
            <a:off x="1781175" y="14288"/>
            <a:ext cx="70564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CIEMAT  Contribution to CLIC (4)  </a:t>
            </a:r>
            <a:r>
              <a:rPr lang="en-US" altLang="es-ES" sz="3000" b="1">
                <a:solidFill>
                  <a:srgbClr val="000090"/>
                </a:solidFill>
                <a:latin typeface="Arial" panose="020B0604020202020204" pitchFamily="34" charset="0"/>
              </a:rPr>
              <a:t> </a:t>
            </a:r>
          </a:p>
        </p:txBody>
      </p:sp>
      <p:sp>
        <p:nvSpPr>
          <p:cNvPr id="32802" name="CuadroTexto 9">
            <a:extLst>
              <a:ext uri="{FF2B5EF4-FFF2-40B4-BE49-F238E27FC236}">
                <a16:creationId xmlns:a16="http://schemas.microsoft.com/office/drawing/2014/main" id="{E3E8503A-EEEC-C44C-A80B-C28CABE50765}"/>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 Box 2">
            <a:extLst>
              <a:ext uri="{FF2B5EF4-FFF2-40B4-BE49-F238E27FC236}">
                <a16:creationId xmlns:a16="http://schemas.microsoft.com/office/drawing/2014/main" id="{DA03F83F-7C67-8F44-A0FB-C225643B9AC2}"/>
              </a:ext>
            </a:extLst>
          </p:cNvPr>
          <p:cNvSpPr txBox="1">
            <a:spLocks noChangeArrowheads="1"/>
          </p:cNvSpPr>
          <p:nvPr/>
        </p:nvSpPr>
        <p:spPr bwMode="auto">
          <a:xfrm>
            <a:off x="3203575" y="4992688"/>
            <a:ext cx="5616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800" b="1" i="1">
                <a:solidFill>
                  <a:srgbClr val="FF3300"/>
                </a:solidFill>
                <a:latin typeface="Arial" panose="020B0604020202020204" pitchFamily="34" charset="0"/>
              </a:rPr>
              <a:t>The LHC  Hi-Lumi </a:t>
            </a:r>
          </a:p>
        </p:txBody>
      </p:sp>
      <p:sp>
        <p:nvSpPr>
          <p:cNvPr id="34818" name="CuadroTexto 2">
            <a:extLst>
              <a:ext uri="{FF2B5EF4-FFF2-40B4-BE49-F238E27FC236}">
                <a16:creationId xmlns:a16="http://schemas.microsoft.com/office/drawing/2014/main" id="{E9602719-0D28-AB48-96E1-1DF12874C3AE}"/>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a:extLst>
              <a:ext uri="{FF2B5EF4-FFF2-40B4-BE49-F238E27FC236}">
                <a16:creationId xmlns:a16="http://schemas.microsoft.com/office/drawing/2014/main" id="{57C81EE6-0209-8045-A504-215C4D007005}"/>
              </a:ext>
            </a:extLst>
          </p:cNvPr>
          <p:cNvSpPr>
            <a:spLocks noGrp="1" noChangeArrowheads="1"/>
          </p:cNvSpPr>
          <p:nvPr>
            <p:ph type="title" idx="4294967295"/>
          </p:nvPr>
        </p:nvSpPr>
        <p:spPr>
          <a:xfrm>
            <a:off x="3059113" y="-3175"/>
            <a:ext cx="5795962" cy="479425"/>
          </a:xfrm>
          <a:prstGeom prst="rect">
            <a:avLst/>
          </a:prstGeom>
        </p:spPr>
        <p:txBody>
          <a:bodyPr anchor="b"/>
          <a:lstStyle/>
          <a:p>
            <a:pPr algn="r" eaLnBrk="1" hangingPunct="1">
              <a:defRPr/>
            </a:pPr>
            <a:r>
              <a:rPr lang="en-US" sz="2400" b="1" dirty="0">
                <a:cs typeface="+mj-cs"/>
              </a:rPr>
              <a:t> </a:t>
            </a:r>
            <a:r>
              <a:rPr lang="en-US" sz="2400" b="1" dirty="0">
                <a:solidFill>
                  <a:srgbClr val="000090"/>
                </a:solidFill>
                <a:latin typeface="Arial" panose="020B0604020202020204" pitchFamily="34" charset="0"/>
                <a:cs typeface="Arial" panose="020B0604020202020204" pitchFamily="34" charset="0"/>
              </a:rPr>
              <a:t>The LHC Hi </a:t>
            </a:r>
            <a:r>
              <a:rPr lang="en-US" sz="2400" b="1" dirty="0" err="1">
                <a:solidFill>
                  <a:srgbClr val="000090"/>
                </a:solidFill>
                <a:latin typeface="Arial" panose="020B0604020202020204" pitchFamily="34" charset="0"/>
                <a:cs typeface="Arial" panose="020B0604020202020204" pitchFamily="34" charset="0"/>
              </a:rPr>
              <a:t>Lumi</a:t>
            </a:r>
            <a:endParaRPr lang="es-ES" sz="2400" b="1" dirty="0">
              <a:solidFill>
                <a:srgbClr val="000090"/>
              </a:solidFill>
              <a:latin typeface="Arial" panose="020B0604020202020204" pitchFamily="34" charset="0"/>
              <a:cs typeface="Arial" panose="020B0604020202020204" pitchFamily="34" charset="0"/>
            </a:endParaRPr>
          </a:p>
        </p:txBody>
      </p:sp>
      <p:sp>
        <p:nvSpPr>
          <p:cNvPr id="36866" name="Text Box 10">
            <a:extLst>
              <a:ext uri="{FF2B5EF4-FFF2-40B4-BE49-F238E27FC236}">
                <a16:creationId xmlns:a16="http://schemas.microsoft.com/office/drawing/2014/main" id="{B8B3C5C2-DAB2-0D40-AE85-128F652419BE}"/>
              </a:ext>
            </a:extLst>
          </p:cNvPr>
          <p:cNvSpPr txBox="1">
            <a:spLocks noChangeArrowheads="1"/>
          </p:cNvSpPr>
          <p:nvPr/>
        </p:nvSpPr>
        <p:spPr bwMode="auto">
          <a:xfrm>
            <a:off x="1239838" y="989013"/>
            <a:ext cx="1841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ClrTx/>
              <a:buSzTx/>
              <a:buFontTx/>
              <a:buNone/>
            </a:pPr>
            <a:endParaRPr lang="en-US" altLang="es-ES" sz="3000">
              <a:solidFill>
                <a:schemeClr val="tx2"/>
              </a:solidFill>
            </a:endParaRPr>
          </a:p>
        </p:txBody>
      </p:sp>
      <p:sp>
        <p:nvSpPr>
          <p:cNvPr id="36867" name="Rectangle 11">
            <a:extLst>
              <a:ext uri="{FF2B5EF4-FFF2-40B4-BE49-F238E27FC236}">
                <a16:creationId xmlns:a16="http://schemas.microsoft.com/office/drawing/2014/main" id="{257E7028-72C0-7540-AE63-738F3813E782}"/>
              </a:ext>
            </a:extLst>
          </p:cNvPr>
          <p:cNvSpPr>
            <a:spLocks noChangeArrowheads="1"/>
          </p:cNvSpPr>
          <p:nvPr/>
        </p:nvSpPr>
        <p:spPr bwMode="auto">
          <a:xfrm>
            <a:off x="604838" y="647700"/>
            <a:ext cx="4103687" cy="229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just" eaLnBrk="1" hangingPunct="1">
              <a:spcBef>
                <a:spcPct val="0"/>
              </a:spcBef>
              <a:buClrTx/>
              <a:buSzTx/>
              <a:buFont typeface="Wingdings" pitchFamily="2" charset="2"/>
              <a:buNone/>
            </a:pPr>
            <a:r>
              <a:rPr lang="en-US" altLang="es-ES" sz="1600">
                <a:solidFill>
                  <a:srgbClr val="000090"/>
                </a:solidFill>
              </a:rPr>
              <a:t>In a first phase, LHC has been working at 8 TeV and 75% of its nominal luminosity. After a 2 year shutdown, luminosity will be increased to 100% and energy to 14 Tev. From 2018 to 2021 it is foreseen to increase the luminosity to 200% and after 2023, it should be increased again by a factor of 5 to 10, after significant changes in the machine.</a:t>
            </a:r>
          </a:p>
        </p:txBody>
      </p:sp>
      <p:graphicFrame>
        <p:nvGraphicFramePr>
          <p:cNvPr id="257117" name="Group 93">
            <a:extLst>
              <a:ext uri="{FF2B5EF4-FFF2-40B4-BE49-F238E27FC236}">
                <a16:creationId xmlns:a16="http://schemas.microsoft.com/office/drawing/2014/main" id="{8FCEA574-E5EB-2649-899C-E386D7463245}"/>
              </a:ext>
            </a:extLst>
          </p:cNvPr>
          <p:cNvGraphicFramePr>
            <a:graphicFrameLocks noGrp="1"/>
          </p:cNvGraphicFramePr>
          <p:nvPr/>
        </p:nvGraphicFramePr>
        <p:xfrm>
          <a:off x="292100" y="2997200"/>
          <a:ext cx="8785225" cy="3078180"/>
        </p:xfrm>
        <a:graphic>
          <a:graphicData uri="http://schemas.openxmlformats.org/drawingml/2006/table">
            <a:tbl>
              <a:tblPr/>
              <a:tblGrid>
                <a:gridCol w="4138410">
                  <a:extLst>
                    <a:ext uri="{9D8B030D-6E8A-4147-A177-3AD203B41FA5}">
                      <a16:colId xmlns:a16="http://schemas.microsoft.com/office/drawing/2014/main" val="20000"/>
                    </a:ext>
                  </a:extLst>
                </a:gridCol>
                <a:gridCol w="1591569">
                  <a:extLst>
                    <a:ext uri="{9D8B030D-6E8A-4147-A177-3AD203B41FA5}">
                      <a16:colId xmlns:a16="http://schemas.microsoft.com/office/drawing/2014/main" val="20001"/>
                    </a:ext>
                  </a:extLst>
                </a:gridCol>
                <a:gridCol w="1431355">
                  <a:extLst>
                    <a:ext uri="{9D8B030D-6E8A-4147-A177-3AD203B41FA5}">
                      <a16:colId xmlns:a16="http://schemas.microsoft.com/office/drawing/2014/main" val="20002"/>
                    </a:ext>
                  </a:extLst>
                </a:gridCol>
                <a:gridCol w="1623891">
                  <a:extLst>
                    <a:ext uri="{9D8B030D-6E8A-4147-A177-3AD203B41FA5}">
                      <a16:colId xmlns:a16="http://schemas.microsoft.com/office/drawing/2014/main" val="20003"/>
                    </a:ext>
                  </a:extLst>
                </a:gridCol>
              </a:tblGrid>
              <a:tr h="335248">
                <a:tc gridSpan="4">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600" b="1" i="0" u="none" strike="noStrike" cap="none" normalizeH="0" baseline="0" dirty="0">
                          <a:ln>
                            <a:noFill/>
                          </a:ln>
                          <a:solidFill>
                            <a:srgbClr val="000090"/>
                          </a:solidFill>
                          <a:effectLst/>
                          <a:latin typeface="Tahoma" charset="0"/>
                          <a:ea typeface="ＭＳ Ｐゴシック" charset="0"/>
                        </a:rPr>
                        <a:t>Spanish Contribution to LHC-Hi </a:t>
                      </a:r>
                      <a:r>
                        <a:rPr kumimoji="0" lang="en-US" sz="1600" b="1" i="0" u="none" strike="noStrike" cap="none" normalizeH="0" baseline="0" dirty="0" err="1">
                          <a:ln>
                            <a:noFill/>
                          </a:ln>
                          <a:solidFill>
                            <a:srgbClr val="000090"/>
                          </a:solidFill>
                          <a:effectLst/>
                          <a:latin typeface="Tahoma" charset="0"/>
                          <a:ea typeface="ＭＳ Ｐゴシック" charset="0"/>
                        </a:rPr>
                        <a:t>Lumi</a:t>
                      </a:r>
                      <a:endParaRPr kumimoji="0" lang="en-US" sz="1600" b="1" i="0" u="none" strike="noStrike" cap="none" normalizeH="0" baseline="0" dirty="0">
                        <a:ln>
                          <a:noFill/>
                        </a:ln>
                        <a:solidFill>
                          <a:srgbClr val="000090"/>
                        </a:solidFill>
                        <a:effectLst/>
                        <a:latin typeface="Tahoma" charset="0"/>
                        <a:ea typeface="ＭＳ Ｐゴシック" charset="0"/>
                      </a:endParaRPr>
                    </a:p>
                  </a:txBody>
                  <a:tcPr marL="91446" marR="91446" marT="45705" marB="45705"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hMerge="1">
                  <a:txBody>
                    <a:bodyPr/>
                    <a:lstStyle/>
                    <a:p>
                      <a:endParaRPr lang="es-ES"/>
                    </a:p>
                  </a:txBody>
                  <a:tcPr/>
                </a:tc>
                <a:tc hMerge="1">
                  <a:txBody>
                    <a:bodyPr/>
                    <a:lstStyle/>
                    <a:p>
                      <a:endParaRPr lang="es-ES"/>
                    </a:p>
                  </a:txBody>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US" sz="1400" b="1" i="0" u="none" strike="noStrike" cap="none" normalizeH="0" baseline="0" dirty="0">
                        <a:ln>
                          <a:noFill/>
                        </a:ln>
                        <a:solidFill>
                          <a:schemeClr val="tx1"/>
                        </a:solidFill>
                        <a:effectLst/>
                        <a:latin typeface="Tahoma" charset="0"/>
                        <a:ea typeface="ＭＳ Ｐゴシック"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0"/>
                  </a:ext>
                </a:extLst>
              </a:tr>
              <a:tr h="30476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COMPONENT</a:t>
                      </a:r>
                    </a:p>
                  </a:txBody>
                  <a:tcPr marL="91446" marR="91446"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TYPE</a:t>
                      </a:r>
                    </a:p>
                  </a:txBody>
                  <a:tcPr marL="91446" marR="91446"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QUANTITY</a:t>
                      </a:r>
                    </a:p>
                  </a:txBody>
                  <a:tcPr marL="91446" marR="91446"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CONTRIBUTOR</a:t>
                      </a:r>
                    </a:p>
                  </a:txBody>
                  <a:tcPr marL="91446" marR="91446"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1"/>
                  </a:ext>
                </a:extLst>
              </a:tr>
              <a:tr h="30476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Radiation Resistant SC  </a:t>
                      </a:r>
                      <a:r>
                        <a:rPr kumimoji="0" lang="en-US" sz="1400" b="0" i="0" u="none" strike="noStrike" cap="none" normalizeH="0" baseline="0" dirty="0" err="1">
                          <a:ln>
                            <a:noFill/>
                          </a:ln>
                          <a:solidFill>
                            <a:srgbClr val="000090"/>
                          </a:solidFill>
                          <a:effectLst/>
                          <a:latin typeface="Tahoma" charset="0"/>
                          <a:ea typeface="ＭＳ Ｐゴシック" charset="0"/>
                        </a:rPr>
                        <a:t>Sextupole</a:t>
                      </a:r>
                      <a:r>
                        <a:rPr kumimoji="0" lang="en-US" sz="1400" b="0" i="0" u="none" strike="noStrike" cap="none" normalizeH="0" baseline="0" dirty="0">
                          <a:ln>
                            <a:noFill/>
                          </a:ln>
                          <a:solidFill>
                            <a:srgbClr val="000090"/>
                          </a:solidFill>
                          <a:effectLst/>
                          <a:latin typeface="Tahoma" charset="0"/>
                          <a:ea typeface="ＭＳ Ｐゴシック" charset="0"/>
                        </a:rPr>
                        <a:t> Corrector Magnet</a:t>
                      </a:r>
                    </a:p>
                  </a:txBody>
                  <a:tcPr marL="36002" marR="36002"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SC Magnet</a:t>
                      </a:r>
                    </a:p>
                  </a:txBody>
                  <a:tcPr marL="36002" marR="36002"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1</a:t>
                      </a:r>
                    </a:p>
                  </a:txBody>
                  <a:tcPr marL="36002" marR="36002"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CIEMAT</a:t>
                      </a:r>
                    </a:p>
                  </a:txBody>
                  <a:tcPr marL="36002" marR="36002"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2"/>
                  </a:ext>
                </a:extLst>
              </a:tr>
              <a:tr h="30476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a:ln>
                            <a:noFill/>
                          </a:ln>
                          <a:solidFill>
                            <a:srgbClr val="000090"/>
                          </a:solidFill>
                          <a:effectLst/>
                          <a:latin typeface="Tahoma" charset="0"/>
                          <a:ea typeface="ＭＳ Ｐゴシック" charset="0"/>
                        </a:rPr>
                        <a:t>Radiation Resistant SC Octupole Corrector Magnet</a:t>
                      </a:r>
                    </a:p>
                  </a:txBody>
                  <a:tcPr marL="36002" marR="36002"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SC Magnet</a:t>
                      </a:r>
                    </a:p>
                  </a:txBody>
                  <a:tcPr marL="36002" marR="36002"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a:ln>
                            <a:noFill/>
                          </a:ln>
                          <a:solidFill>
                            <a:srgbClr val="000090"/>
                          </a:solidFill>
                          <a:effectLst/>
                          <a:latin typeface="Tahoma" charset="0"/>
                          <a:ea typeface="ＭＳ Ｐゴシック" charset="0"/>
                        </a:rPr>
                        <a:t>1</a:t>
                      </a:r>
                    </a:p>
                  </a:txBody>
                  <a:tcPr marL="36002" marR="36002"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CIEMAT</a:t>
                      </a:r>
                    </a:p>
                  </a:txBody>
                  <a:tcPr marL="36002" marR="36002"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3"/>
                  </a:ext>
                </a:extLst>
              </a:tr>
              <a:tr h="30476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Participation in the  LHC Long Shutdown</a:t>
                      </a:r>
                    </a:p>
                  </a:txBody>
                  <a:tcPr marL="36002" marR="36002"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Manpower</a:t>
                      </a:r>
                    </a:p>
                  </a:txBody>
                  <a:tcPr marL="36002" marR="36002"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8 man-year</a:t>
                      </a:r>
                    </a:p>
                  </a:txBody>
                  <a:tcPr marL="36002" marR="36002"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CIEMAT</a:t>
                      </a:r>
                    </a:p>
                  </a:txBody>
                  <a:tcPr marL="36002" marR="36002"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4"/>
                  </a:ext>
                </a:extLst>
              </a:tr>
              <a:tr h="30476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Development of a Nested Dipole</a:t>
                      </a:r>
                    </a:p>
                  </a:txBody>
                  <a:tcPr marL="36002" marR="36002" marT="45705" marB="4570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SC Magnet</a:t>
                      </a:r>
                    </a:p>
                  </a:txBody>
                  <a:tcPr marL="36002" marR="36002"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1+2 Prototypes</a:t>
                      </a:r>
                    </a:p>
                  </a:txBody>
                  <a:tcPr marL="36002" marR="36002"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CIEMAT</a:t>
                      </a:r>
                    </a:p>
                  </a:txBody>
                  <a:tcPr marL="36002" marR="36002" marT="45705" marB="4570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5"/>
                  </a:ext>
                </a:extLst>
              </a:tr>
              <a:tr h="30476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300" b="0" i="0" u="none" strike="noStrike" cap="none" normalizeH="0" baseline="0" dirty="0">
                          <a:ln>
                            <a:noFill/>
                          </a:ln>
                          <a:solidFill>
                            <a:srgbClr val="000090"/>
                          </a:solidFill>
                          <a:effectLst/>
                          <a:latin typeface="Tahoma" charset="0"/>
                          <a:ea typeface="ＭＳ Ｐゴシック" charset="0"/>
                        </a:rPr>
                        <a:t>Participation in the QUAQO Project</a:t>
                      </a:r>
                    </a:p>
                  </a:txBody>
                  <a:tcPr marL="36002" marR="36002" marT="45705" marB="45705" horzOverflow="overflow">
                    <a:lnL w="2857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SC Magnets</a:t>
                      </a:r>
                    </a:p>
                  </a:txBody>
                  <a:tcPr marL="36002" marR="36002" marT="45705" marB="45705"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2 Prototypes</a:t>
                      </a:r>
                    </a:p>
                  </a:txBody>
                  <a:tcPr marL="36002" marR="36002" marT="45705" marB="45705"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CIEMAT</a:t>
                      </a:r>
                    </a:p>
                  </a:txBody>
                  <a:tcPr marL="36002" marR="36002" marT="45705" marB="45705" horzOverflow="overflow">
                    <a:lnL w="12700"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6"/>
                  </a:ext>
                </a:extLst>
              </a:tr>
              <a:tr h="30476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Participation in the development of SC Links</a:t>
                      </a:r>
                    </a:p>
                  </a:txBody>
                  <a:tcPr marL="36002" marR="36002" marT="45705" marB="45705" horzOverflow="overflow">
                    <a:lnL w="2857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SC Power Line</a:t>
                      </a:r>
                    </a:p>
                  </a:txBody>
                  <a:tcPr marL="36002" marR="36002" marT="45705" marB="45705"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2 man-year</a:t>
                      </a:r>
                    </a:p>
                  </a:txBody>
                  <a:tcPr marL="36002" marR="36002" marT="45705" marB="45705"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CIEMAT</a:t>
                      </a:r>
                    </a:p>
                  </a:txBody>
                  <a:tcPr marL="36002" marR="36002" marT="45705" marB="45705" horzOverflow="overflow">
                    <a:lnL w="12700"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28575"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7"/>
                  </a:ext>
                </a:extLst>
              </a:tr>
              <a:tr h="30476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300" b="0" i="0" u="none" strike="noStrike" cap="none" normalizeH="0" baseline="0" dirty="0">
                          <a:ln>
                            <a:noFill/>
                          </a:ln>
                          <a:solidFill>
                            <a:srgbClr val="000090"/>
                          </a:solidFill>
                          <a:effectLst/>
                          <a:latin typeface="Tahoma" charset="0"/>
                          <a:ea typeface="ＭＳ Ｐゴシック" charset="0"/>
                        </a:rPr>
                        <a:t>Participation in the development of a VAR Compensator</a:t>
                      </a:r>
                    </a:p>
                  </a:txBody>
                  <a:tcPr marL="36002" marR="36002" marT="45705" marB="45705" horzOverflow="overflow">
                    <a:lnL w="2857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Power Converters</a:t>
                      </a:r>
                    </a:p>
                  </a:txBody>
                  <a:tcPr marL="36002" marR="36002" marT="45705" marB="45705"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2 man-year</a:t>
                      </a:r>
                    </a:p>
                  </a:txBody>
                  <a:tcPr marL="36002" marR="36002" marT="45705" marB="45705"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CIEMAT</a:t>
                      </a:r>
                    </a:p>
                  </a:txBody>
                  <a:tcPr marL="36002" marR="36002" marT="45705" marB="45705" horzOverflow="overflow">
                    <a:lnL w="12700"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8"/>
                  </a:ext>
                </a:extLst>
              </a:tr>
              <a:tr h="304768">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300" b="0" i="0" u="none" strike="noStrike" cap="none" normalizeH="0" baseline="0" dirty="0">
                          <a:ln>
                            <a:noFill/>
                          </a:ln>
                          <a:solidFill>
                            <a:srgbClr val="000090"/>
                          </a:solidFill>
                          <a:effectLst/>
                          <a:latin typeface="Tahoma" charset="0"/>
                          <a:ea typeface="ＭＳ Ｐゴシック" charset="0"/>
                        </a:rPr>
                        <a:t>Participation in programs for SEY reduction</a:t>
                      </a:r>
                    </a:p>
                  </a:txBody>
                  <a:tcPr marL="36002" marR="36002" marT="45705" marB="45705" horzOverflow="overflow">
                    <a:lnL w="2857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Materials</a:t>
                      </a:r>
                    </a:p>
                  </a:txBody>
                  <a:tcPr marL="36002" marR="36002" marT="45705" marB="45705"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3 man-year</a:t>
                      </a:r>
                    </a:p>
                  </a:txBody>
                  <a:tcPr marL="36002" marR="36002" marT="45705" marB="45705"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CIEMAT</a:t>
                      </a:r>
                    </a:p>
                  </a:txBody>
                  <a:tcPr marL="36002" marR="36002" marT="45705" marB="45705" horzOverflow="overflow">
                    <a:lnL w="12700"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9"/>
                  </a:ext>
                </a:extLst>
              </a:tr>
            </a:tbl>
          </a:graphicData>
        </a:graphic>
      </p:graphicFrame>
      <p:pic>
        <p:nvPicPr>
          <p:cNvPr id="36927" name="Picture 5">
            <a:extLst>
              <a:ext uri="{FF2B5EF4-FFF2-40B4-BE49-F238E27FC236}">
                <a16:creationId xmlns:a16="http://schemas.microsoft.com/office/drawing/2014/main" id="{E03B59AD-9AED-7D44-B9F4-D3F408A32A4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716463" y="803275"/>
            <a:ext cx="4149725" cy="199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28" name="CuadroTexto 6">
            <a:extLst>
              <a:ext uri="{FF2B5EF4-FFF2-40B4-BE49-F238E27FC236}">
                <a16:creationId xmlns:a16="http://schemas.microsoft.com/office/drawing/2014/main" id="{0AEA67A0-ACC1-DC46-AF44-3014118192B9}"/>
              </a:ext>
            </a:extLst>
          </p:cNvPr>
          <p:cNvSpPr txBox="1">
            <a:spLocks noChangeArrowheads="1"/>
          </p:cNvSpPr>
          <p:nvPr/>
        </p:nvSpPr>
        <p:spPr bwMode="auto">
          <a:xfrm rot="-3170890">
            <a:off x="3344863" y="5313362"/>
            <a:ext cx="1447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ClrTx/>
              <a:buSzTx/>
              <a:buFontTx/>
              <a:buNone/>
            </a:pPr>
            <a:r>
              <a:rPr lang="en-GB" altLang="es-ES" sz="1400" b="1">
                <a:solidFill>
                  <a:srgbClr val="FF0000"/>
                </a:solidFill>
              </a:rPr>
              <a:t>FINISHED</a:t>
            </a:r>
          </a:p>
        </p:txBody>
      </p:sp>
      <p:sp>
        <p:nvSpPr>
          <p:cNvPr id="36929" name="CuadroTexto 7">
            <a:extLst>
              <a:ext uri="{FF2B5EF4-FFF2-40B4-BE49-F238E27FC236}">
                <a16:creationId xmlns:a16="http://schemas.microsoft.com/office/drawing/2014/main" id="{81E04381-79DF-F944-AB28-F932C7D44817}"/>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11 Imagen" descr="sextupolo slhc 011.jpg">
            <a:extLst>
              <a:ext uri="{FF2B5EF4-FFF2-40B4-BE49-F238E27FC236}">
                <a16:creationId xmlns:a16="http://schemas.microsoft.com/office/drawing/2014/main" id="{EFE035D0-E14B-654E-9786-5D06BF80CE0C}"/>
              </a:ext>
            </a:extLst>
          </p:cNvPr>
          <p:cNvPicPr>
            <a:picLocks noChangeAspect="1"/>
          </p:cNvPicPr>
          <p:nvPr/>
        </p:nvPicPr>
        <p:blipFill>
          <a:blip r:embed="rId3">
            <a:extLst>
              <a:ext uri="{28A0092B-C50C-407E-A947-70E740481C1C}">
                <a14:useLocalDpi xmlns:a14="http://schemas.microsoft.com/office/drawing/2010/main" val="0"/>
              </a:ext>
            </a:extLst>
          </a:blip>
          <a:srcRect l="10260" t="9117" r="11116"/>
          <a:stretch>
            <a:fillRect/>
          </a:stretch>
        </p:blipFill>
        <p:spPr bwMode="auto">
          <a:xfrm>
            <a:off x="595313" y="1209675"/>
            <a:ext cx="2519362"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4" name="8 Imagen" descr="Subconjunto Hierro y Sextupolos SLHC 02.JPG">
            <a:extLst>
              <a:ext uri="{FF2B5EF4-FFF2-40B4-BE49-F238E27FC236}">
                <a16:creationId xmlns:a16="http://schemas.microsoft.com/office/drawing/2014/main" id="{32FCDCF2-A105-5C44-86B6-27146CAEF8F8}"/>
              </a:ext>
            </a:extLst>
          </p:cNvPr>
          <p:cNvPicPr>
            <a:picLocks noChangeAspect="1"/>
          </p:cNvPicPr>
          <p:nvPr/>
        </p:nvPicPr>
        <p:blipFill>
          <a:blip r:embed="rId4">
            <a:extLst>
              <a:ext uri="{28A0092B-C50C-407E-A947-70E740481C1C}">
                <a14:useLocalDpi xmlns:a14="http://schemas.microsoft.com/office/drawing/2010/main" val="0"/>
              </a:ext>
            </a:extLst>
          </a:blip>
          <a:srcRect l="36650" t="14417" r="13806" b="14417"/>
          <a:stretch>
            <a:fillRect/>
          </a:stretch>
        </p:blipFill>
        <p:spPr bwMode="auto">
          <a:xfrm>
            <a:off x="469900" y="4278313"/>
            <a:ext cx="1800225" cy="169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Text Box 16">
            <a:extLst>
              <a:ext uri="{FF2B5EF4-FFF2-40B4-BE49-F238E27FC236}">
                <a16:creationId xmlns:a16="http://schemas.microsoft.com/office/drawing/2014/main" id="{FA895EDA-95CE-2A4B-A3CF-10D7D3238D6D}"/>
              </a:ext>
            </a:extLst>
          </p:cNvPr>
          <p:cNvSpPr txBox="1">
            <a:spLocks noChangeArrowheads="1"/>
          </p:cNvSpPr>
          <p:nvPr/>
        </p:nvSpPr>
        <p:spPr bwMode="auto">
          <a:xfrm>
            <a:off x="557213" y="581025"/>
            <a:ext cx="82629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5"/>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50000"/>
              </a:spcBef>
              <a:buClrTx/>
              <a:buSzTx/>
              <a:buFontTx/>
              <a:buNone/>
            </a:pPr>
            <a:r>
              <a:rPr lang="en-US" altLang="es-ES" sz="2000" b="1">
                <a:solidFill>
                  <a:srgbClr val="000090"/>
                </a:solidFill>
              </a:rPr>
              <a:t>Superconducting Magnets for LHC-HL (Superferric Correctors)</a:t>
            </a:r>
          </a:p>
        </p:txBody>
      </p:sp>
      <p:graphicFrame>
        <p:nvGraphicFramePr>
          <p:cNvPr id="301136" name="Group 80">
            <a:extLst>
              <a:ext uri="{FF2B5EF4-FFF2-40B4-BE49-F238E27FC236}">
                <a16:creationId xmlns:a16="http://schemas.microsoft.com/office/drawing/2014/main" id="{6B6B9309-7597-5643-93D2-E22119325119}"/>
              </a:ext>
            </a:extLst>
          </p:cNvPr>
          <p:cNvGraphicFramePr>
            <a:graphicFrameLocks noGrp="1"/>
          </p:cNvGraphicFramePr>
          <p:nvPr>
            <p:ph idx="1"/>
          </p:nvPr>
        </p:nvGraphicFramePr>
        <p:xfrm>
          <a:off x="2411413" y="4267200"/>
          <a:ext cx="6408737" cy="1828800"/>
        </p:xfrm>
        <a:graphic>
          <a:graphicData uri="http://schemas.openxmlformats.org/drawingml/2006/table">
            <a:tbl>
              <a:tblPr/>
              <a:tblGrid>
                <a:gridCol w="1766887">
                  <a:extLst>
                    <a:ext uri="{9D8B030D-6E8A-4147-A177-3AD203B41FA5}">
                      <a16:colId xmlns:a16="http://schemas.microsoft.com/office/drawing/2014/main" val="20000"/>
                    </a:ext>
                  </a:extLst>
                </a:gridCol>
                <a:gridCol w="1728788">
                  <a:extLst>
                    <a:ext uri="{9D8B030D-6E8A-4147-A177-3AD203B41FA5}">
                      <a16:colId xmlns:a16="http://schemas.microsoft.com/office/drawing/2014/main" val="20001"/>
                    </a:ext>
                  </a:extLst>
                </a:gridCol>
                <a:gridCol w="2913062">
                  <a:extLst>
                    <a:ext uri="{9D8B030D-6E8A-4147-A177-3AD203B41FA5}">
                      <a16:colId xmlns:a16="http://schemas.microsoft.com/office/drawing/2014/main" val="20002"/>
                    </a:ext>
                  </a:extLst>
                </a:gridCol>
              </a:tblGrid>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Type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Sextupole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Octupole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0"/>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Integrated Field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0.055 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0.035 Tm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1"/>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Physical Length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160 mm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160 mm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2"/>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Op. Current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100 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100 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3"/>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Technology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NbTi Superferric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err="1">
                          <a:ln>
                            <a:noFill/>
                          </a:ln>
                          <a:solidFill>
                            <a:srgbClr val="000090"/>
                          </a:solidFill>
                          <a:effectLst/>
                          <a:latin typeface="Tahoma" charset="0"/>
                          <a:ea typeface="ＭＳ Ｐゴシック" charset="0"/>
                        </a:rPr>
                        <a:t>NbTi</a:t>
                      </a:r>
                      <a:r>
                        <a:rPr kumimoji="0" lang="en-GB" sz="1400" b="0" i="0" u="none" strike="noStrike" cap="none" normalizeH="0" baseline="0" dirty="0">
                          <a:ln>
                            <a:noFill/>
                          </a:ln>
                          <a:solidFill>
                            <a:srgbClr val="000090"/>
                          </a:solidFill>
                          <a:effectLst/>
                          <a:latin typeface="Tahoma" charset="0"/>
                          <a:ea typeface="ＭＳ Ｐゴシック" charset="0"/>
                        </a:rPr>
                        <a:t> </a:t>
                      </a:r>
                      <a:r>
                        <a:rPr kumimoji="0" lang="en-GB" sz="1400" b="0" i="0" u="none" strike="noStrike" cap="none" normalizeH="0" baseline="0" dirty="0" err="1">
                          <a:ln>
                            <a:noFill/>
                          </a:ln>
                          <a:solidFill>
                            <a:srgbClr val="000090"/>
                          </a:solidFill>
                          <a:effectLst/>
                          <a:latin typeface="Tahoma" charset="0"/>
                          <a:ea typeface="ＭＳ Ｐゴシック" charset="0"/>
                        </a:rPr>
                        <a:t>Superferric</a:t>
                      </a:r>
                      <a:r>
                        <a:rPr kumimoji="0" lang="en-GB" sz="1400" b="0" i="0" u="none" strike="noStrike" cap="none" normalizeH="0" baseline="0" dirty="0">
                          <a:ln>
                            <a:noFill/>
                          </a:ln>
                          <a:solidFill>
                            <a:srgbClr val="000090"/>
                          </a:solidFill>
                          <a:effectLst/>
                          <a:latin typeface="Tahoma" charset="0"/>
                          <a:ea typeface="ＭＳ Ｐゴシック" charset="0"/>
                        </a:rPr>
                        <a:t> Rad. Resistant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4"/>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Industrialization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AEAEA"/>
                    </a:solidFill>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HI </a:t>
                      </a:r>
                      <a:r>
                        <a:rPr kumimoji="0" lang="en-GB" sz="1400" b="0" i="0" u="none" strike="noStrike" cap="none" normalizeH="0" baseline="0" dirty="0" err="1">
                          <a:ln>
                            <a:noFill/>
                          </a:ln>
                          <a:solidFill>
                            <a:srgbClr val="000090"/>
                          </a:solidFill>
                          <a:effectLst/>
                          <a:latin typeface="Tahoma" charset="0"/>
                          <a:ea typeface="ＭＳ Ｐゴシック" charset="0"/>
                        </a:rPr>
                        <a:t>Lumi</a:t>
                      </a:r>
                      <a:r>
                        <a:rPr kumimoji="0" lang="en-GB" sz="1400" b="0" i="0" u="none" strike="noStrike" cap="none" normalizeH="0" baseline="0" dirty="0">
                          <a:ln>
                            <a:noFill/>
                          </a:ln>
                          <a:solidFill>
                            <a:srgbClr val="000090"/>
                          </a:solidFill>
                          <a:effectLst/>
                          <a:latin typeface="Tahoma" charset="0"/>
                          <a:ea typeface="ＭＳ Ｐゴシック" charset="0"/>
                        </a:rPr>
                        <a:t> LHC Magnets will be based on this development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AEAEA"/>
                    </a:solidFill>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400" b="0" i="0" u="none" strike="noStrike" cap="none" normalizeH="0" baseline="0" dirty="0">
                        <a:ln>
                          <a:noFill/>
                        </a:ln>
                        <a:solidFill>
                          <a:schemeClr val="tx1"/>
                        </a:solidFill>
                        <a:effectLst/>
                        <a:latin typeface="Tahoma"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5"/>
                  </a:ext>
                </a:extLst>
              </a:tr>
            </a:tbl>
          </a:graphicData>
        </a:graphic>
      </p:graphicFrame>
      <p:pic>
        <p:nvPicPr>
          <p:cNvPr id="38945" name="16 Imagen">
            <a:extLst>
              <a:ext uri="{FF2B5EF4-FFF2-40B4-BE49-F238E27FC236}">
                <a16:creationId xmlns:a16="http://schemas.microsoft.com/office/drawing/2014/main" id="{2A14F026-051B-BA43-8B54-1EA2ED3DF05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8400" y="1598613"/>
            <a:ext cx="2159000"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46" name="Text Box 60">
            <a:extLst>
              <a:ext uri="{FF2B5EF4-FFF2-40B4-BE49-F238E27FC236}">
                <a16:creationId xmlns:a16="http://schemas.microsoft.com/office/drawing/2014/main" id="{4B914680-DDC6-DE48-9474-6BD2ACC531A5}"/>
              </a:ext>
            </a:extLst>
          </p:cNvPr>
          <p:cNvSpPr txBox="1">
            <a:spLocks noChangeArrowheads="1"/>
          </p:cNvSpPr>
          <p:nvPr/>
        </p:nvSpPr>
        <p:spPr bwMode="auto">
          <a:xfrm>
            <a:off x="331788" y="3709988"/>
            <a:ext cx="26654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5"/>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50000"/>
              </a:spcBef>
              <a:buClrTx/>
              <a:buSzTx/>
              <a:buFontTx/>
              <a:buNone/>
            </a:pPr>
            <a:r>
              <a:rPr lang="en-GB" altLang="es-ES" sz="1800">
                <a:solidFill>
                  <a:schemeClr val="tx2"/>
                </a:solidFill>
              </a:rPr>
              <a:t>Sextupole</a:t>
            </a:r>
          </a:p>
        </p:txBody>
      </p:sp>
      <p:sp>
        <p:nvSpPr>
          <p:cNvPr id="38947" name="Text Box 61">
            <a:extLst>
              <a:ext uri="{FF2B5EF4-FFF2-40B4-BE49-F238E27FC236}">
                <a16:creationId xmlns:a16="http://schemas.microsoft.com/office/drawing/2014/main" id="{8EF6B783-0331-A045-99F0-C62A15982780}"/>
              </a:ext>
            </a:extLst>
          </p:cNvPr>
          <p:cNvSpPr txBox="1">
            <a:spLocks noChangeArrowheads="1"/>
          </p:cNvSpPr>
          <p:nvPr/>
        </p:nvSpPr>
        <p:spPr bwMode="auto">
          <a:xfrm>
            <a:off x="5157788" y="3722688"/>
            <a:ext cx="26654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5"/>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50000"/>
              </a:spcBef>
              <a:buClrTx/>
              <a:buSzTx/>
              <a:buFontTx/>
              <a:buNone/>
            </a:pPr>
            <a:r>
              <a:rPr lang="en-GB" altLang="es-ES" sz="1800">
                <a:solidFill>
                  <a:schemeClr val="tx2"/>
                </a:solidFill>
              </a:rPr>
              <a:t>Octupole</a:t>
            </a:r>
          </a:p>
        </p:txBody>
      </p:sp>
      <p:pic>
        <p:nvPicPr>
          <p:cNvPr id="38948" name="Imagen 1" descr="IMG_1263.JPG">
            <a:extLst>
              <a:ext uri="{FF2B5EF4-FFF2-40B4-BE49-F238E27FC236}">
                <a16:creationId xmlns:a16="http://schemas.microsoft.com/office/drawing/2014/main" id="{5014A2B6-420F-3046-92F8-31FF9A28A156}"/>
              </a:ext>
            </a:extLst>
          </p:cNvPr>
          <p:cNvPicPr>
            <a:picLocks noChangeAspect="1"/>
          </p:cNvPicPr>
          <p:nvPr/>
        </p:nvPicPr>
        <p:blipFill>
          <a:blip r:embed="rId7">
            <a:extLst>
              <a:ext uri="{28A0092B-C50C-407E-A947-70E740481C1C}">
                <a14:useLocalDpi xmlns:a14="http://schemas.microsoft.com/office/drawing/2010/main" val="0"/>
              </a:ext>
            </a:extLst>
          </a:blip>
          <a:srcRect r="11340"/>
          <a:stretch>
            <a:fillRect/>
          </a:stretch>
        </p:blipFill>
        <p:spPr bwMode="auto">
          <a:xfrm>
            <a:off x="5894388" y="1341438"/>
            <a:ext cx="2638425"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49" name="CuadroTexto 10">
            <a:extLst>
              <a:ext uri="{FF2B5EF4-FFF2-40B4-BE49-F238E27FC236}">
                <a16:creationId xmlns:a16="http://schemas.microsoft.com/office/drawing/2014/main" id="{322593D6-2171-3E46-AC8D-FEF864E79B36}"/>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5"/>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
        <p:nvSpPr>
          <p:cNvPr id="38950" name="Text Box 20">
            <a:extLst>
              <a:ext uri="{FF2B5EF4-FFF2-40B4-BE49-F238E27FC236}">
                <a16:creationId xmlns:a16="http://schemas.microsoft.com/office/drawing/2014/main" id="{F60190E1-961D-7844-A31E-8B31813BD61E}"/>
              </a:ext>
            </a:extLst>
          </p:cNvPr>
          <p:cNvSpPr txBox="1">
            <a:spLocks noChangeArrowheads="1"/>
          </p:cNvSpPr>
          <p:nvPr/>
        </p:nvSpPr>
        <p:spPr bwMode="auto">
          <a:xfrm>
            <a:off x="1781175" y="14288"/>
            <a:ext cx="70564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5"/>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CIEMAT  Contribution to LHC-HL (1)  </a:t>
            </a:r>
            <a:r>
              <a:rPr lang="en-US" altLang="es-ES" sz="3000" b="1">
                <a:solidFill>
                  <a:srgbClr val="000090"/>
                </a:solidFill>
                <a:latin typeface="Arial" panose="020B0604020202020204" pitchFamily="34" charset="0"/>
              </a:rPr>
              <a:t> </a:t>
            </a:r>
          </a:p>
        </p:txBody>
      </p:sp>
    </p:spTree>
  </p:cSld>
  <p:clrMapOvr>
    <a:masterClrMapping/>
  </p:clrMapOvr>
  <p:transition spd="med" advClick="0">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4924" name="Group 140">
            <a:extLst>
              <a:ext uri="{FF2B5EF4-FFF2-40B4-BE49-F238E27FC236}">
                <a16:creationId xmlns:a16="http://schemas.microsoft.com/office/drawing/2014/main" id="{BAE24E07-2DE5-3249-9CFF-CDEC7C4BD587}"/>
              </a:ext>
            </a:extLst>
          </p:cNvPr>
          <p:cNvGraphicFramePr>
            <a:graphicFrameLocks noGrp="1"/>
          </p:cNvGraphicFramePr>
          <p:nvPr>
            <p:ph sz="half" idx="1"/>
          </p:nvPr>
        </p:nvGraphicFramePr>
        <p:xfrm>
          <a:off x="323850" y="4445000"/>
          <a:ext cx="4108450" cy="1828800"/>
        </p:xfrm>
        <a:graphic>
          <a:graphicData uri="http://schemas.openxmlformats.org/drawingml/2006/table">
            <a:tbl>
              <a:tblPr/>
              <a:tblGrid>
                <a:gridCol w="1619250">
                  <a:extLst>
                    <a:ext uri="{9D8B030D-6E8A-4147-A177-3AD203B41FA5}">
                      <a16:colId xmlns:a16="http://schemas.microsoft.com/office/drawing/2014/main" val="20000"/>
                    </a:ext>
                  </a:extLst>
                </a:gridCol>
                <a:gridCol w="2489200">
                  <a:extLst>
                    <a:ext uri="{9D8B030D-6E8A-4147-A177-3AD203B41FA5}">
                      <a16:colId xmlns:a16="http://schemas.microsoft.com/office/drawing/2014/main" val="20001"/>
                    </a:ext>
                  </a:extLst>
                </a:gridCol>
              </a:tblGrid>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Type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Combined  Corrector Dipole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0"/>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Integrated Field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2.5 Tm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1"/>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Physical Length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1200 mm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2"/>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Aperture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150 mm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3"/>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Technology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Nested NbTi Coils  @ 1.9K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4"/>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Industrialization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Yes (TBD)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5"/>
                  </a:ext>
                </a:extLst>
              </a:tr>
            </a:tbl>
          </a:graphicData>
        </a:graphic>
      </p:graphicFrame>
      <p:sp>
        <p:nvSpPr>
          <p:cNvPr id="40984" name="Text Box 6">
            <a:extLst>
              <a:ext uri="{FF2B5EF4-FFF2-40B4-BE49-F238E27FC236}">
                <a16:creationId xmlns:a16="http://schemas.microsoft.com/office/drawing/2014/main" id="{23F52E4D-E38D-C54A-B384-C4BE1DD81074}"/>
              </a:ext>
            </a:extLst>
          </p:cNvPr>
          <p:cNvSpPr txBox="1">
            <a:spLocks noChangeArrowheads="1"/>
          </p:cNvSpPr>
          <p:nvPr/>
        </p:nvSpPr>
        <p:spPr bwMode="auto">
          <a:xfrm>
            <a:off x="557213" y="581025"/>
            <a:ext cx="82629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50000"/>
              </a:spcBef>
              <a:buClrTx/>
              <a:buSzTx/>
              <a:buFontTx/>
              <a:buNone/>
            </a:pPr>
            <a:r>
              <a:rPr lang="en-US" altLang="es-ES" sz="2000" b="1">
                <a:solidFill>
                  <a:srgbClr val="000090"/>
                </a:solidFill>
              </a:rPr>
              <a:t>Superconducting Magnets for LHC HL (Nested Dipoles)</a:t>
            </a:r>
          </a:p>
        </p:txBody>
      </p:sp>
      <p:sp>
        <p:nvSpPr>
          <p:cNvPr id="40985" name="Text Box 40">
            <a:extLst>
              <a:ext uri="{FF2B5EF4-FFF2-40B4-BE49-F238E27FC236}">
                <a16:creationId xmlns:a16="http://schemas.microsoft.com/office/drawing/2014/main" id="{13AD0020-0EA7-5740-AE0F-BFA3E21DBF1E}"/>
              </a:ext>
            </a:extLst>
          </p:cNvPr>
          <p:cNvSpPr txBox="1">
            <a:spLocks noChangeArrowheads="1"/>
          </p:cNvSpPr>
          <p:nvPr/>
        </p:nvSpPr>
        <p:spPr bwMode="auto">
          <a:xfrm>
            <a:off x="323850" y="3284538"/>
            <a:ext cx="36718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50000"/>
              </a:spcBef>
              <a:buClrTx/>
              <a:buSzTx/>
              <a:buFontTx/>
              <a:buNone/>
            </a:pPr>
            <a:r>
              <a:rPr lang="en-GB" altLang="es-ES" sz="1800">
                <a:solidFill>
                  <a:schemeClr val="tx2"/>
                </a:solidFill>
              </a:rPr>
              <a:t> </a:t>
            </a:r>
            <a:r>
              <a:rPr lang="en-GB" altLang="es-ES" sz="1800" b="1">
                <a:solidFill>
                  <a:srgbClr val="000090"/>
                </a:solidFill>
              </a:rPr>
              <a:t>MCBX H&amp;V</a:t>
            </a:r>
            <a:r>
              <a:rPr lang="en-GB" altLang="es-ES" sz="3000">
                <a:solidFill>
                  <a:srgbClr val="000090"/>
                </a:solidFill>
              </a:rPr>
              <a:t> </a:t>
            </a:r>
            <a:r>
              <a:rPr lang="en-GB" altLang="es-ES" sz="1800">
                <a:solidFill>
                  <a:srgbClr val="000090"/>
                </a:solidFill>
              </a:rPr>
              <a:t>Combined Corrector Dipole for the Inner Triplets</a:t>
            </a:r>
          </a:p>
        </p:txBody>
      </p:sp>
      <p:pic>
        <p:nvPicPr>
          <p:cNvPr id="40986" name="Picture 2">
            <a:extLst>
              <a:ext uri="{FF2B5EF4-FFF2-40B4-BE49-F238E27FC236}">
                <a16:creationId xmlns:a16="http://schemas.microsoft.com/office/drawing/2014/main" id="{E1E519B6-6770-A44C-A734-9982C220AA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981075"/>
            <a:ext cx="2376488" cy="2419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7" name="Imagen 1" descr="IMG_3069.JPG">
            <a:extLst>
              <a:ext uri="{FF2B5EF4-FFF2-40B4-BE49-F238E27FC236}">
                <a16:creationId xmlns:a16="http://schemas.microsoft.com/office/drawing/2014/main" id="{F9A6DA27-1AAA-7240-810C-E18CE9E024F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321175" y="2376488"/>
            <a:ext cx="2266950" cy="170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8" name="Imagen 2" descr="IMG_3074.JPG">
            <a:extLst>
              <a:ext uri="{FF2B5EF4-FFF2-40B4-BE49-F238E27FC236}">
                <a16:creationId xmlns:a16="http://schemas.microsoft.com/office/drawing/2014/main" id="{B5B2AD2D-5049-5244-B17C-1F29E10B9BF0}"/>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769100" y="2376488"/>
            <a:ext cx="2266950" cy="170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9" name="Picture 3">
            <a:extLst>
              <a:ext uri="{FF2B5EF4-FFF2-40B4-BE49-F238E27FC236}">
                <a16:creationId xmlns:a16="http://schemas.microsoft.com/office/drawing/2014/main" id="{7DDA6DC0-1E11-6F4F-A0E1-6A17FA51F0C4}"/>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419475" y="1052513"/>
            <a:ext cx="5387975"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0" name="Imagen 1" descr="PHOTO-2019-02-27-22-36-13.jpg">
            <a:extLst>
              <a:ext uri="{FF2B5EF4-FFF2-40B4-BE49-F238E27FC236}">
                <a16:creationId xmlns:a16="http://schemas.microsoft.com/office/drawing/2014/main" id="{F43E4719-73CB-9E45-B634-252B19EA5FF1}"/>
              </a:ext>
            </a:extLst>
          </p:cNvPr>
          <p:cNvPicPr>
            <a:picLocks noChangeAspect="1"/>
          </p:cNvPicPr>
          <p:nvPr/>
        </p:nvPicPr>
        <p:blipFill>
          <a:blip r:embed="rId8">
            <a:extLst>
              <a:ext uri="{28A0092B-C50C-407E-A947-70E740481C1C}">
                <a14:useLocalDpi xmlns:a14="http://schemas.microsoft.com/office/drawing/2010/main" val="0"/>
              </a:ext>
            </a:extLst>
          </a:blip>
          <a:srcRect l="10381" t="16141" b="11253"/>
          <a:stretch>
            <a:fillRect/>
          </a:stretch>
        </p:blipFill>
        <p:spPr bwMode="auto">
          <a:xfrm>
            <a:off x="4787900" y="4217988"/>
            <a:ext cx="3916363" cy="237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1" name="Text Box 20">
            <a:extLst>
              <a:ext uri="{FF2B5EF4-FFF2-40B4-BE49-F238E27FC236}">
                <a16:creationId xmlns:a16="http://schemas.microsoft.com/office/drawing/2014/main" id="{A5D69959-EE87-A240-9EBD-3CB9B03C9165}"/>
              </a:ext>
            </a:extLst>
          </p:cNvPr>
          <p:cNvSpPr txBox="1">
            <a:spLocks noChangeArrowheads="1"/>
          </p:cNvSpPr>
          <p:nvPr/>
        </p:nvSpPr>
        <p:spPr bwMode="auto">
          <a:xfrm>
            <a:off x="1781175" y="14288"/>
            <a:ext cx="70564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CIEMAT  Contribution to LHC-HL (2)  </a:t>
            </a:r>
            <a:r>
              <a:rPr lang="en-US" altLang="es-ES" sz="3000" b="1">
                <a:solidFill>
                  <a:srgbClr val="000090"/>
                </a:solidFill>
                <a:latin typeface="Arial" panose="020B0604020202020204" pitchFamily="34" charset="0"/>
              </a:rPr>
              <a:t> </a:t>
            </a:r>
          </a:p>
        </p:txBody>
      </p:sp>
    </p:spTree>
  </p:cSld>
  <p:clrMapOvr>
    <a:masterClrMapping/>
  </p:clrMapOvr>
  <p:transition spd="med" advClick="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20">
            <a:extLst>
              <a:ext uri="{FF2B5EF4-FFF2-40B4-BE49-F238E27FC236}">
                <a16:creationId xmlns:a16="http://schemas.microsoft.com/office/drawing/2014/main" id="{C82288EF-EF47-D946-BE24-2BB0DD420D2C}"/>
              </a:ext>
            </a:extLst>
          </p:cNvPr>
          <p:cNvSpPr txBox="1">
            <a:spLocks noChangeArrowheads="1"/>
          </p:cNvSpPr>
          <p:nvPr/>
        </p:nvSpPr>
        <p:spPr bwMode="auto">
          <a:xfrm>
            <a:off x="395288" y="581025"/>
            <a:ext cx="84216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just" eaLnBrk="1" hangingPunct="1">
              <a:spcBef>
                <a:spcPts val="363"/>
              </a:spcBef>
              <a:buClrTx/>
              <a:buSzTx/>
              <a:buFontTx/>
              <a:buNone/>
            </a:pPr>
            <a:r>
              <a:rPr lang="en-US" altLang="es-ES" sz="1600" b="1">
                <a:solidFill>
                  <a:srgbClr val="000090"/>
                </a:solidFill>
              </a:rPr>
              <a:t>CIEMAT</a:t>
            </a:r>
            <a:r>
              <a:rPr lang="en-US" altLang="es-ES" sz="1600">
                <a:solidFill>
                  <a:srgbClr val="000090"/>
                </a:solidFill>
              </a:rPr>
              <a:t> is a Governmental Laboratory (Research Public Institution of the Ministry of Science &amp; Innovation). 1300 engineers, researchers and staff &amp;100 M€ annual budget </a:t>
            </a:r>
          </a:p>
        </p:txBody>
      </p:sp>
      <p:grpSp>
        <p:nvGrpSpPr>
          <p:cNvPr id="6146" name="Agrupar 15">
            <a:extLst>
              <a:ext uri="{FF2B5EF4-FFF2-40B4-BE49-F238E27FC236}">
                <a16:creationId xmlns:a16="http://schemas.microsoft.com/office/drawing/2014/main" id="{86B916E0-AA64-3143-BF41-2E899ABC8DB2}"/>
              </a:ext>
            </a:extLst>
          </p:cNvPr>
          <p:cNvGrpSpPr>
            <a:grpSpLocks noChangeAspect="1"/>
          </p:cNvGrpSpPr>
          <p:nvPr/>
        </p:nvGrpSpPr>
        <p:grpSpPr bwMode="auto">
          <a:xfrm>
            <a:off x="179388" y="1674813"/>
            <a:ext cx="5256212" cy="4346575"/>
            <a:chOff x="152400" y="1935162"/>
            <a:chExt cx="5517245" cy="4419600"/>
          </a:xfrm>
        </p:grpSpPr>
        <p:sp>
          <p:nvSpPr>
            <p:cNvPr id="6157" name="Rectángulo redondeado 11">
              <a:extLst>
                <a:ext uri="{FF2B5EF4-FFF2-40B4-BE49-F238E27FC236}">
                  <a16:creationId xmlns:a16="http://schemas.microsoft.com/office/drawing/2014/main" id="{A0B17073-D9DF-D444-B752-AF53382EE585}"/>
                </a:ext>
              </a:extLst>
            </p:cNvPr>
            <p:cNvSpPr>
              <a:spLocks noChangeAspect="1" noChangeArrowheads="1"/>
            </p:cNvSpPr>
            <p:nvPr/>
          </p:nvSpPr>
          <p:spPr bwMode="auto">
            <a:xfrm>
              <a:off x="152400" y="1935162"/>
              <a:ext cx="4572000" cy="4419600"/>
            </a:xfrm>
            <a:prstGeom prst="roundRect">
              <a:avLst>
                <a:gd name="adj" fmla="val 8231"/>
              </a:avLst>
            </a:prstGeom>
            <a:noFill/>
            <a:ln>
              <a:noFill/>
            </a:ln>
            <a:extLst>
              <a:ext uri="{909E8E84-426E-40DD-AFC4-6F175D3DCCD1}">
                <a14:hiddenFill xmlns:a14="http://schemas.microsoft.com/office/drawing/2010/main">
                  <a:solidFill>
                    <a:srgbClr val="F7EFCD"/>
                  </a:solidFill>
                </a14:hiddenFill>
              </a:ext>
              <a:ext uri="{91240B29-F687-4F45-9708-019B960494DF}">
                <a14:hiddenLine xmlns:a14="http://schemas.microsoft.com/office/drawing/2010/main" w="9525">
                  <a:solidFill>
                    <a:srgbClr val="000000"/>
                  </a:solidFill>
                  <a:round/>
                  <a:headEnd/>
                  <a:tailEnd/>
                </a14:hiddenLine>
              </a:ext>
            </a:extLst>
          </p:spPr>
          <p:txBody>
            <a:bodyPr lIns="18000" tIns="10800" rIns="18000" bIns="10800"/>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0"/>
                </a:spcBef>
                <a:buClrTx/>
                <a:buSzTx/>
                <a:buFontTx/>
                <a:buNone/>
              </a:pPr>
              <a:endParaRPr lang="en-US" altLang="es-ES" sz="2400">
                <a:solidFill>
                  <a:srgbClr val="000090"/>
                </a:solidFill>
              </a:endParaRPr>
            </a:p>
          </p:txBody>
        </p:sp>
        <p:sp>
          <p:nvSpPr>
            <p:cNvPr id="6158" name="Text Box 20">
              <a:extLst>
                <a:ext uri="{FF2B5EF4-FFF2-40B4-BE49-F238E27FC236}">
                  <a16:creationId xmlns:a16="http://schemas.microsoft.com/office/drawing/2014/main" id="{22AC855F-9EE5-B14E-85CA-71C7CB99B00D}"/>
                </a:ext>
              </a:extLst>
            </p:cNvPr>
            <p:cNvSpPr txBox="1">
              <a:spLocks noChangeAspect="1" noChangeArrowheads="1"/>
            </p:cNvSpPr>
            <p:nvPr/>
          </p:nvSpPr>
          <p:spPr bwMode="auto">
            <a:xfrm>
              <a:off x="606066" y="1943291"/>
              <a:ext cx="3505773" cy="1409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50000"/>
                </a:spcBef>
                <a:buClrTx/>
                <a:buSzTx/>
                <a:buFont typeface="Arial" panose="020B0604020202020204" pitchFamily="34" charset="0"/>
                <a:buChar char="•"/>
              </a:pPr>
              <a:r>
                <a:rPr lang="en-US" altLang="es-ES" sz="1600" b="1">
                  <a:solidFill>
                    <a:srgbClr val="000090"/>
                  </a:solidFill>
                  <a:latin typeface="Arial" panose="020B0604020202020204" pitchFamily="34" charset="0"/>
                </a:rPr>
                <a:t>  </a:t>
              </a:r>
              <a:r>
                <a:rPr lang="en-US" altLang="es-ES" sz="1400">
                  <a:solidFill>
                    <a:srgbClr val="000090"/>
                  </a:solidFill>
                  <a:latin typeface="Arial" panose="020B0604020202020204" pitchFamily="34" charset="0"/>
                </a:rPr>
                <a:t>Energy Department</a:t>
              </a:r>
            </a:p>
            <a:p>
              <a:pPr eaLnBrk="1" hangingPunct="1">
                <a:spcBef>
                  <a:spcPts val="363"/>
                </a:spcBef>
                <a:buClrTx/>
                <a:buSzTx/>
                <a:buFont typeface="Arial" panose="020B0604020202020204" pitchFamily="34" charset="0"/>
                <a:buChar char="•"/>
              </a:pPr>
              <a:r>
                <a:rPr lang="en-US" altLang="es-ES" sz="1400">
                  <a:solidFill>
                    <a:srgbClr val="000090"/>
                  </a:solidFill>
                  <a:latin typeface="Arial" panose="020B0604020202020204" pitchFamily="34" charset="0"/>
                </a:rPr>
                <a:t>  Environment Department</a:t>
              </a:r>
            </a:p>
            <a:p>
              <a:pPr eaLnBrk="1" hangingPunct="1">
                <a:spcBef>
                  <a:spcPts val="363"/>
                </a:spcBef>
                <a:buClrTx/>
                <a:buSzTx/>
                <a:buFont typeface="Arial" panose="020B0604020202020204" pitchFamily="34" charset="0"/>
                <a:buChar char="•"/>
              </a:pPr>
              <a:r>
                <a:rPr lang="en-US" altLang="es-ES" sz="1400">
                  <a:solidFill>
                    <a:srgbClr val="000090"/>
                  </a:solidFill>
                  <a:latin typeface="Arial" panose="020B0604020202020204" pitchFamily="34" charset="0"/>
                </a:rPr>
                <a:t>  Basic Research Department </a:t>
              </a:r>
            </a:p>
            <a:p>
              <a:pPr eaLnBrk="1" hangingPunct="1">
                <a:spcBef>
                  <a:spcPts val="363"/>
                </a:spcBef>
                <a:buClrTx/>
                <a:buSzTx/>
                <a:buFont typeface="Arial" panose="020B0604020202020204" pitchFamily="34" charset="0"/>
                <a:buChar char="•"/>
              </a:pPr>
              <a:r>
                <a:rPr lang="en-US" altLang="es-ES" sz="1400">
                  <a:solidFill>
                    <a:srgbClr val="000090"/>
                  </a:solidFill>
                  <a:latin typeface="Arial" panose="020B0604020202020204" pitchFamily="34" charset="0"/>
                </a:rPr>
                <a:t>  National Fusion Laboratory</a:t>
              </a:r>
            </a:p>
            <a:p>
              <a:pPr eaLnBrk="1" hangingPunct="1">
                <a:spcBef>
                  <a:spcPts val="363"/>
                </a:spcBef>
                <a:buClrTx/>
                <a:buSzTx/>
                <a:buFont typeface="Arial" panose="020B0604020202020204" pitchFamily="34" charset="0"/>
                <a:buChar char="•"/>
              </a:pPr>
              <a:r>
                <a:rPr lang="en-US" altLang="es-ES" sz="1400">
                  <a:solidFill>
                    <a:srgbClr val="000090"/>
                  </a:solidFill>
                  <a:latin typeface="Arial" panose="020B0604020202020204" pitchFamily="34" charset="0"/>
                </a:rPr>
                <a:t>  Technology Department</a:t>
              </a:r>
            </a:p>
          </p:txBody>
        </p:sp>
        <p:sp>
          <p:nvSpPr>
            <p:cNvPr id="6159" name="Text Box 20">
              <a:extLst>
                <a:ext uri="{FF2B5EF4-FFF2-40B4-BE49-F238E27FC236}">
                  <a16:creationId xmlns:a16="http://schemas.microsoft.com/office/drawing/2014/main" id="{C3DD2864-0927-7C4A-93E9-9B5964EAE972}"/>
                </a:ext>
              </a:extLst>
            </p:cNvPr>
            <p:cNvSpPr txBox="1">
              <a:spLocks noChangeAspect="1" noChangeArrowheads="1"/>
            </p:cNvSpPr>
            <p:nvPr/>
          </p:nvSpPr>
          <p:spPr bwMode="auto">
            <a:xfrm>
              <a:off x="643926" y="3647181"/>
              <a:ext cx="5025719" cy="877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ts val="363"/>
                </a:spcBef>
                <a:buClrTx/>
                <a:buSzTx/>
                <a:buFont typeface="Arial" panose="020B0604020202020204" pitchFamily="34" charset="0"/>
                <a:buChar char="•"/>
              </a:pPr>
              <a:r>
                <a:rPr lang="en-US" altLang="es-ES" sz="1600" b="1">
                  <a:solidFill>
                    <a:srgbClr val="000090"/>
                  </a:solidFill>
                  <a:latin typeface="Arial" panose="020B0604020202020204" pitchFamily="34" charset="0"/>
                </a:rPr>
                <a:t> </a:t>
              </a:r>
              <a:r>
                <a:rPr lang="en-US" altLang="es-ES" sz="1400">
                  <a:solidFill>
                    <a:srgbClr val="000090"/>
                  </a:solidFill>
                  <a:latin typeface="Arial" panose="020B0604020202020204" pitchFamily="34" charset="0"/>
                </a:rPr>
                <a:t>Secretary-General</a:t>
              </a:r>
            </a:p>
            <a:p>
              <a:pPr eaLnBrk="1" hangingPunct="1">
                <a:spcBef>
                  <a:spcPts val="363"/>
                </a:spcBef>
                <a:buClrTx/>
                <a:buSzTx/>
                <a:buFont typeface="Arial" panose="020B0604020202020204" pitchFamily="34" charset="0"/>
                <a:buChar char="•"/>
              </a:pPr>
              <a:r>
                <a:rPr lang="en-US" altLang="es-ES" sz="1400">
                  <a:solidFill>
                    <a:srgbClr val="000090"/>
                  </a:solidFill>
                  <a:latin typeface="Arial" panose="020B0604020202020204" pitchFamily="34" charset="0"/>
                </a:rPr>
                <a:t> Institutional Relations&amp;Knowledge Transfer </a:t>
              </a:r>
            </a:p>
            <a:p>
              <a:pPr eaLnBrk="1" hangingPunct="1">
                <a:spcBef>
                  <a:spcPts val="363"/>
                </a:spcBef>
                <a:buClrTx/>
                <a:buSzTx/>
                <a:buFont typeface="Arial" panose="020B0604020202020204" pitchFamily="34" charset="0"/>
                <a:buChar char="•"/>
              </a:pPr>
              <a:r>
                <a:rPr lang="en-US" altLang="es-ES" sz="1400">
                  <a:solidFill>
                    <a:srgbClr val="000090"/>
                  </a:solidFill>
                  <a:latin typeface="Arial" panose="020B0604020202020204" pitchFamily="34" charset="0"/>
                </a:rPr>
                <a:t> Safety and the Facility Improvement Department</a:t>
              </a:r>
            </a:p>
          </p:txBody>
        </p:sp>
        <p:sp>
          <p:nvSpPr>
            <p:cNvPr id="6160" name="Text Box 20">
              <a:extLst>
                <a:ext uri="{FF2B5EF4-FFF2-40B4-BE49-F238E27FC236}">
                  <a16:creationId xmlns:a16="http://schemas.microsoft.com/office/drawing/2014/main" id="{2F4D58FA-9CCF-C94C-98BB-3DA3B5F738B8}"/>
                </a:ext>
              </a:extLst>
            </p:cNvPr>
            <p:cNvSpPr txBox="1">
              <a:spLocks noChangeAspect="1" noChangeArrowheads="1"/>
            </p:cNvSpPr>
            <p:nvPr/>
          </p:nvSpPr>
          <p:spPr bwMode="auto">
            <a:xfrm>
              <a:off x="379298" y="3343332"/>
              <a:ext cx="3964987" cy="37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50000"/>
                </a:spcBef>
                <a:buClrTx/>
                <a:buSzTx/>
                <a:buFontTx/>
                <a:buNone/>
              </a:pPr>
              <a:r>
                <a:rPr lang="en-US" altLang="es-ES" sz="1800" b="1">
                  <a:solidFill>
                    <a:srgbClr val="000090"/>
                  </a:solidFill>
                  <a:latin typeface="Arial" panose="020B0604020202020204" pitchFamily="34" charset="0"/>
                </a:rPr>
                <a:t>3 Management Departments </a:t>
              </a:r>
            </a:p>
          </p:txBody>
        </p:sp>
      </p:grpSp>
      <p:sp>
        <p:nvSpPr>
          <p:cNvPr id="33796" name="Text Box 20">
            <a:extLst>
              <a:ext uri="{FF2B5EF4-FFF2-40B4-BE49-F238E27FC236}">
                <a16:creationId xmlns:a16="http://schemas.microsoft.com/office/drawing/2014/main" id="{4D39F76B-A1F0-6443-8EF0-EA865920731D}"/>
              </a:ext>
            </a:extLst>
          </p:cNvPr>
          <p:cNvSpPr txBox="1">
            <a:spLocks noChangeAspect="1" noChangeArrowheads="1"/>
          </p:cNvSpPr>
          <p:nvPr/>
        </p:nvSpPr>
        <p:spPr bwMode="auto">
          <a:xfrm>
            <a:off x="395288" y="1404938"/>
            <a:ext cx="3744912" cy="368300"/>
          </a:xfrm>
          <a:prstGeom prst="rect">
            <a:avLst/>
          </a:prstGeom>
          <a:noFill/>
          <a:ln>
            <a:noFill/>
          </a:ln>
        </p:spPr>
        <p:txBody>
          <a:bodyPr>
            <a:spAutoFit/>
          </a:bodyPr>
          <a:lstStyle>
            <a:lvl1pPr marL="174625" eaLnBrk="0" hangingPunct="0">
              <a:defRPr sz="3000">
                <a:solidFill>
                  <a:schemeClr val="tx2"/>
                </a:solidFill>
                <a:latin typeface="Tahoma" charset="0"/>
                <a:ea typeface="ＭＳ Ｐゴシック" charset="0"/>
                <a:cs typeface="ＭＳ Ｐゴシック" charset="0"/>
              </a:defRPr>
            </a:lvl1pPr>
            <a:lvl2pPr marL="742950" indent="-285750" eaLnBrk="0" hangingPunct="0">
              <a:defRPr sz="3000">
                <a:solidFill>
                  <a:schemeClr val="tx2"/>
                </a:solidFill>
                <a:latin typeface="Tahoma" charset="0"/>
                <a:ea typeface="ＭＳ Ｐゴシック" charset="0"/>
              </a:defRPr>
            </a:lvl2pPr>
            <a:lvl3pPr marL="1143000" indent="-228600" eaLnBrk="0" hangingPunct="0">
              <a:defRPr sz="3000">
                <a:solidFill>
                  <a:schemeClr val="tx2"/>
                </a:solidFill>
                <a:latin typeface="Tahoma" charset="0"/>
                <a:ea typeface="ＭＳ Ｐゴシック" charset="0"/>
              </a:defRPr>
            </a:lvl3pPr>
            <a:lvl4pPr marL="1600200" indent="-228600" eaLnBrk="0" hangingPunct="0">
              <a:defRPr sz="3000">
                <a:solidFill>
                  <a:schemeClr val="tx2"/>
                </a:solidFill>
                <a:latin typeface="Tahoma" charset="0"/>
                <a:ea typeface="ＭＳ Ｐゴシック" charset="0"/>
              </a:defRPr>
            </a:lvl4pPr>
            <a:lvl5pPr marL="2057400" indent="-228600" eaLnBrk="0" hangingPunct="0">
              <a:defRPr sz="3000">
                <a:solidFill>
                  <a:schemeClr val="tx2"/>
                </a:solidFill>
                <a:latin typeface="Tahoma" charset="0"/>
                <a:ea typeface="ＭＳ Ｐゴシック" charset="0"/>
              </a:defRPr>
            </a:lvl5pPr>
            <a:lvl6pPr marL="2514600" indent="-228600" eaLnBrk="0" fontAlgn="base" hangingPunct="0">
              <a:spcBef>
                <a:spcPct val="0"/>
              </a:spcBef>
              <a:spcAft>
                <a:spcPct val="0"/>
              </a:spcAft>
              <a:defRPr sz="3000">
                <a:solidFill>
                  <a:schemeClr val="tx2"/>
                </a:solidFill>
                <a:latin typeface="Tahoma" charset="0"/>
                <a:ea typeface="ＭＳ Ｐゴシック" charset="0"/>
              </a:defRPr>
            </a:lvl6pPr>
            <a:lvl7pPr marL="2971800" indent="-228600" eaLnBrk="0" fontAlgn="base" hangingPunct="0">
              <a:spcBef>
                <a:spcPct val="0"/>
              </a:spcBef>
              <a:spcAft>
                <a:spcPct val="0"/>
              </a:spcAft>
              <a:defRPr sz="3000">
                <a:solidFill>
                  <a:schemeClr val="tx2"/>
                </a:solidFill>
                <a:latin typeface="Tahoma" charset="0"/>
                <a:ea typeface="ＭＳ Ｐゴシック" charset="0"/>
              </a:defRPr>
            </a:lvl7pPr>
            <a:lvl8pPr marL="3429000" indent="-228600" eaLnBrk="0" fontAlgn="base" hangingPunct="0">
              <a:spcBef>
                <a:spcPct val="0"/>
              </a:spcBef>
              <a:spcAft>
                <a:spcPct val="0"/>
              </a:spcAft>
              <a:defRPr sz="3000">
                <a:solidFill>
                  <a:schemeClr val="tx2"/>
                </a:solidFill>
                <a:latin typeface="Tahoma" charset="0"/>
                <a:ea typeface="ＭＳ Ｐゴシック" charset="0"/>
              </a:defRPr>
            </a:lvl8pPr>
            <a:lvl9pPr marL="3886200" indent="-228600" eaLnBrk="0" fontAlgn="base" hangingPunct="0">
              <a:spcBef>
                <a:spcPct val="0"/>
              </a:spcBef>
              <a:spcAft>
                <a:spcPct val="0"/>
              </a:spcAft>
              <a:defRPr sz="3000">
                <a:solidFill>
                  <a:schemeClr val="tx2"/>
                </a:solidFill>
                <a:latin typeface="Tahoma" charset="0"/>
                <a:ea typeface="ＭＳ Ｐゴシック" charset="0"/>
              </a:defRPr>
            </a:lvl9pPr>
          </a:lstStyle>
          <a:p>
            <a:pPr eaLnBrk="1" hangingPunct="1">
              <a:spcBef>
                <a:spcPct val="50000"/>
              </a:spcBef>
              <a:defRPr/>
            </a:pPr>
            <a:r>
              <a:rPr lang="en-US" sz="1800" b="1" dirty="0">
                <a:solidFill>
                  <a:srgbClr val="000090"/>
                </a:solidFill>
                <a:latin typeface="+mj-lt"/>
              </a:rPr>
              <a:t>5 Scientific Departments </a:t>
            </a:r>
          </a:p>
        </p:txBody>
      </p:sp>
      <p:pic>
        <p:nvPicPr>
          <p:cNvPr id="6148" name="Imagen 2">
            <a:extLst>
              <a:ext uri="{FF2B5EF4-FFF2-40B4-BE49-F238E27FC236}">
                <a16:creationId xmlns:a16="http://schemas.microsoft.com/office/drawing/2014/main" id="{6AE9B45B-0350-A84A-94FB-F42B665867C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80063" y="1196975"/>
            <a:ext cx="3240087" cy="214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149" name="Agrupar 1">
            <a:extLst>
              <a:ext uri="{FF2B5EF4-FFF2-40B4-BE49-F238E27FC236}">
                <a16:creationId xmlns:a16="http://schemas.microsoft.com/office/drawing/2014/main" id="{FF560870-F884-374E-8748-A3FD2A3CEAB8}"/>
              </a:ext>
            </a:extLst>
          </p:cNvPr>
          <p:cNvGrpSpPr>
            <a:grpSpLocks/>
          </p:cNvGrpSpPr>
          <p:nvPr/>
        </p:nvGrpSpPr>
        <p:grpSpPr bwMode="auto">
          <a:xfrm>
            <a:off x="831850" y="4221163"/>
            <a:ext cx="3997325" cy="2055812"/>
            <a:chOff x="1654795" y="4221088"/>
            <a:chExt cx="3997325" cy="2055366"/>
          </a:xfrm>
        </p:grpSpPr>
        <p:sp>
          <p:nvSpPr>
            <p:cNvPr id="6155" name="Text Box 20">
              <a:extLst>
                <a:ext uri="{FF2B5EF4-FFF2-40B4-BE49-F238E27FC236}">
                  <a16:creationId xmlns:a16="http://schemas.microsoft.com/office/drawing/2014/main" id="{02F41542-C016-DC4E-9DE7-A161BFE20B2F}"/>
                </a:ext>
              </a:extLst>
            </p:cNvPr>
            <p:cNvSpPr txBox="1">
              <a:spLocks noChangeAspect="1" noChangeArrowheads="1"/>
            </p:cNvSpPr>
            <p:nvPr/>
          </p:nvSpPr>
          <p:spPr bwMode="auto">
            <a:xfrm>
              <a:off x="1654795" y="4221088"/>
              <a:ext cx="38496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50000"/>
                </a:spcBef>
                <a:buClrTx/>
                <a:buSzTx/>
                <a:buFontTx/>
                <a:buNone/>
              </a:pPr>
              <a:r>
                <a:rPr lang="en-US" altLang="es-ES" sz="1800" b="1">
                  <a:solidFill>
                    <a:srgbClr val="660066"/>
                  </a:solidFill>
                  <a:latin typeface="Arial" panose="020B0604020202020204" pitchFamily="34" charset="0"/>
                </a:rPr>
                <a:t>Sites </a:t>
              </a:r>
            </a:p>
          </p:txBody>
        </p:sp>
        <p:sp>
          <p:nvSpPr>
            <p:cNvPr id="6156" name="Text Box 20">
              <a:extLst>
                <a:ext uri="{FF2B5EF4-FFF2-40B4-BE49-F238E27FC236}">
                  <a16:creationId xmlns:a16="http://schemas.microsoft.com/office/drawing/2014/main" id="{061FA39B-45A1-9848-BE61-CDD4683A6F89}"/>
                </a:ext>
              </a:extLst>
            </p:cNvPr>
            <p:cNvSpPr txBox="1">
              <a:spLocks noChangeAspect="1" noChangeArrowheads="1"/>
            </p:cNvSpPr>
            <p:nvPr/>
          </p:nvSpPr>
          <p:spPr bwMode="auto">
            <a:xfrm>
              <a:off x="1943720" y="4365104"/>
              <a:ext cx="3708400" cy="191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ts val="363"/>
                </a:spcBef>
                <a:buClrTx/>
                <a:buSzTx/>
                <a:buFontTx/>
                <a:buNone/>
              </a:pPr>
              <a:endParaRPr lang="en-US" altLang="es-ES" sz="1400" b="1">
                <a:latin typeface="Arial" panose="020B0604020202020204" pitchFamily="34" charset="0"/>
              </a:endParaRPr>
            </a:p>
            <a:p>
              <a:pPr eaLnBrk="1" hangingPunct="1">
                <a:spcBef>
                  <a:spcPts val="363"/>
                </a:spcBef>
                <a:buClrTx/>
                <a:buSzTx/>
                <a:buFont typeface="Arial" panose="020B0604020202020204" pitchFamily="34" charset="0"/>
                <a:buChar char="•"/>
              </a:pPr>
              <a:r>
                <a:rPr lang="en-US" altLang="es-ES" sz="1400" b="1">
                  <a:latin typeface="Arial" panose="020B0604020202020204" pitchFamily="34" charset="0"/>
                </a:rPr>
                <a:t> CEDER (Soria)</a:t>
              </a:r>
            </a:p>
            <a:p>
              <a:pPr eaLnBrk="1" hangingPunct="1">
                <a:spcBef>
                  <a:spcPts val="363"/>
                </a:spcBef>
                <a:buClrTx/>
                <a:buSzTx/>
                <a:buFont typeface="Arial" panose="020B0604020202020204" pitchFamily="34" charset="0"/>
                <a:buChar char="•"/>
              </a:pPr>
              <a:r>
                <a:rPr lang="en-US" altLang="es-ES" sz="1400" b="1">
                  <a:latin typeface="Arial" panose="020B0604020202020204" pitchFamily="34" charset="0"/>
                </a:rPr>
                <a:t> CENER (Navarra)</a:t>
              </a:r>
            </a:p>
            <a:p>
              <a:pPr eaLnBrk="1" hangingPunct="1">
                <a:spcBef>
                  <a:spcPts val="363"/>
                </a:spcBef>
                <a:buClrTx/>
                <a:buSzTx/>
                <a:buFont typeface="Arial" panose="020B0604020202020204" pitchFamily="34" charset="0"/>
                <a:buChar char="•"/>
              </a:pPr>
              <a:r>
                <a:rPr lang="en-US" altLang="es-ES" sz="1400" b="1">
                  <a:latin typeface="Arial" panose="020B0604020202020204" pitchFamily="34" charset="0"/>
                </a:rPr>
                <a:t> CETA (Trujillo)</a:t>
              </a:r>
            </a:p>
            <a:p>
              <a:pPr eaLnBrk="1" hangingPunct="1">
                <a:spcBef>
                  <a:spcPts val="363"/>
                </a:spcBef>
                <a:buClrTx/>
                <a:buSzTx/>
                <a:buFont typeface="Arial" panose="020B0604020202020204" pitchFamily="34" charset="0"/>
                <a:buChar char="•"/>
              </a:pPr>
              <a:r>
                <a:rPr lang="en-US" altLang="es-ES" sz="1400" b="1">
                  <a:latin typeface="Arial" panose="020B0604020202020204" pitchFamily="34" charset="0"/>
                </a:rPr>
                <a:t> CISOT (Barcelona)</a:t>
              </a:r>
            </a:p>
            <a:p>
              <a:pPr eaLnBrk="1" hangingPunct="1">
                <a:spcBef>
                  <a:spcPts val="363"/>
                </a:spcBef>
                <a:buClrTx/>
                <a:buSzTx/>
                <a:buFont typeface="Arial" panose="020B0604020202020204" pitchFamily="34" charset="0"/>
                <a:buChar char="•"/>
              </a:pPr>
              <a:r>
                <a:rPr lang="en-US" altLang="es-ES" sz="1400" b="1">
                  <a:latin typeface="Arial" panose="020B0604020202020204" pitchFamily="34" charset="0"/>
                </a:rPr>
                <a:t> MONCLOA (Madrid)</a:t>
              </a:r>
            </a:p>
            <a:p>
              <a:pPr eaLnBrk="1" hangingPunct="1">
                <a:spcBef>
                  <a:spcPts val="363"/>
                </a:spcBef>
                <a:buClrTx/>
                <a:buSzTx/>
                <a:buFont typeface="Arial" panose="020B0604020202020204" pitchFamily="34" charset="0"/>
                <a:buChar char="•"/>
              </a:pPr>
              <a:r>
                <a:rPr lang="en-US" altLang="es-ES" sz="1400" b="1">
                  <a:latin typeface="Arial" panose="020B0604020202020204" pitchFamily="34" charset="0"/>
                </a:rPr>
                <a:t> PLATAFORMA SOLAR DE ALMERIA</a:t>
              </a:r>
            </a:p>
          </p:txBody>
        </p:sp>
      </p:grpSp>
      <p:pic>
        <p:nvPicPr>
          <p:cNvPr id="6150" name="72 Imagen" descr="Logo_CIEMAT_Ministerio.jpg">
            <a:extLst>
              <a:ext uri="{FF2B5EF4-FFF2-40B4-BE49-F238E27FC236}">
                <a16:creationId xmlns:a16="http://schemas.microsoft.com/office/drawing/2014/main" id="{87248229-6F82-F64D-9210-12C9B959DFD5}"/>
              </a:ext>
            </a:extLst>
          </p:cNvPr>
          <p:cNvPicPr>
            <a:picLocks noChangeAspect="1"/>
          </p:cNvPicPr>
          <p:nvPr/>
        </p:nvPicPr>
        <p:blipFill>
          <a:blip r:embed="rId5">
            <a:extLst>
              <a:ext uri="{28A0092B-C50C-407E-A947-70E740481C1C}">
                <a14:useLocalDpi xmlns:a14="http://schemas.microsoft.com/office/drawing/2010/main" val="0"/>
              </a:ext>
            </a:extLst>
          </a:blip>
          <a:srcRect l="64156"/>
          <a:stretch>
            <a:fillRect/>
          </a:stretch>
        </p:blipFill>
        <p:spPr bwMode="auto">
          <a:xfrm>
            <a:off x="4763" y="0"/>
            <a:ext cx="118268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Imagen 3">
            <a:extLst>
              <a:ext uri="{FF2B5EF4-FFF2-40B4-BE49-F238E27FC236}">
                <a16:creationId xmlns:a16="http://schemas.microsoft.com/office/drawing/2014/main" id="{10232715-9E57-1C4F-A9D7-E96500606D56}"/>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926013" y="3573463"/>
            <a:ext cx="3984625" cy="290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2" name="Rectángulo 1">
            <a:extLst>
              <a:ext uri="{FF2B5EF4-FFF2-40B4-BE49-F238E27FC236}">
                <a16:creationId xmlns:a16="http://schemas.microsoft.com/office/drawing/2014/main" id="{96F4BB5E-03D4-2245-AF28-CC71B8DFCC57}"/>
              </a:ext>
            </a:extLst>
          </p:cNvPr>
          <p:cNvSpPr>
            <a:spLocks noChangeArrowheads="1"/>
          </p:cNvSpPr>
          <p:nvPr/>
        </p:nvSpPr>
        <p:spPr bwMode="auto">
          <a:xfrm>
            <a:off x="593725" y="2551113"/>
            <a:ext cx="2736850" cy="504825"/>
          </a:xfrm>
          <a:prstGeom prst="rect">
            <a:avLst/>
          </a:prstGeom>
          <a:solidFill>
            <a:srgbClr val="FFFF00">
              <a:alpha val="12941"/>
            </a:srgbClr>
          </a:solidFill>
          <a:ln w="9525">
            <a:solidFill>
              <a:schemeClr val="tx1"/>
            </a:solidFill>
            <a:round/>
            <a:headEnd/>
            <a:tailEnd type="triangle" w="med" len="med"/>
          </a:ln>
        </p:spPr>
        <p:txBody>
          <a:bodyPr anchor="b"/>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ClrTx/>
              <a:buSzTx/>
              <a:buFontTx/>
              <a:buNone/>
            </a:pPr>
            <a:endParaRPr lang="en-GB" altLang="es-ES" sz="3000">
              <a:solidFill>
                <a:schemeClr val="tx2"/>
              </a:solidFill>
            </a:endParaRPr>
          </a:p>
        </p:txBody>
      </p:sp>
      <p:sp>
        <p:nvSpPr>
          <p:cNvPr id="6153" name="Text Box 20">
            <a:extLst>
              <a:ext uri="{FF2B5EF4-FFF2-40B4-BE49-F238E27FC236}">
                <a16:creationId xmlns:a16="http://schemas.microsoft.com/office/drawing/2014/main" id="{4DD34266-5D63-644D-B982-2E2363B21B0C}"/>
              </a:ext>
            </a:extLst>
          </p:cNvPr>
          <p:cNvSpPr txBox="1">
            <a:spLocks noChangeArrowheads="1"/>
          </p:cNvSpPr>
          <p:nvPr/>
        </p:nvSpPr>
        <p:spPr bwMode="auto">
          <a:xfrm>
            <a:off x="3203575" y="14288"/>
            <a:ext cx="5616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What is CIEMAT ?  </a:t>
            </a:r>
            <a:r>
              <a:rPr lang="en-US" altLang="es-ES" sz="3000" b="1">
                <a:solidFill>
                  <a:srgbClr val="000090"/>
                </a:solidFill>
                <a:latin typeface="Arial" panose="020B0604020202020204" pitchFamily="34" charset="0"/>
              </a:rPr>
              <a:t> </a:t>
            </a:r>
          </a:p>
        </p:txBody>
      </p:sp>
      <p:sp>
        <p:nvSpPr>
          <p:cNvPr id="6154" name="CuadroTexto 17">
            <a:extLst>
              <a:ext uri="{FF2B5EF4-FFF2-40B4-BE49-F238E27FC236}">
                <a16:creationId xmlns:a16="http://schemas.microsoft.com/office/drawing/2014/main" id="{7FAFA090-206B-FF4C-9C05-784946D8C00A}"/>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 Box 6">
            <a:extLst>
              <a:ext uri="{FF2B5EF4-FFF2-40B4-BE49-F238E27FC236}">
                <a16:creationId xmlns:a16="http://schemas.microsoft.com/office/drawing/2014/main" id="{6486A312-BEBC-FF41-877A-0ED100C5B4C1}"/>
              </a:ext>
            </a:extLst>
          </p:cNvPr>
          <p:cNvSpPr txBox="1">
            <a:spLocks noChangeArrowheads="1"/>
          </p:cNvSpPr>
          <p:nvPr/>
        </p:nvSpPr>
        <p:spPr bwMode="auto">
          <a:xfrm>
            <a:off x="557213" y="188913"/>
            <a:ext cx="6137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50000"/>
              </a:spcBef>
              <a:buClrTx/>
              <a:buSzTx/>
              <a:buFontTx/>
              <a:buNone/>
            </a:pPr>
            <a:r>
              <a:rPr lang="en-US" altLang="es-ES" sz="2000" b="1">
                <a:solidFill>
                  <a:schemeClr val="tx2"/>
                </a:solidFill>
              </a:rPr>
              <a:t>  </a:t>
            </a:r>
            <a:r>
              <a:rPr lang="en-US" altLang="es-ES" sz="2000" b="1">
                <a:solidFill>
                  <a:srgbClr val="000090"/>
                </a:solidFill>
              </a:rPr>
              <a:t>The QUACO Project</a:t>
            </a:r>
          </a:p>
        </p:txBody>
      </p:sp>
      <p:sp>
        <p:nvSpPr>
          <p:cNvPr id="43010" name="Rectángulo 1">
            <a:extLst>
              <a:ext uri="{FF2B5EF4-FFF2-40B4-BE49-F238E27FC236}">
                <a16:creationId xmlns:a16="http://schemas.microsoft.com/office/drawing/2014/main" id="{2B4B4CE0-D795-2B42-A995-CB609CE35D7D}"/>
              </a:ext>
            </a:extLst>
          </p:cNvPr>
          <p:cNvSpPr>
            <a:spLocks noChangeArrowheads="1"/>
          </p:cNvSpPr>
          <p:nvPr/>
        </p:nvSpPr>
        <p:spPr bwMode="auto">
          <a:xfrm>
            <a:off x="611188" y="620713"/>
            <a:ext cx="820896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just" eaLnBrk="1" hangingPunct="1">
              <a:spcBef>
                <a:spcPct val="0"/>
              </a:spcBef>
              <a:buClrTx/>
              <a:buSzTx/>
              <a:buFontTx/>
              <a:buNone/>
            </a:pPr>
            <a:r>
              <a:rPr lang="en-GB" altLang="es-ES" sz="1800">
                <a:solidFill>
                  <a:srgbClr val="0000FF"/>
                </a:solidFill>
              </a:rPr>
              <a:t>The QUACO project draws together several research infrastructures with similar technical requirements in magnet development, which will allow the avoidance of unnecessary duplication of design effort and reduce overall cost through economies of scale using a </a:t>
            </a:r>
            <a:r>
              <a:rPr lang="en-GB" altLang="es-ES" sz="1800" b="1">
                <a:solidFill>
                  <a:srgbClr val="0000FF"/>
                </a:solidFill>
              </a:rPr>
              <a:t>joint procurement process</a:t>
            </a:r>
            <a:r>
              <a:rPr lang="en-GB" altLang="es-ES" sz="1800">
                <a:solidFill>
                  <a:srgbClr val="0000FF"/>
                </a:solidFill>
              </a:rPr>
              <a:t>. By pooling efforts, the partners in QUACO will act as a single buyer group with sufficient momentum for potential suppliers to consider the phased development of the requested magnets.</a:t>
            </a:r>
            <a:r>
              <a:rPr lang="es-ES" altLang="es-ES" sz="1800">
                <a:solidFill>
                  <a:srgbClr val="0000FF"/>
                </a:solidFill>
              </a:rPr>
              <a:t> </a:t>
            </a:r>
            <a:r>
              <a:rPr lang="en-GB" altLang="es-ES" sz="1800">
                <a:solidFill>
                  <a:srgbClr val="0000FF"/>
                </a:solidFill>
              </a:rPr>
              <a:t>QUACO</a:t>
            </a:r>
            <a:r>
              <a:rPr lang="en-GB" altLang="en-GB" sz="1800">
                <a:solidFill>
                  <a:srgbClr val="0000FF"/>
                </a:solidFill>
              </a:rPr>
              <a:t>’</a:t>
            </a:r>
            <a:r>
              <a:rPr lang="en-GB" altLang="es-ES" sz="1800">
                <a:solidFill>
                  <a:srgbClr val="0000FF"/>
                </a:solidFill>
              </a:rPr>
              <a:t>s goal is to create a paradigm shift in the industrialization of the new generation of superconducting magnets.  </a:t>
            </a:r>
            <a:endParaRPr lang="es-ES" altLang="es-ES" sz="1800">
              <a:solidFill>
                <a:srgbClr val="0000FF"/>
              </a:solidFill>
            </a:endParaRPr>
          </a:p>
        </p:txBody>
      </p:sp>
      <p:pic>
        <p:nvPicPr>
          <p:cNvPr id="43011" name="Imagen 3">
            <a:extLst>
              <a:ext uri="{FF2B5EF4-FFF2-40B4-BE49-F238E27FC236}">
                <a16:creationId xmlns:a16="http://schemas.microsoft.com/office/drawing/2014/main" id="{0C786258-D1F0-5B4A-8D91-C3E5F82B15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7367" t="14682" r="29643"/>
          <a:stretch>
            <a:fillRect/>
          </a:stretch>
        </p:blipFill>
        <p:spPr bwMode="auto">
          <a:xfrm>
            <a:off x="6227763" y="2882900"/>
            <a:ext cx="2603500"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Rectángulo 5">
            <a:extLst>
              <a:ext uri="{FF2B5EF4-FFF2-40B4-BE49-F238E27FC236}">
                <a16:creationId xmlns:a16="http://schemas.microsoft.com/office/drawing/2014/main" id="{9D4A68FE-63B1-604A-9DE8-D193FC7B158A}"/>
              </a:ext>
            </a:extLst>
          </p:cNvPr>
          <p:cNvSpPr>
            <a:spLocks noChangeArrowheads="1"/>
          </p:cNvSpPr>
          <p:nvPr/>
        </p:nvSpPr>
        <p:spPr bwMode="auto">
          <a:xfrm>
            <a:off x="107950" y="3068638"/>
            <a:ext cx="60483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just" eaLnBrk="1" hangingPunct="1">
              <a:spcBef>
                <a:spcPct val="0"/>
              </a:spcBef>
              <a:buClrTx/>
              <a:buSzTx/>
              <a:buFontTx/>
              <a:buNone/>
            </a:pPr>
            <a:r>
              <a:rPr lang="en-GB" altLang="es-ES" sz="1600">
                <a:solidFill>
                  <a:srgbClr val="000090"/>
                </a:solidFill>
              </a:rPr>
              <a:t>QUACO Project is a self-contained and consistent part of the High Luminosity LHC Project, focusing on the design, development and procurement of superconducting magnets.</a:t>
            </a:r>
            <a:endParaRPr lang="es-ES" altLang="es-ES" sz="1600">
              <a:solidFill>
                <a:srgbClr val="000090"/>
              </a:solidFill>
            </a:endParaRPr>
          </a:p>
          <a:p>
            <a:pPr algn="just" eaLnBrk="1" hangingPunct="1">
              <a:spcBef>
                <a:spcPct val="0"/>
              </a:spcBef>
              <a:buClrTx/>
              <a:buSzTx/>
              <a:buFontTx/>
              <a:buNone/>
            </a:pPr>
            <a:r>
              <a:rPr lang="en-GB" altLang="es-ES" sz="1600">
                <a:solidFill>
                  <a:srgbClr val="000090"/>
                </a:solidFill>
              </a:rPr>
              <a:t>The final result of the project will be 2 pilot magnets necessary for HI-LUMI LHC.</a:t>
            </a:r>
            <a:r>
              <a:rPr lang="es-ES" altLang="es-ES" sz="1600">
                <a:solidFill>
                  <a:srgbClr val="000090"/>
                </a:solidFill>
              </a:rPr>
              <a:t> </a:t>
            </a:r>
          </a:p>
        </p:txBody>
      </p:sp>
      <p:sp>
        <p:nvSpPr>
          <p:cNvPr id="43013" name="Rectángulo 6">
            <a:extLst>
              <a:ext uri="{FF2B5EF4-FFF2-40B4-BE49-F238E27FC236}">
                <a16:creationId xmlns:a16="http://schemas.microsoft.com/office/drawing/2014/main" id="{D8D11CB9-C442-DF4D-892B-84CC518AB532}"/>
              </a:ext>
            </a:extLst>
          </p:cNvPr>
          <p:cNvSpPr>
            <a:spLocks noChangeArrowheads="1"/>
          </p:cNvSpPr>
          <p:nvPr/>
        </p:nvSpPr>
        <p:spPr bwMode="auto">
          <a:xfrm>
            <a:off x="107950" y="4379913"/>
            <a:ext cx="8351838"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ClrTx/>
              <a:buSzTx/>
              <a:buFontTx/>
              <a:buNone/>
            </a:pPr>
            <a:r>
              <a:rPr lang="en-GB" altLang="es-ES" sz="1600" b="1">
                <a:solidFill>
                  <a:srgbClr val="000090"/>
                </a:solidFill>
              </a:rPr>
              <a:t>Participants: </a:t>
            </a:r>
            <a:endParaRPr lang="es-ES" altLang="es-ES" sz="1600" b="1">
              <a:solidFill>
                <a:srgbClr val="000090"/>
              </a:solidFill>
            </a:endParaRPr>
          </a:p>
          <a:p>
            <a:pPr eaLnBrk="1" hangingPunct="1">
              <a:spcBef>
                <a:spcPct val="0"/>
              </a:spcBef>
              <a:buClrTx/>
              <a:buSzTx/>
              <a:buFontTx/>
              <a:buNone/>
            </a:pPr>
            <a:r>
              <a:rPr lang="en-GB" altLang="es-ES" sz="1600">
                <a:solidFill>
                  <a:srgbClr val="000090"/>
                </a:solidFill>
              </a:rPr>
              <a:t>1) The European Organization for Nuclear Research (CERN),</a:t>
            </a:r>
            <a:endParaRPr lang="es-ES" altLang="es-ES" sz="1600">
              <a:solidFill>
                <a:srgbClr val="000090"/>
              </a:solidFill>
            </a:endParaRPr>
          </a:p>
          <a:p>
            <a:pPr eaLnBrk="1" hangingPunct="1">
              <a:spcBef>
                <a:spcPct val="0"/>
              </a:spcBef>
              <a:buClrTx/>
              <a:buSzTx/>
              <a:buFontTx/>
              <a:buNone/>
            </a:pPr>
            <a:r>
              <a:rPr lang="en-GB" altLang="es-ES" sz="1600">
                <a:solidFill>
                  <a:srgbClr val="000090"/>
                </a:solidFill>
              </a:rPr>
              <a:t>2) Commissariat A L</a:t>
            </a:r>
            <a:r>
              <a:rPr lang="en-GB" altLang="en-GB" sz="1600">
                <a:solidFill>
                  <a:srgbClr val="000090"/>
                </a:solidFill>
              </a:rPr>
              <a:t>’</a:t>
            </a:r>
            <a:r>
              <a:rPr lang="en-GB" altLang="es-ES" sz="1600">
                <a:solidFill>
                  <a:srgbClr val="000090"/>
                </a:solidFill>
              </a:rPr>
              <a:t>Energie Atomique Et Aux Energies Alternatives (CEA), </a:t>
            </a:r>
            <a:endParaRPr lang="es-ES" altLang="es-ES" sz="1600">
              <a:solidFill>
                <a:srgbClr val="000090"/>
              </a:solidFill>
            </a:endParaRPr>
          </a:p>
          <a:p>
            <a:pPr eaLnBrk="1" hangingPunct="1">
              <a:spcBef>
                <a:spcPct val="0"/>
              </a:spcBef>
              <a:buClrTx/>
              <a:buSzTx/>
              <a:buFontTx/>
              <a:buNone/>
            </a:pPr>
            <a:r>
              <a:rPr lang="es-ES" altLang="es-ES" sz="1600">
                <a:solidFill>
                  <a:srgbClr val="000090"/>
                </a:solidFill>
              </a:rPr>
              <a:t>3) Centro de Investigaciones Energéticas, Medioambientales Y Tecnológicas (CIEMAT), </a:t>
            </a:r>
          </a:p>
          <a:p>
            <a:pPr eaLnBrk="1" hangingPunct="1">
              <a:spcBef>
                <a:spcPct val="0"/>
              </a:spcBef>
              <a:buClrTx/>
              <a:buSzTx/>
              <a:buFontTx/>
              <a:buNone/>
            </a:pPr>
            <a:r>
              <a:rPr lang="en-GB" altLang="es-ES" sz="1600">
                <a:solidFill>
                  <a:srgbClr val="000090"/>
                </a:solidFill>
              </a:rPr>
              <a:t>4) Narodowe Centrum Badan Jadrowych (NCBJ).</a:t>
            </a:r>
            <a:endParaRPr lang="es-ES" altLang="es-ES" sz="1600">
              <a:solidFill>
                <a:srgbClr val="000090"/>
              </a:solidFill>
            </a:endParaRPr>
          </a:p>
          <a:p>
            <a:pPr algn="just" eaLnBrk="1" hangingPunct="1">
              <a:spcBef>
                <a:spcPct val="0"/>
              </a:spcBef>
              <a:buClrTx/>
              <a:buSzTx/>
              <a:buFontTx/>
              <a:buNone/>
            </a:pPr>
            <a:endParaRPr lang="es-ES" altLang="es-ES" sz="1600">
              <a:solidFill>
                <a:schemeClr val="tx2"/>
              </a:solidFill>
            </a:endParaRPr>
          </a:p>
        </p:txBody>
      </p:sp>
      <p:sp>
        <p:nvSpPr>
          <p:cNvPr id="43014" name="Rectángulo 8">
            <a:extLst>
              <a:ext uri="{FF2B5EF4-FFF2-40B4-BE49-F238E27FC236}">
                <a16:creationId xmlns:a16="http://schemas.microsoft.com/office/drawing/2014/main" id="{D604861E-BC72-3344-8A34-CA672203738D}"/>
              </a:ext>
            </a:extLst>
          </p:cNvPr>
          <p:cNvSpPr>
            <a:spLocks noChangeArrowheads="1"/>
          </p:cNvSpPr>
          <p:nvPr/>
        </p:nvSpPr>
        <p:spPr bwMode="auto">
          <a:xfrm>
            <a:off x="4572000" y="5732463"/>
            <a:ext cx="45720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ClrTx/>
              <a:buSzTx/>
              <a:buFontTx/>
              <a:buNone/>
            </a:pPr>
            <a:r>
              <a:rPr lang="en-GB" altLang="es-ES" sz="1600" b="1">
                <a:solidFill>
                  <a:srgbClr val="000090"/>
                </a:solidFill>
              </a:rPr>
              <a:t>Funding:</a:t>
            </a:r>
            <a:endParaRPr lang="es-ES" altLang="es-ES" sz="1600" b="1">
              <a:solidFill>
                <a:srgbClr val="000090"/>
              </a:solidFill>
            </a:endParaRPr>
          </a:p>
          <a:p>
            <a:pPr eaLnBrk="1" hangingPunct="1">
              <a:spcBef>
                <a:spcPct val="0"/>
              </a:spcBef>
              <a:buClrTx/>
              <a:buSzTx/>
              <a:buFontTx/>
              <a:buNone/>
            </a:pPr>
            <a:r>
              <a:rPr lang="en-GB" altLang="es-ES" sz="1600">
                <a:solidFill>
                  <a:srgbClr val="000090"/>
                </a:solidFill>
              </a:rPr>
              <a:t>Total cost in the proposal 6,647,895.00 €</a:t>
            </a:r>
            <a:endParaRPr lang="es-ES" altLang="es-ES" sz="1600">
              <a:solidFill>
                <a:srgbClr val="000090"/>
              </a:solidFill>
            </a:endParaRPr>
          </a:p>
          <a:p>
            <a:pPr eaLnBrk="1" hangingPunct="1">
              <a:spcBef>
                <a:spcPct val="0"/>
              </a:spcBef>
              <a:buClrTx/>
              <a:buSzTx/>
              <a:buFontTx/>
              <a:buNone/>
            </a:pPr>
            <a:r>
              <a:rPr lang="en-GB" altLang="es-ES" sz="1600">
                <a:solidFill>
                  <a:srgbClr val="000090"/>
                </a:solidFill>
              </a:rPr>
              <a:t>Maximum grant amount 4,653,523.88 €</a:t>
            </a:r>
            <a:endParaRPr lang="es-ES" altLang="es-ES" sz="1600">
              <a:solidFill>
                <a:srgbClr val="000090"/>
              </a:solidFill>
            </a:endParaRPr>
          </a:p>
        </p:txBody>
      </p:sp>
      <p:sp>
        <p:nvSpPr>
          <p:cNvPr id="43015" name="CuadroTexto 9">
            <a:extLst>
              <a:ext uri="{FF2B5EF4-FFF2-40B4-BE49-F238E27FC236}">
                <a16:creationId xmlns:a16="http://schemas.microsoft.com/office/drawing/2014/main" id="{3A19686D-AE5E-A948-9AA4-2BB8726001C2}"/>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
        <p:nvSpPr>
          <p:cNvPr id="43016" name="Text Box 20">
            <a:extLst>
              <a:ext uri="{FF2B5EF4-FFF2-40B4-BE49-F238E27FC236}">
                <a16:creationId xmlns:a16="http://schemas.microsoft.com/office/drawing/2014/main" id="{21CE2B9F-4E4B-3F48-9803-7D89EB100483}"/>
              </a:ext>
            </a:extLst>
          </p:cNvPr>
          <p:cNvSpPr txBox="1">
            <a:spLocks noChangeArrowheads="1"/>
          </p:cNvSpPr>
          <p:nvPr/>
        </p:nvSpPr>
        <p:spPr bwMode="auto">
          <a:xfrm>
            <a:off x="1781175" y="14288"/>
            <a:ext cx="70564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CIEMAT  Contribution to LHC-HL (3)  </a:t>
            </a:r>
            <a:r>
              <a:rPr lang="en-US" altLang="es-ES" sz="3000" b="1">
                <a:solidFill>
                  <a:srgbClr val="000090"/>
                </a:solidFill>
                <a:latin typeface="Arial" panose="020B0604020202020204" pitchFamily="34" charset="0"/>
              </a:rPr>
              <a:t> </a:t>
            </a:r>
          </a:p>
        </p:txBody>
      </p:sp>
    </p:spTree>
  </p:cSld>
  <p:clrMapOvr>
    <a:masterClrMapping/>
  </p:clrMapOvr>
  <p:transition spd="med" advClick="0">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ext Box 2">
            <a:extLst>
              <a:ext uri="{FF2B5EF4-FFF2-40B4-BE49-F238E27FC236}">
                <a16:creationId xmlns:a16="http://schemas.microsoft.com/office/drawing/2014/main" id="{234A45A3-F832-AF43-9804-5ADA18A9F4DB}"/>
              </a:ext>
            </a:extLst>
          </p:cNvPr>
          <p:cNvSpPr txBox="1">
            <a:spLocks noChangeArrowheads="1"/>
          </p:cNvSpPr>
          <p:nvPr/>
        </p:nvSpPr>
        <p:spPr bwMode="auto">
          <a:xfrm>
            <a:off x="3203575" y="4992688"/>
            <a:ext cx="5616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800" b="1" i="1">
                <a:solidFill>
                  <a:srgbClr val="FF3300"/>
                </a:solidFill>
                <a:latin typeface="Arial" panose="020B0604020202020204" pitchFamily="34" charset="0"/>
              </a:rPr>
              <a:t>The EuroCirCol Project </a:t>
            </a:r>
          </a:p>
        </p:txBody>
      </p:sp>
      <p:sp>
        <p:nvSpPr>
          <p:cNvPr id="45058" name="CuadroTexto 2">
            <a:extLst>
              <a:ext uri="{FF2B5EF4-FFF2-40B4-BE49-F238E27FC236}">
                <a16:creationId xmlns:a16="http://schemas.microsoft.com/office/drawing/2014/main" id="{DA638443-2BC5-2640-8C3E-A25F703C1A62}"/>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ext Box 10">
            <a:extLst>
              <a:ext uri="{FF2B5EF4-FFF2-40B4-BE49-F238E27FC236}">
                <a16:creationId xmlns:a16="http://schemas.microsoft.com/office/drawing/2014/main" id="{14E4DA31-4035-1349-9852-08E17391CDAF}"/>
              </a:ext>
            </a:extLst>
          </p:cNvPr>
          <p:cNvSpPr txBox="1">
            <a:spLocks noChangeArrowheads="1"/>
          </p:cNvSpPr>
          <p:nvPr/>
        </p:nvSpPr>
        <p:spPr bwMode="auto">
          <a:xfrm>
            <a:off x="611188" y="646113"/>
            <a:ext cx="5473700"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just">
              <a:spcBef>
                <a:spcPct val="0"/>
              </a:spcBef>
              <a:buClrTx/>
              <a:buSzTx/>
              <a:buFontTx/>
              <a:buNone/>
            </a:pPr>
            <a:r>
              <a:rPr lang="en-GB" altLang="es-ES" sz="1600">
                <a:solidFill>
                  <a:srgbClr val="000090"/>
                </a:solidFill>
              </a:rPr>
              <a:t>CERN has recently launched a  feasibility conceptual study for post-LHC particle accelerator options, considering the technology research and development programs that would be required to build a future circular collider in the range of 100 TeV. Among other initiatives, an international collaboration called EuroCirCol has been awarded with a H2020 grant to address the main issues of the future machine.</a:t>
            </a:r>
            <a:endParaRPr lang="en-GB" altLang="es-ES" sz="800">
              <a:solidFill>
                <a:srgbClr val="000090"/>
              </a:solidFill>
            </a:endParaRPr>
          </a:p>
        </p:txBody>
      </p:sp>
      <p:graphicFrame>
        <p:nvGraphicFramePr>
          <p:cNvPr id="257117" name="Group 93">
            <a:extLst>
              <a:ext uri="{FF2B5EF4-FFF2-40B4-BE49-F238E27FC236}">
                <a16:creationId xmlns:a16="http://schemas.microsoft.com/office/drawing/2014/main" id="{61565DAD-338F-884D-A08F-91B920E65D0D}"/>
              </a:ext>
            </a:extLst>
          </p:cNvPr>
          <p:cNvGraphicFramePr>
            <a:graphicFrameLocks noGrp="1"/>
          </p:cNvGraphicFramePr>
          <p:nvPr/>
        </p:nvGraphicFramePr>
        <p:xfrm>
          <a:off x="611188" y="3367088"/>
          <a:ext cx="8208962" cy="2474914"/>
        </p:xfrm>
        <a:graphic>
          <a:graphicData uri="http://schemas.openxmlformats.org/drawingml/2006/table">
            <a:tbl>
              <a:tblPr/>
              <a:tblGrid>
                <a:gridCol w="1008484">
                  <a:extLst>
                    <a:ext uri="{9D8B030D-6E8A-4147-A177-3AD203B41FA5}">
                      <a16:colId xmlns:a16="http://schemas.microsoft.com/office/drawing/2014/main" val="20000"/>
                    </a:ext>
                  </a:extLst>
                </a:gridCol>
                <a:gridCol w="5472608">
                  <a:extLst>
                    <a:ext uri="{9D8B030D-6E8A-4147-A177-3AD203B41FA5}">
                      <a16:colId xmlns:a16="http://schemas.microsoft.com/office/drawing/2014/main" val="20001"/>
                    </a:ext>
                  </a:extLst>
                </a:gridCol>
                <a:gridCol w="1727870">
                  <a:extLst>
                    <a:ext uri="{9D8B030D-6E8A-4147-A177-3AD203B41FA5}">
                      <a16:colId xmlns:a16="http://schemas.microsoft.com/office/drawing/2014/main" val="20002"/>
                    </a:ext>
                  </a:extLst>
                </a:gridCol>
              </a:tblGrid>
              <a:tr h="304798">
                <a:tc grid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Spanish Contribution to the </a:t>
                      </a:r>
                      <a:r>
                        <a:rPr kumimoji="0" lang="en-US" sz="1400" b="1" i="0" u="none" strike="noStrike" cap="none" normalizeH="0" baseline="0" dirty="0" err="1">
                          <a:ln>
                            <a:noFill/>
                          </a:ln>
                          <a:solidFill>
                            <a:srgbClr val="000090"/>
                          </a:solidFill>
                          <a:effectLst/>
                          <a:latin typeface="Tahoma" charset="0"/>
                          <a:ea typeface="ＭＳ Ｐゴシック" charset="0"/>
                        </a:rPr>
                        <a:t>EuroCirCol</a:t>
                      </a:r>
                      <a:r>
                        <a:rPr kumimoji="0" lang="en-US" sz="1400" b="1" i="0" u="none" strike="noStrike" cap="none" normalizeH="0" baseline="0" dirty="0">
                          <a:ln>
                            <a:noFill/>
                          </a:ln>
                          <a:solidFill>
                            <a:srgbClr val="000090"/>
                          </a:solidFill>
                          <a:effectLst/>
                          <a:latin typeface="Tahoma" charset="0"/>
                          <a:ea typeface="ＭＳ Ｐゴシック" charset="0"/>
                        </a:rPr>
                        <a:t> Project (FCC)</a:t>
                      </a:r>
                    </a:p>
                  </a:txBody>
                  <a:tcPr marT="45719" marB="45719"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10000"/>
                  </a:ext>
                </a:extLst>
              </a:tr>
              <a:tr h="49377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200" b="1" i="0" u="none" strike="noStrike" cap="none" normalizeH="0" baseline="0" dirty="0" err="1">
                          <a:ln>
                            <a:noFill/>
                          </a:ln>
                          <a:solidFill>
                            <a:srgbClr val="000090"/>
                          </a:solidFill>
                          <a:effectLst/>
                          <a:latin typeface="Tahoma" charset="0"/>
                          <a:ea typeface="ＭＳ Ｐゴシック" charset="0"/>
                        </a:rPr>
                        <a:t>WorK</a:t>
                      </a:r>
                      <a:r>
                        <a:rPr kumimoji="0" lang="en-US" sz="1200" b="1" i="0" u="none" strike="noStrike" cap="none" normalizeH="0" baseline="0" dirty="0">
                          <a:ln>
                            <a:noFill/>
                          </a:ln>
                          <a:solidFill>
                            <a:srgbClr val="000090"/>
                          </a:solidFill>
                          <a:effectLst/>
                          <a:latin typeface="Tahoma" charset="0"/>
                          <a:ea typeface="ＭＳ Ｐゴシック" charset="0"/>
                        </a:rPr>
                        <a:t> </a:t>
                      </a:r>
                    </a:p>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200" b="1" i="0" u="none" strike="noStrike" cap="none" normalizeH="0" baseline="0" dirty="0">
                          <a:ln>
                            <a:noFill/>
                          </a:ln>
                          <a:solidFill>
                            <a:srgbClr val="000090"/>
                          </a:solidFill>
                          <a:effectLst/>
                          <a:latin typeface="Tahoma" charset="0"/>
                          <a:ea typeface="ＭＳ Ｐゴシック" charset="0"/>
                        </a:rPr>
                        <a:t>Package</a:t>
                      </a:r>
                    </a:p>
                  </a:txBody>
                  <a:tcPr marT="45719" marB="4571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200" b="1" i="0" u="none" strike="noStrike" cap="none" normalizeH="0" baseline="0" dirty="0">
                          <a:ln>
                            <a:noFill/>
                          </a:ln>
                          <a:solidFill>
                            <a:srgbClr val="000090"/>
                          </a:solidFill>
                          <a:effectLst/>
                          <a:latin typeface="Tahoma" charset="0"/>
                          <a:ea typeface="ＭＳ Ｐゴシック" charset="0"/>
                        </a:rPr>
                        <a:t>WP Description</a:t>
                      </a:r>
                    </a:p>
                  </a:txBody>
                  <a:tcPr marT="45719" marB="4571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200" b="1" i="0" u="none" strike="noStrike" cap="none" normalizeH="0" baseline="0" dirty="0">
                          <a:ln>
                            <a:noFill/>
                          </a:ln>
                          <a:solidFill>
                            <a:srgbClr val="000090"/>
                          </a:solidFill>
                          <a:effectLst/>
                          <a:latin typeface="Tahoma" charset="0"/>
                          <a:ea typeface="ＭＳ Ｐゴシック" charset="0"/>
                        </a:rPr>
                        <a:t>CONTRIBUTORS</a:t>
                      </a:r>
                    </a:p>
                  </a:txBody>
                  <a:tcPr marT="45719" marB="4571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1"/>
                  </a:ext>
                </a:extLst>
              </a:tr>
              <a:tr h="30478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200" b="0" i="0" u="none" strike="noStrike" cap="none" normalizeH="0" baseline="0" dirty="0">
                          <a:ln>
                            <a:noFill/>
                          </a:ln>
                          <a:solidFill>
                            <a:srgbClr val="000090"/>
                          </a:solidFill>
                          <a:effectLst/>
                          <a:latin typeface="Tahoma" charset="0"/>
                          <a:ea typeface="ＭＳ Ｐゴシック" charset="0"/>
                        </a:rPr>
                        <a:t>WP1</a:t>
                      </a: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r>
                        <a:rPr lang="en-GB" sz="1200">
                          <a:solidFill>
                            <a:srgbClr val="000090"/>
                          </a:solidFill>
                        </a:rPr>
                        <a:t>Management, Coordination and Implementation</a:t>
                      </a:r>
                      <a:endParaRPr lang="en-GB" sz="1200" dirty="0">
                        <a:solidFill>
                          <a:srgbClr val="000090"/>
                        </a:solidFill>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algn="ctr"/>
                      <a:r>
                        <a:rPr lang="es-ES" sz="1200" dirty="0">
                          <a:solidFill>
                            <a:srgbClr val="000090"/>
                          </a:solidFill>
                        </a:rPr>
                        <a:t>--</a:t>
                      </a: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2"/>
                  </a:ext>
                </a:extLst>
              </a:tr>
              <a:tr h="304786">
                <a:tc>
                  <a:txBody>
                    <a:bodyPr/>
                    <a:lstStyle/>
                    <a:p>
                      <a:pPr algn="ctr"/>
                      <a:r>
                        <a:rPr lang="es-ES" sz="1200" dirty="0">
                          <a:solidFill>
                            <a:srgbClr val="000090"/>
                          </a:solidFill>
                        </a:rPr>
                        <a:t>WP2</a:t>
                      </a: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r>
                        <a:rPr lang="en-GB" sz="1200">
                          <a:solidFill>
                            <a:srgbClr val="000090"/>
                          </a:solidFill>
                        </a:rPr>
                        <a:t>Arc Design:</a:t>
                      </a:r>
                      <a:r>
                        <a:rPr lang="en-GB" sz="1200" baseline="0">
                          <a:solidFill>
                            <a:srgbClr val="000090"/>
                          </a:solidFill>
                        </a:rPr>
                        <a:t> Conceptual design of the largest fraction of the collider ring</a:t>
                      </a:r>
                      <a:endParaRPr lang="en-GB" sz="1200" dirty="0">
                        <a:solidFill>
                          <a:srgbClr val="000090"/>
                        </a:solidFill>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algn="ctr"/>
                      <a:r>
                        <a:rPr lang="es-ES" sz="1200" dirty="0">
                          <a:solidFill>
                            <a:srgbClr val="000090"/>
                          </a:solidFill>
                        </a:rPr>
                        <a:t>--</a:t>
                      </a: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3"/>
                  </a:ext>
                </a:extLst>
              </a:tr>
              <a:tr h="304786">
                <a:tc>
                  <a:txBody>
                    <a:bodyPr/>
                    <a:lstStyle/>
                    <a:p>
                      <a:pPr algn="ctr"/>
                      <a:r>
                        <a:rPr lang="es-ES" sz="1200" dirty="0">
                          <a:solidFill>
                            <a:srgbClr val="000090"/>
                          </a:solidFill>
                        </a:rPr>
                        <a:t>WP3</a:t>
                      </a: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r>
                        <a:rPr lang="en-GB" sz="1200">
                          <a:solidFill>
                            <a:srgbClr val="000090"/>
                          </a:solidFill>
                        </a:rPr>
                        <a:t>Design of the experimental insertion regions</a:t>
                      </a:r>
                      <a:endParaRPr lang="en-GB" sz="1200" dirty="0">
                        <a:solidFill>
                          <a:srgbClr val="000090"/>
                        </a:solidFill>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algn="ctr"/>
                      <a:r>
                        <a:rPr lang="es-ES" sz="1200" dirty="0">
                          <a:solidFill>
                            <a:srgbClr val="000090"/>
                          </a:solidFill>
                        </a:rPr>
                        <a:t>--</a:t>
                      </a: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4"/>
                  </a:ext>
                </a:extLst>
              </a:tr>
              <a:tr h="457198">
                <a:tc>
                  <a:txBody>
                    <a:bodyPr/>
                    <a:lstStyle/>
                    <a:p>
                      <a:pPr algn="ctr"/>
                      <a:r>
                        <a:rPr lang="es-ES" sz="1200" dirty="0">
                          <a:solidFill>
                            <a:srgbClr val="000090"/>
                          </a:solidFill>
                        </a:rPr>
                        <a:t>WP4</a:t>
                      </a: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r>
                        <a:rPr lang="en-GB" sz="1200">
                          <a:solidFill>
                            <a:srgbClr val="000090"/>
                          </a:solidFill>
                        </a:rPr>
                        <a:t>Design of the cryogenic beam vacuum system considering the enormous</a:t>
                      </a:r>
                      <a:r>
                        <a:rPr lang="en-GB" sz="1200" baseline="0">
                          <a:solidFill>
                            <a:srgbClr val="000090"/>
                          </a:solidFill>
                        </a:rPr>
                        <a:t> synchrotron radiation level</a:t>
                      </a:r>
                      <a:endParaRPr lang="en-GB" sz="1200" dirty="0">
                        <a:solidFill>
                          <a:srgbClr val="000090"/>
                        </a:solidFill>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algn="ctr"/>
                      <a:r>
                        <a:rPr lang="es-ES" sz="1200" dirty="0">
                          <a:solidFill>
                            <a:srgbClr val="000090"/>
                          </a:solidFill>
                        </a:rPr>
                        <a:t>ALBA </a:t>
                      </a:r>
                    </a:p>
                    <a:p>
                      <a:pPr algn="ctr"/>
                      <a:r>
                        <a:rPr lang="es-ES" sz="1200" dirty="0">
                          <a:solidFill>
                            <a:srgbClr val="000090"/>
                          </a:solidFill>
                        </a:rPr>
                        <a:t>CIEMAT </a:t>
                      </a: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5"/>
                  </a:ext>
                </a:extLst>
              </a:tr>
              <a:tr h="304786">
                <a:tc>
                  <a:txBody>
                    <a:bodyPr/>
                    <a:lstStyle/>
                    <a:p>
                      <a:pPr algn="ctr"/>
                      <a:r>
                        <a:rPr lang="es-ES" sz="1200" dirty="0">
                          <a:solidFill>
                            <a:srgbClr val="000090"/>
                          </a:solidFill>
                        </a:rPr>
                        <a:t>WP5</a:t>
                      </a:r>
                    </a:p>
                  </a:txBody>
                  <a:tcPr marT="45719" marB="45719" horzOverflow="overflow">
                    <a:lnL w="28575"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r>
                        <a:rPr lang="en-GB" sz="1200" dirty="0">
                          <a:solidFill>
                            <a:srgbClr val="000090"/>
                          </a:solidFill>
                        </a:rPr>
                        <a:t>High-Field</a:t>
                      </a:r>
                      <a:r>
                        <a:rPr lang="en-GB" sz="1200" baseline="0" dirty="0">
                          <a:solidFill>
                            <a:srgbClr val="000090"/>
                          </a:solidFill>
                        </a:rPr>
                        <a:t> </a:t>
                      </a:r>
                      <a:r>
                        <a:rPr lang="en-GB" sz="1200" baseline="0" noProof="0" dirty="0">
                          <a:solidFill>
                            <a:srgbClr val="000090"/>
                          </a:solidFill>
                        </a:rPr>
                        <a:t>superconducting</a:t>
                      </a:r>
                      <a:r>
                        <a:rPr lang="en-GB" sz="1200" baseline="0" dirty="0">
                          <a:solidFill>
                            <a:srgbClr val="000090"/>
                          </a:solidFill>
                        </a:rPr>
                        <a:t> magnet design for fields up to 16T</a:t>
                      </a:r>
                      <a:endParaRPr lang="en-GB" sz="1200" dirty="0">
                        <a:solidFill>
                          <a:srgbClr val="000090"/>
                        </a:solidFill>
                      </a:endParaRPr>
                    </a:p>
                  </a:txBody>
                  <a:tcPr marT="45719" marB="45719"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EAEAEA"/>
                    </a:solidFill>
                  </a:tcPr>
                </a:tc>
                <a:tc>
                  <a:txBody>
                    <a:bodyPr/>
                    <a:lstStyle/>
                    <a:p>
                      <a:pPr algn="ctr"/>
                      <a:r>
                        <a:rPr lang="es-ES" sz="1200" dirty="0">
                          <a:solidFill>
                            <a:srgbClr val="000090"/>
                          </a:solidFill>
                        </a:rPr>
                        <a:t>CIEMAT</a:t>
                      </a:r>
                      <a:r>
                        <a:rPr lang="es-ES" sz="1200" baseline="0" dirty="0">
                          <a:solidFill>
                            <a:srgbClr val="000090"/>
                          </a:solidFill>
                        </a:rPr>
                        <a:t> </a:t>
                      </a:r>
                      <a:endParaRPr lang="es-ES" sz="1200" dirty="0">
                        <a:solidFill>
                          <a:srgbClr val="000090"/>
                        </a:solidFill>
                      </a:endParaRPr>
                    </a:p>
                  </a:txBody>
                  <a:tcPr marT="45719" marB="45719" horzOverflow="overflow">
                    <a:lnL w="12700" cap="flat" cmpd="sng" algn="ctr">
                      <a:solidFill>
                        <a:scrgbClr r="0" g="0" b="0"/>
                      </a:solidFill>
                      <a:prstDash val="solid"/>
                      <a:round/>
                      <a:headEnd type="none" w="med" len="med"/>
                      <a:tailEnd type="none" w="med" len="med"/>
                    </a:lnL>
                    <a:lnR w="28575" cap="flat" cmpd="sng" algn="ctr">
                      <a:solidFill>
                        <a:scrgbClr r="0" g="0" b="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6"/>
                  </a:ext>
                </a:extLst>
              </a:tr>
            </a:tbl>
          </a:graphicData>
        </a:graphic>
      </p:graphicFrame>
      <p:pic>
        <p:nvPicPr>
          <p:cNvPr id="47142" name="Imagen 1">
            <a:extLst>
              <a:ext uri="{FF2B5EF4-FFF2-40B4-BE49-F238E27FC236}">
                <a16:creationId xmlns:a16="http://schemas.microsoft.com/office/drawing/2014/main" id="{547CF2B0-3845-0944-B02D-85908456DD3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27763" y="620713"/>
            <a:ext cx="2611437" cy="263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43" name="CuadroTexto 5">
            <a:extLst>
              <a:ext uri="{FF2B5EF4-FFF2-40B4-BE49-F238E27FC236}">
                <a16:creationId xmlns:a16="http://schemas.microsoft.com/office/drawing/2014/main" id="{BE0BA19F-B16D-594F-87CC-F4B4A87D013C}"/>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
        <p:nvSpPr>
          <p:cNvPr id="47144" name="Text Box 20">
            <a:extLst>
              <a:ext uri="{FF2B5EF4-FFF2-40B4-BE49-F238E27FC236}">
                <a16:creationId xmlns:a16="http://schemas.microsoft.com/office/drawing/2014/main" id="{3E418296-CC48-9748-9EFF-7BC442E35C3F}"/>
              </a:ext>
            </a:extLst>
          </p:cNvPr>
          <p:cNvSpPr txBox="1">
            <a:spLocks noChangeArrowheads="1"/>
          </p:cNvSpPr>
          <p:nvPr/>
        </p:nvSpPr>
        <p:spPr bwMode="auto">
          <a:xfrm>
            <a:off x="1781175" y="14288"/>
            <a:ext cx="70564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The FCC Project  </a:t>
            </a:r>
            <a:r>
              <a:rPr lang="en-US" altLang="es-ES" sz="3000" b="1">
                <a:solidFill>
                  <a:srgbClr val="000090"/>
                </a:solidFill>
                <a:latin typeface="Arial" panose="020B0604020202020204" pitchFamily="34" charset="0"/>
              </a:rPr>
              <a:t> </a:t>
            </a:r>
          </a:p>
        </p:txBody>
      </p:sp>
    </p:spTree>
  </p:cSld>
  <p:clrMapOvr>
    <a:masterClrMapping/>
  </p:clrMapOvr>
  <p:transition spd="med" advClick="0">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4924" name="Group 140">
            <a:extLst>
              <a:ext uri="{FF2B5EF4-FFF2-40B4-BE49-F238E27FC236}">
                <a16:creationId xmlns:a16="http://schemas.microsoft.com/office/drawing/2014/main" id="{7A5CF6A0-1DB0-0041-8327-58034135FB17}"/>
              </a:ext>
            </a:extLst>
          </p:cNvPr>
          <p:cNvGraphicFramePr>
            <a:graphicFrameLocks noGrp="1"/>
          </p:cNvGraphicFramePr>
          <p:nvPr>
            <p:ph sz="half" idx="1"/>
          </p:nvPr>
        </p:nvGraphicFramePr>
        <p:xfrm>
          <a:off x="611188" y="3860800"/>
          <a:ext cx="4248150" cy="2438400"/>
        </p:xfrm>
        <a:graphic>
          <a:graphicData uri="http://schemas.openxmlformats.org/drawingml/2006/table">
            <a:tbl>
              <a:tblPr/>
              <a:tblGrid>
                <a:gridCol w="1918351">
                  <a:extLst>
                    <a:ext uri="{9D8B030D-6E8A-4147-A177-3AD203B41FA5}">
                      <a16:colId xmlns:a16="http://schemas.microsoft.com/office/drawing/2014/main" val="20000"/>
                    </a:ext>
                  </a:extLst>
                </a:gridCol>
                <a:gridCol w="2329799">
                  <a:extLst>
                    <a:ext uri="{9D8B030D-6E8A-4147-A177-3AD203B41FA5}">
                      <a16:colId xmlns:a16="http://schemas.microsoft.com/office/drawing/2014/main" val="20001"/>
                    </a:ext>
                  </a:extLst>
                </a:gridCol>
              </a:tblGrid>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Type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Common Coil Main Dipole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0"/>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Field in the aperture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16 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1"/>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Aperture diameter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50 mm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2"/>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Outer diameter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800 mm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3"/>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Nominal current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&lt;20kA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4"/>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Magnet length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14.3 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5"/>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a:ln>
                            <a:noFill/>
                          </a:ln>
                          <a:solidFill>
                            <a:srgbClr val="000090"/>
                          </a:solidFill>
                          <a:effectLst/>
                          <a:latin typeface="Tahoma" charset="0"/>
                          <a:ea typeface="ＭＳ Ｐゴシック" charset="0"/>
                        </a:rPr>
                        <a:t>Technology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 Nb</a:t>
                      </a:r>
                      <a:r>
                        <a:rPr kumimoji="0" lang="en-GB" sz="1400" b="0" i="0" u="none" strike="noStrike" cap="none" normalizeH="0" baseline="-25000" dirty="0">
                          <a:ln>
                            <a:noFill/>
                          </a:ln>
                          <a:solidFill>
                            <a:srgbClr val="000090"/>
                          </a:solidFill>
                          <a:effectLst/>
                          <a:latin typeface="Tahoma" charset="0"/>
                          <a:ea typeface="ＭＳ Ｐゴシック" charset="0"/>
                        </a:rPr>
                        <a:t>3</a:t>
                      </a:r>
                      <a:r>
                        <a:rPr kumimoji="0" lang="en-GB" sz="1400" b="0" i="0" u="none" strike="noStrike" cap="none" normalizeH="0" baseline="0" dirty="0">
                          <a:ln>
                            <a:noFill/>
                          </a:ln>
                          <a:solidFill>
                            <a:srgbClr val="000090"/>
                          </a:solidFill>
                          <a:effectLst/>
                          <a:latin typeface="Tahoma" charset="0"/>
                          <a:ea typeface="ＭＳ Ｐゴシック" charset="0"/>
                        </a:rPr>
                        <a:t>Sn Coils  @ 1.9K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6"/>
                  </a:ext>
                </a:extLst>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Industrialization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Yes (TBD)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7"/>
                  </a:ext>
                </a:extLst>
              </a:tr>
            </a:tbl>
          </a:graphicData>
        </a:graphic>
      </p:graphicFrame>
      <p:sp>
        <p:nvSpPr>
          <p:cNvPr id="49182" name="Text Box 6">
            <a:extLst>
              <a:ext uri="{FF2B5EF4-FFF2-40B4-BE49-F238E27FC236}">
                <a16:creationId xmlns:a16="http://schemas.microsoft.com/office/drawing/2014/main" id="{14B455D5-3207-E74A-B003-3402A49C90D3}"/>
              </a:ext>
            </a:extLst>
          </p:cNvPr>
          <p:cNvSpPr txBox="1">
            <a:spLocks noChangeArrowheads="1"/>
          </p:cNvSpPr>
          <p:nvPr/>
        </p:nvSpPr>
        <p:spPr bwMode="auto">
          <a:xfrm>
            <a:off x="539750" y="598488"/>
            <a:ext cx="84248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50000"/>
              </a:spcBef>
              <a:buClrTx/>
              <a:buSzTx/>
              <a:buFontTx/>
              <a:buNone/>
            </a:pPr>
            <a:r>
              <a:rPr lang="en-US" altLang="es-ES" sz="2000" b="1">
                <a:solidFill>
                  <a:srgbClr val="000090"/>
                </a:solidFill>
              </a:rPr>
              <a:t>Main Dipoles Conceptual Design</a:t>
            </a:r>
          </a:p>
        </p:txBody>
      </p:sp>
      <p:sp>
        <p:nvSpPr>
          <p:cNvPr id="49183" name="Text Box 40">
            <a:extLst>
              <a:ext uri="{FF2B5EF4-FFF2-40B4-BE49-F238E27FC236}">
                <a16:creationId xmlns:a16="http://schemas.microsoft.com/office/drawing/2014/main" id="{AA7B4BC8-E6E7-CF40-AFA5-4389D304388B}"/>
              </a:ext>
            </a:extLst>
          </p:cNvPr>
          <p:cNvSpPr txBox="1">
            <a:spLocks noChangeArrowheads="1"/>
          </p:cNvSpPr>
          <p:nvPr/>
        </p:nvSpPr>
        <p:spPr bwMode="auto">
          <a:xfrm>
            <a:off x="1042988" y="3068638"/>
            <a:ext cx="30972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50000"/>
              </a:spcBef>
              <a:buClrTx/>
              <a:buSzTx/>
              <a:buFontTx/>
              <a:buNone/>
            </a:pPr>
            <a:r>
              <a:rPr lang="en-GB" altLang="es-ES" sz="1800">
                <a:solidFill>
                  <a:schemeClr val="tx2"/>
                </a:solidFill>
              </a:rPr>
              <a:t> </a:t>
            </a:r>
            <a:r>
              <a:rPr lang="en-GB" altLang="es-ES" sz="1800" b="1">
                <a:solidFill>
                  <a:srgbClr val="000090"/>
                </a:solidFill>
              </a:rPr>
              <a:t>Analysis of the Common Coil Option</a:t>
            </a:r>
            <a:endParaRPr lang="en-GB" altLang="es-ES" sz="1800">
              <a:solidFill>
                <a:srgbClr val="000090"/>
              </a:solidFill>
            </a:endParaRPr>
          </a:p>
        </p:txBody>
      </p:sp>
      <p:pic>
        <p:nvPicPr>
          <p:cNvPr id="49184" name="Picture 2">
            <a:extLst>
              <a:ext uri="{FF2B5EF4-FFF2-40B4-BE49-F238E27FC236}">
                <a16:creationId xmlns:a16="http://schemas.microsoft.com/office/drawing/2014/main" id="{3DBEE509-F4CC-254B-9965-E37703D97D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9088" y="1055688"/>
            <a:ext cx="2262187" cy="194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85" name="Imagen 10">
            <a:extLst>
              <a:ext uri="{FF2B5EF4-FFF2-40B4-BE49-F238E27FC236}">
                <a16:creationId xmlns:a16="http://schemas.microsoft.com/office/drawing/2014/main" id="{2EEDC179-5256-D245-8068-F4BA0435BF28}"/>
              </a:ext>
            </a:extLst>
          </p:cNvPr>
          <p:cNvPicPr>
            <a:picLocks noChangeAspect="1"/>
          </p:cNvPicPr>
          <p:nvPr/>
        </p:nvPicPr>
        <p:blipFill>
          <a:blip r:embed="rId5">
            <a:extLst>
              <a:ext uri="{28A0092B-C50C-407E-A947-70E740481C1C}">
                <a14:useLocalDpi xmlns:a14="http://schemas.microsoft.com/office/drawing/2010/main" val="0"/>
              </a:ext>
            </a:extLst>
          </a:blip>
          <a:srcRect l="28165" t="11597" r="31123" b="9763"/>
          <a:stretch>
            <a:fillRect/>
          </a:stretch>
        </p:blipFill>
        <p:spPr bwMode="auto">
          <a:xfrm>
            <a:off x="5435600" y="765175"/>
            <a:ext cx="1800225" cy="238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86" name="Imagen 11">
            <a:extLst>
              <a:ext uri="{FF2B5EF4-FFF2-40B4-BE49-F238E27FC236}">
                <a16:creationId xmlns:a16="http://schemas.microsoft.com/office/drawing/2014/main" id="{9DB6FBBB-9B7B-844C-ACF5-5E4A723A9822}"/>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156200" y="3284538"/>
            <a:ext cx="3952875"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87" name="CuadroTexto 1">
            <a:extLst>
              <a:ext uri="{FF2B5EF4-FFF2-40B4-BE49-F238E27FC236}">
                <a16:creationId xmlns:a16="http://schemas.microsoft.com/office/drawing/2014/main" id="{D5C86FAB-EC0D-6447-9A21-45C8B3A2CEFB}"/>
              </a:ext>
            </a:extLst>
          </p:cNvPr>
          <p:cNvSpPr txBox="1">
            <a:spLocks noChangeArrowheads="1"/>
          </p:cNvSpPr>
          <p:nvPr/>
        </p:nvSpPr>
        <p:spPr bwMode="auto">
          <a:xfrm>
            <a:off x="6227763" y="2833688"/>
            <a:ext cx="2016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ClrTx/>
              <a:buSzTx/>
              <a:buFontTx/>
              <a:buNone/>
            </a:pPr>
            <a:r>
              <a:rPr lang="en-GB" altLang="es-ES" sz="1400">
                <a:solidFill>
                  <a:schemeClr val="tx2"/>
                </a:solidFill>
              </a:rPr>
              <a:t>3D Concept of the Common Coil Solution</a:t>
            </a:r>
          </a:p>
        </p:txBody>
      </p:sp>
      <p:sp>
        <p:nvSpPr>
          <p:cNvPr id="49188" name="CuadroTexto 9">
            <a:extLst>
              <a:ext uri="{FF2B5EF4-FFF2-40B4-BE49-F238E27FC236}">
                <a16:creationId xmlns:a16="http://schemas.microsoft.com/office/drawing/2014/main" id="{7F7A9946-57A2-ED4B-85D4-7322573B0BA4}"/>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
        <p:nvSpPr>
          <p:cNvPr id="49189" name="Text Box 20">
            <a:extLst>
              <a:ext uri="{FF2B5EF4-FFF2-40B4-BE49-F238E27FC236}">
                <a16:creationId xmlns:a16="http://schemas.microsoft.com/office/drawing/2014/main" id="{24BD1322-A97D-4F4A-9524-372B872F8B6E}"/>
              </a:ext>
            </a:extLst>
          </p:cNvPr>
          <p:cNvSpPr txBox="1">
            <a:spLocks noChangeArrowheads="1"/>
          </p:cNvSpPr>
          <p:nvPr/>
        </p:nvSpPr>
        <p:spPr bwMode="auto">
          <a:xfrm>
            <a:off x="1781175" y="14288"/>
            <a:ext cx="70564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CIEMAT  Contribution to EuroCirCol  </a:t>
            </a:r>
            <a:r>
              <a:rPr lang="en-US" altLang="es-ES" sz="3000" b="1">
                <a:solidFill>
                  <a:srgbClr val="000090"/>
                </a:solidFill>
                <a:latin typeface="Arial" panose="020B0604020202020204" pitchFamily="34" charset="0"/>
              </a:rPr>
              <a:t> </a:t>
            </a:r>
          </a:p>
        </p:txBody>
      </p:sp>
    </p:spTree>
  </p:cSld>
  <p:clrMapOvr>
    <a:masterClrMapping/>
  </p:clrMapOvr>
  <p:transition spd="med" advClick="0">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ext Box 6">
            <a:extLst>
              <a:ext uri="{FF2B5EF4-FFF2-40B4-BE49-F238E27FC236}">
                <a16:creationId xmlns:a16="http://schemas.microsoft.com/office/drawing/2014/main" id="{B0B12FB8-4AF1-7746-A017-735E4F51E4DE}"/>
              </a:ext>
            </a:extLst>
          </p:cNvPr>
          <p:cNvSpPr txBox="1">
            <a:spLocks noChangeArrowheads="1"/>
          </p:cNvSpPr>
          <p:nvPr/>
        </p:nvSpPr>
        <p:spPr bwMode="auto">
          <a:xfrm>
            <a:off x="2700338" y="123825"/>
            <a:ext cx="61372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000" b="1">
                <a:solidFill>
                  <a:schemeClr val="tx2"/>
                </a:solidFill>
              </a:rPr>
              <a:t>  </a:t>
            </a:r>
            <a:r>
              <a:rPr lang="en-US" altLang="es-ES" sz="2400" b="1">
                <a:solidFill>
                  <a:schemeClr val="tx2"/>
                </a:solidFill>
              </a:rPr>
              <a:t>The FTECs Program</a:t>
            </a:r>
          </a:p>
        </p:txBody>
      </p:sp>
      <p:sp>
        <p:nvSpPr>
          <p:cNvPr id="51202" name="Text Box 10">
            <a:extLst>
              <a:ext uri="{FF2B5EF4-FFF2-40B4-BE49-F238E27FC236}">
                <a16:creationId xmlns:a16="http://schemas.microsoft.com/office/drawing/2014/main" id="{DBDFC0B2-382A-2143-AAE0-F9D1557257DD}"/>
              </a:ext>
            </a:extLst>
          </p:cNvPr>
          <p:cNvSpPr txBox="1">
            <a:spLocks noChangeArrowheads="1"/>
          </p:cNvSpPr>
          <p:nvPr/>
        </p:nvSpPr>
        <p:spPr bwMode="auto">
          <a:xfrm>
            <a:off x="611188" y="593725"/>
            <a:ext cx="8208962"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just">
              <a:spcBef>
                <a:spcPct val="0"/>
              </a:spcBef>
              <a:buClrTx/>
              <a:buSzTx/>
              <a:buFontTx/>
              <a:buNone/>
            </a:pPr>
            <a:r>
              <a:rPr lang="en-GB" altLang="es-ES" sz="1600">
                <a:solidFill>
                  <a:srgbClr val="3366FF"/>
                </a:solidFill>
                <a:latin typeface="Arial" panose="020B0604020202020204" pitchFamily="34" charset="0"/>
                <a:cs typeface="Arial" panose="020B0604020202020204" pitchFamily="34" charset="0"/>
              </a:rPr>
              <a:t>This programme is aimed at recent graduates seeking further training in a wide area of projects. Selected trainees will have the opportunity to enlarge their knowledge through participation in Hi-Tech activities at CERN, in fields such superconducting and resistive magnets, power converters and their associated electronics, cryogenics and vacuum technologies and electronics for detectors, with a potential industrial return.</a:t>
            </a:r>
          </a:p>
        </p:txBody>
      </p:sp>
      <p:pic>
        <p:nvPicPr>
          <p:cNvPr id="51203" name="Imagen 1" descr="Sin título.jpg">
            <a:extLst>
              <a:ext uri="{FF2B5EF4-FFF2-40B4-BE49-F238E27FC236}">
                <a16:creationId xmlns:a16="http://schemas.microsoft.com/office/drawing/2014/main" id="{8368891C-7FF7-274B-9051-DCACD0B0F68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6738" y="1916113"/>
            <a:ext cx="8334375" cy="188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4" name="Imagen 5">
            <a:extLst>
              <a:ext uri="{FF2B5EF4-FFF2-40B4-BE49-F238E27FC236}">
                <a16:creationId xmlns:a16="http://schemas.microsoft.com/office/drawing/2014/main" id="{C3CA571A-B008-2649-A4BE-A338EA4FCEB3}"/>
              </a:ext>
            </a:extLst>
          </p:cNvPr>
          <p:cNvPicPr>
            <a:picLocks noChangeAspect="1"/>
          </p:cNvPicPr>
          <p:nvPr/>
        </p:nvPicPr>
        <p:blipFill>
          <a:blip r:embed="rId5">
            <a:extLst>
              <a:ext uri="{28A0092B-C50C-407E-A947-70E740481C1C}">
                <a14:useLocalDpi xmlns:a14="http://schemas.microsoft.com/office/drawing/2010/main" val="0"/>
              </a:ext>
            </a:extLst>
          </a:blip>
          <a:srcRect r="7315" b="45419"/>
          <a:stretch>
            <a:fillRect/>
          </a:stretch>
        </p:blipFill>
        <p:spPr bwMode="auto">
          <a:xfrm>
            <a:off x="1331913" y="3933825"/>
            <a:ext cx="6911975" cy="248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5" name="CuadroTexto 5">
            <a:extLst>
              <a:ext uri="{FF2B5EF4-FFF2-40B4-BE49-F238E27FC236}">
                <a16:creationId xmlns:a16="http://schemas.microsoft.com/office/drawing/2014/main" id="{4FBA62CE-9BD0-BC4C-81EC-BE46FB040345}"/>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ext Box 2">
            <a:extLst>
              <a:ext uri="{FF2B5EF4-FFF2-40B4-BE49-F238E27FC236}">
                <a16:creationId xmlns:a16="http://schemas.microsoft.com/office/drawing/2014/main" id="{0DDBF042-C382-2D4D-A52B-589C204DF770}"/>
              </a:ext>
            </a:extLst>
          </p:cNvPr>
          <p:cNvSpPr txBox="1">
            <a:spLocks noChangeArrowheads="1"/>
          </p:cNvSpPr>
          <p:nvPr/>
        </p:nvSpPr>
        <p:spPr bwMode="auto">
          <a:xfrm>
            <a:off x="3203575" y="4992688"/>
            <a:ext cx="5616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800" b="1" i="1">
                <a:solidFill>
                  <a:srgbClr val="FF3300"/>
                </a:solidFill>
                <a:latin typeface="Arial" panose="020B0604020202020204" pitchFamily="34" charset="0"/>
              </a:rPr>
              <a:t>The IFMIF Contribution </a:t>
            </a:r>
          </a:p>
        </p:txBody>
      </p:sp>
      <p:sp>
        <p:nvSpPr>
          <p:cNvPr id="53250" name="CuadroTexto 2">
            <a:extLst>
              <a:ext uri="{FF2B5EF4-FFF2-40B4-BE49-F238E27FC236}">
                <a16:creationId xmlns:a16="http://schemas.microsoft.com/office/drawing/2014/main" id="{966C029E-881A-BF47-ACEA-9530E456F048}"/>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ext Box 10">
            <a:extLst>
              <a:ext uri="{FF2B5EF4-FFF2-40B4-BE49-F238E27FC236}">
                <a16:creationId xmlns:a16="http://schemas.microsoft.com/office/drawing/2014/main" id="{FFC14E84-BD9E-BB42-AE83-68FAF7182BFF}"/>
              </a:ext>
            </a:extLst>
          </p:cNvPr>
          <p:cNvSpPr txBox="1">
            <a:spLocks noChangeArrowheads="1"/>
          </p:cNvSpPr>
          <p:nvPr/>
        </p:nvSpPr>
        <p:spPr bwMode="auto">
          <a:xfrm>
            <a:off x="1239838" y="989013"/>
            <a:ext cx="1841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ClrTx/>
              <a:buSzTx/>
              <a:buFontTx/>
              <a:buNone/>
            </a:pPr>
            <a:endParaRPr lang="en-US" altLang="es-ES" sz="3000">
              <a:solidFill>
                <a:schemeClr val="tx2"/>
              </a:solidFill>
            </a:endParaRPr>
          </a:p>
        </p:txBody>
      </p:sp>
      <p:sp>
        <p:nvSpPr>
          <p:cNvPr id="55298" name="Text Box 51">
            <a:extLst>
              <a:ext uri="{FF2B5EF4-FFF2-40B4-BE49-F238E27FC236}">
                <a16:creationId xmlns:a16="http://schemas.microsoft.com/office/drawing/2014/main" id="{14F3543A-68D1-D647-A236-2CC2A5764518}"/>
              </a:ext>
            </a:extLst>
          </p:cNvPr>
          <p:cNvSpPr txBox="1">
            <a:spLocks noChangeArrowheads="1"/>
          </p:cNvSpPr>
          <p:nvPr/>
        </p:nvSpPr>
        <p:spPr bwMode="auto">
          <a:xfrm>
            <a:off x="611188" y="658813"/>
            <a:ext cx="3592512"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just" eaLnBrk="1" hangingPunct="1">
              <a:spcBef>
                <a:spcPct val="50000"/>
              </a:spcBef>
              <a:buClrTx/>
              <a:buSzTx/>
              <a:buFontTx/>
              <a:buNone/>
            </a:pPr>
            <a:r>
              <a:rPr lang="en-GB" altLang="es-ES" sz="1600">
                <a:solidFill>
                  <a:srgbClr val="000090"/>
                </a:solidFill>
              </a:rPr>
              <a:t>The IFMIF project: a 40 MeV, 125 mA deuteron accelerator acting on a lithium target to generate neutrons to test materials for the first </a:t>
            </a:r>
            <a:r>
              <a:rPr lang="en-US" altLang="es-ES" sz="1600">
                <a:solidFill>
                  <a:srgbClr val="000090"/>
                </a:solidFill>
              </a:rPr>
              <a:t>commercial</a:t>
            </a:r>
            <a:r>
              <a:rPr lang="en-GB" altLang="es-ES" sz="1600">
                <a:solidFill>
                  <a:srgbClr val="000090"/>
                </a:solidFill>
              </a:rPr>
              <a:t> fusion reactor : the DEMO. To validate the IFMIF concept, the so called EVEDA phase has been launched, including a Linear Accelerator (LIPAc) with a current of 125 mA and an energy of 9 MeV.</a:t>
            </a:r>
          </a:p>
        </p:txBody>
      </p:sp>
      <p:pic>
        <p:nvPicPr>
          <p:cNvPr id="55299" name="Picture 52">
            <a:extLst>
              <a:ext uri="{FF2B5EF4-FFF2-40B4-BE49-F238E27FC236}">
                <a16:creationId xmlns:a16="http://schemas.microsoft.com/office/drawing/2014/main" id="{3B4AEE43-4EFF-6742-833A-832581CBF8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45129"/>
          <a:stretch>
            <a:fillRect/>
          </a:stretch>
        </p:blipFill>
        <p:spPr bwMode="auto">
          <a:xfrm>
            <a:off x="4273550" y="930275"/>
            <a:ext cx="4587875"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0" name="Rectángulo 9">
            <a:extLst>
              <a:ext uri="{FF2B5EF4-FFF2-40B4-BE49-F238E27FC236}">
                <a16:creationId xmlns:a16="http://schemas.microsoft.com/office/drawing/2014/main" id="{D29828EF-EB9E-1E4B-B07D-CD90BF3BDBAF}"/>
              </a:ext>
            </a:extLst>
          </p:cNvPr>
          <p:cNvSpPr>
            <a:spLocks noChangeArrowheads="1"/>
          </p:cNvSpPr>
          <p:nvPr/>
        </p:nvSpPr>
        <p:spPr bwMode="auto">
          <a:xfrm>
            <a:off x="4572000" y="3357563"/>
            <a:ext cx="4284663" cy="295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95250">
              <a:spcBef>
                <a:spcPct val="20000"/>
              </a:spcBef>
              <a:buClr>
                <a:schemeClr val="hlink"/>
              </a:buClr>
              <a:buSzPct val="110000"/>
              <a:buFont typeface="Wingdings" pitchFamily="2" charset="2"/>
              <a:buBlip>
                <a:blip r:embed="rId3"/>
              </a:buBlip>
              <a:tabLst>
                <a:tab pos="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 pos="9434513" algn="l"/>
              </a:tabLst>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tabLst>
                <a:tab pos="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 pos="9434513" algn="l"/>
              </a:tabLst>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tabLst>
                <a:tab pos="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 pos="9434513" algn="l"/>
              </a:tabLst>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tabLst>
                <a:tab pos="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 pos="9434513" algn="l"/>
              </a:tabLst>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tabLst>
                <a:tab pos="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 pos="9434513" algn="l"/>
              </a:tabLst>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tabLst>
                <a:tab pos="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 pos="9434513" algn="l"/>
              </a:tabLst>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tabLst>
                <a:tab pos="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 pos="9434513" algn="l"/>
              </a:tabLst>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tabLst>
                <a:tab pos="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 pos="9434513" algn="l"/>
              </a:tabLst>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tabLst>
                <a:tab pos="0" algn="l"/>
                <a:tab pos="663575" algn="l"/>
                <a:tab pos="1112838" algn="l"/>
                <a:tab pos="1562100" algn="l"/>
                <a:tab pos="2011363" algn="l"/>
                <a:tab pos="2460625" algn="l"/>
                <a:tab pos="2909888" algn="l"/>
                <a:tab pos="3359150" algn="l"/>
                <a:tab pos="3808413" algn="l"/>
                <a:tab pos="4257675" algn="l"/>
                <a:tab pos="4706938" algn="l"/>
                <a:tab pos="5156200" algn="l"/>
                <a:tab pos="5605463" algn="l"/>
                <a:tab pos="6054725" algn="l"/>
                <a:tab pos="6503988" algn="l"/>
                <a:tab pos="6953250" algn="l"/>
                <a:tab pos="7402513" algn="l"/>
                <a:tab pos="7851775" algn="l"/>
                <a:tab pos="8301038" algn="l"/>
                <a:tab pos="8750300" algn="l"/>
                <a:tab pos="9199563" algn="l"/>
                <a:tab pos="9434513" algn="l"/>
              </a:tabLst>
              <a:defRPr sz="2000">
                <a:solidFill>
                  <a:schemeClr val="tx1"/>
                </a:solidFill>
                <a:latin typeface="Tahoma" panose="020B0604030504040204" pitchFamily="34" charset="0"/>
                <a:ea typeface="ＭＳ Ｐゴシック" panose="020B0600070205080204" pitchFamily="34" charset="-128"/>
              </a:defRPr>
            </a:lvl9pPr>
          </a:lstStyle>
          <a:p>
            <a:pPr algn="just" eaLnBrk="1" hangingPunct="1">
              <a:spcBef>
                <a:spcPct val="0"/>
              </a:spcBef>
              <a:buClrTx/>
              <a:buSzTx/>
              <a:buFontTx/>
              <a:buNone/>
            </a:pPr>
            <a:r>
              <a:rPr lang="en-US" altLang="es-ES" sz="1600">
                <a:solidFill>
                  <a:srgbClr val="000090"/>
                </a:solidFill>
              </a:rPr>
              <a:t>The early construction of an 'Early DEMO' requires a neutron irradiation plant with reduced specifications in terms of accumulated damage of the irradiated materials, thus it was decided to design and build a facility capable of producing the specified amount of damage as soon as possible: The ENS.  The design adopted is DONES (DEMO-Oriented Neutron Source), which basically consists of a simplification of IFMIF, with only one accelerator for which CIEMAT is also collaborating.</a:t>
            </a:r>
            <a:endParaRPr lang="es-ES" altLang="es-ES" sz="1600">
              <a:solidFill>
                <a:srgbClr val="000090"/>
              </a:solidFill>
              <a:ea typeface="ＭＳ 明朝" panose="02020609040205080304" pitchFamily="49" charset="-128"/>
            </a:endParaRPr>
          </a:p>
        </p:txBody>
      </p:sp>
      <p:pic>
        <p:nvPicPr>
          <p:cNvPr id="55301" name="7 Imagen">
            <a:extLst>
              <a:ext uri="{FF2B5EF4-FFF2-40B4-BE49-F238E27FC236}">
                <a16:creationId xmlns:a16="http://schemas.microsoft.com/office/drawing/2014/main" id="{ADCD8C43-9197-A74D-BD92-578048652D0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700" y="3284538"/>
            <a:ext cx="3708400"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2" name="CuadroTexto 7">
            <a:extLst>
              <a:ext uri="{FF2B5EF4-FFF2-40B4-BE49-F238E27FC236}">
                <a16:creationId xmlns:a16="http://schemas.microsoft.com/office/drawing/2014/main" id="{A712CBF4-7CE3-4B42-823B-91AC8D244235}"/>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
        <p:nvSpPr>
          <p:cNvPr id="55303" name="Text Box 20">
            <a:extLst>
              <a:ext uri="{FF2B5EF4-FFF2-40B4-BE49-F238E27FC236}">
                <a16:creationId xmlns:a16="http://schemas.microsoft.com/office/drawing/2014/main" id="{FE35440F-AEBC-3242-BBC3-E8D2FBD5C7BF}"/>
              </a:ext>
            </a:extLst>
          </p:cNvPr>
          <p:cNvSpPr txBox="1">
            <a:spLocks noChangeArrowheads="1"/>
          </p:cNvSpPr>
          <p:nvPr/>
        </p:nvSpPr>
        <p:spPr bwMode="auto">
          <a:xfrm>
            <a:off x="1781175" y="14288"/>
            <a:ext cx="70564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The IFMIF &amp; DONES Projects  </a:t>
            </a:r>
            <a:r>
              <a:rPr lang="en-US" altLang="es-ES" sz="3000" b="1">
                <a:solidFill>
                  <a:srgbClr val="000090"/>
                </a:solidFill>
                <a:latin typeface="Arial" panose="020B0604020202020204" pitchFamily="34" charset="0"/>
              </a:rPr>
              <a:t> </a:t>
            </a:r>
          </a:p>
        </p:txBody>
      </p:sp>
    </p:spTree>
  </p:cSld>
  <p:clrMapOvr>
    <a:masterClrMapping/>
  </p:clrMapOvr>
  <p:transition spd="med" advClick="0">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ext Box 10">
            <a:extLst>
              <a:ext uri="{FF2B5EF4-FFF2-40B4-BE49-F238E27FC236}">
                <a16:creationId xmlns:a16="http://schemas.microsoft.com/office/drawing/2014/main" id="{CC3B5B60-C6BC-9A4C-834C-E320D0A9F257}"/>
              </a:ext>
            </a:extLst>
          </p:cNvPr>
          <p:cNvSpPr txBox="1">
            <a:spLocks noChangeArrowheads="1"/>
          </p:cNvSpPr>
          <p:nvPr/>
        </p:nvSpPr>
        <p:spPr bwMode="auto">
          <a:xfrm>
            <a:off x="1239838" y="989013"/>
            <a:ext cx="1841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ClrTx/>
              <a:buSzTx/>
              <a:buFontTx/>
              <a:buNone/>
            </a:pPr>
            <a:endParaRPr lang="en-US" altLang="es-ES" sz="3000">
              <a:solidFill>
                <a:schemeClr val="tx2"/>
              </a:solidFill>
            </a:endParaRPr>
          </a:p>
        </p:txBody>
      </p:sp>
      <p:graphicFrame>
        <p:nvGraphicFramePr>
          <p:cNvPr id="9" name="Group 82">
            <a:extLst>
              <a:ext uri="{FF2B5EF4-FFF2-40B4-BE49-F238E27FC236}">
                <a16:creationId xmlns:a16="http://schemas.microsoft.com/office/drawing/2014/main" id="{3182B78B-E667-9646-BED6-ABF6A8B0442C}"/>
              </a:ext>
            </a:extLst>
          </p:cNvPr>
          <p:cNvGraphicFramePr>
            <a:graphicFrameLocks/>
          </p:cNvGraphicFramePr>
          <p:nvPr/>
        </p:nvGraphicFramePr>
        <p:xfrm>
          <a:off x="971550" y="615950"/>
          <a:ext cx="7488238" cy="5765801"/>
        </p:xfrm>
        <a:graphic>
          <a:graphicData uri="http://schemas.openxmlformats.org/drawingml/2006/table">
            <a:tbl>
              <a:tblPr/>
              <a:tblGrid>
                <a:gridCol w="2088282">
                  <a:extLst>
                    <a:ext uri="{9D8B030D-6E8A-4147-A177-3AD203B41FA5}">
                      <a16:colId xmlns:a16="http://schemas.microsoft.com/office/drawing/2014/main" val="20000"/>
                    </a:ext>
                  </a:extLst>
                </a:gridCol>
                <a:gridCol w="3816424">
                  <a:extLst>
                    <a:ext uri="{9D8B030D-6E8A-4147-A177-3AD203B41FA5}">
                      <a16:colId xmlns:a16="http://schemas.microsoft.com/office/drawing/2014/main" val="20001"/>
                    </a:ext>
                  </a:extLst>
                </a:gridCol>
                <a:gridCol w="1583532">
                  <a:extLst>
                    <a:ext uri="{9D8B030D-6E8A-4147-A177-3AD203B41FA5}">
                      <a16:colId xmlns:a16="http://schemas.microsoft.com/office/drawing/2014/main" val="20002"/>
                    </a:ext>
                  </a:extLst>
                </a:gridCol>
              </a:tblGrid>
              <a:tr h="538292">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1" i="0" u="none" strike="noStrike" cap="none" normalizeH="0" baseline="0" dirty="0">
                          <a:ln>
                            <a:noFill/>
                          </a:ln>
                          <a:solidFill>
                            <a:srgbClr val="FFFF00"/>
                          </a:solidFill>
                          <a:effectLst/>
                          <a:latin typeface="Tahoma" charset="0"/>
                          <a:ea typeface="ＭＳ Ｐゴシック" charset="0"/>
                        </a:rPr>
                        <a:t>DEVICE</a:t>
                      </a:r>
                    </a:p>
                  </a:txBody>
                  <a:tcPr marL="91435" marR="91435" marT="45738" marB="4573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FF"/>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1" i="0" u="none" strike="noStrike" cap="none" normalizeH="0" baseline="0" dirty="0">
                          <a:ln>
                            <a:noFill/>
                          </a:ln>
                          <a:solidFill>
                            <a:srgbClr val="FFFF00"/>
                          </a:solidFill>
                          <a:effectLst/>
                          <a:latin typeface="Tahoma" charset="0"/>
                          <a:ea typeface="ＭＳ Ｐゴシック" charset="0"/>
                        </a:rPr>
                        <a:t>DESCRIPTION/TECHNOLOGY</a:t>
                      </a:r>
                    </a:p>
                  </a:txBody>
                  <a:tcPr marL="91435" marR="91435" marT="45738" marB="4573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FF"/>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400" b="1" i="0" u="none" strike="noStrike" cap="none" normalizeH="0" baseline="0" dirty="0">
                        <a:ln>
                          <a:noFill/>
                        </a:ln>
                        <a:solidFill>
                          <a:srgbClr val="FFFF00"/>
                        </a:solidFill>
                        <a:effectLst/>
                        <a:latin typeface="Tahoma" charset="0"/>
                        <a:ea typeface="ＭＳ Ｐゴシック" charset="0"/>
                      </a:endParaRPr>
                    </a:p>
                  </a:txBody>
                  <a:tcPr marL="91435" marR="91435" marT="45738" marB="4573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FF"/>
                    </a:solidFill>
                  </a:tcPr>
                </a:tc>
                <a:extLst>
                  <a:ext uri="{0D108BD9-81ED-4DB2-BD59-A6C34878D82A}">
                    <a16:rowId xmlns:a16="http://schemas.microsoft.com/office/drawing/2014/main" val="10000"/>
                  </a:ext>
                </a:extLst>
              </a:tr>
              <a:tr h="1194796">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1" i="0" u="none" strike="noStrike" cap="none" normalizeH="0" baseline="0" dirty="0">
                          <a:ln>
                            <a:noFill/>
                          </a:ln>
                          <a:solidFill>
                            <a:srgbClr val="000090"/>
                          </a:solidFill>
                          <a:effectLst/>
                          <a:latin typeface="Tahoma" charset="0"/>
                          <a:ea typeface="ＭＳ Ｐゴシック" charset="0"/>
                        </a:rPr>
                        <a:t>RESISTIVE MAGNET</a:t>
                      </a:r>
                    </a:p>
                  </a:txBody>
                  <a:tcPr marL="91435" marR="91435" marT="45738" marB="4573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13 Combined Magnets (1 </a:t>
                      </a:r>
                      <a:r>
                        <a:rPr kumimoji="0" lang="en-GB" sz="1400" b="0" i="0" u="none" strike="noStrike" cap="none" normalizeH="0" baseline="0" dirty="0" err="1">
                          <a:ln>
                            <a:noFill/>
                          </a:ln>
                          <a:solidFill>
                            <a:srgbClr val="000090"/>
                          </a:solidFill>
                          <a:effectLst/>
                          <a:latin typeface="Tahoma" charset="0"/>
                          <a:ea typeface="ＭＳ Ｐゴシック" charset="0"/>
                        </a:rPr>
                        <a:t>Quadrupole</a:t>
                      </a:r>
                      <a:r>
                        <a:rPr kumimoji="0" lang="en-GB" sz="1400" b="0" i="0" u="none" strike="noStrike" cap="none" normalizeH="0" baseline="0" dirty="0">
                          <a:ln>
                            <a:noFill/>
                          </a:ln>
                          <a:solidFill>
                            <a:srgbClr val="000090"/>
                          </a:solidFill>
                          <a:effectLst/>
                          <a:latin typeface="Tahoma" charset="0"/>
                          <a:ea typeface="ＭＳ Ｐゴシック" charset="0"/>
                        </a:rPr>
                        <a:t> + 1 Dipole) to be made at industry (ANTEC). Water cooled magnet, radiation resistant.</a:t>
                      </a:r>
                    </a:p>
                  </a:txBody>
                  <a:tcPr marL="91435" marR="91435" marT="45738" marB="4573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400" b="0" i="0" u="none" strike="noStrike" cap="none" normalizeH="0" baseline="0" dirty="0">
                        <a:ln>
                          <a:noFill/>
                        </a:ln>
                        <a:solidFill>
                          <a:schemeClr val="tx1"/>
                        </a:solidFill>
                        <a:effectLst/>
                        <a:latin typeface="Tahoma" charset="0"/>
                        <a:ea typeface="ＭＳ Ｐゴシック" charset="0"/>
                      </a:endParaRPr>
                    </a:p>
                  </a:txBody>
                  <a:tcPr marL="91435" marR="91435" marT="45738" marB="4573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rotWithShape="1">
                      <a:blip r:embed="rId4"/>
                      <a:stretch>
                        <a:fillRect/>
                      </a:stretch>
                    </a:blipFill>
                  </a:tcPr>
                </a:tc>
                <a:extLst>
                  <a:ext uri="{0D108BD9-81ED-4DB2-BD59-A6C34878D82A}">
                    <a16:rowId xmlns:a16="http://schemas.microsoft.com/office/drawing/2014/main" val="10001"/>
                  </a:ext>
                </a:extLst>
              </a:tr>
              <a:tr h="72015">
                <a:tc grid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00" b="1" i="0" u="none" strike="noStrike" cap="none" normalizeH="0" baseline="0" dirty="0">
                        <a:ln>
                          <a:noFill/>
                        </a:ln>
                        <a:solidFill>
                          <a:schemeClr val="tx1"/>
                        </a:solidFill>
                        <a:effectLst/>
                        <a:latin typeface="Tahoma" charset="0"/>
                        <a:ea typeface="ＭＳ Ｐゴシック" charset="0"/>
                      </a:endParaRP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pPr marL="0" marR="0" lvl="0" indent="0" algn="just"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00" b="0" i="0" u="none" strike="noStrike" cap="none" normalizeH="0" baseline="0" dirty="0">
                        <a:ln>
                          <a:noFill/>
                        </a:ln>
                        <a:solidFill>
                          <a:schemeClr val="tx1"/>
                        </a:solidFill>
                        <a:effectLst/>
                        <a:latin typeface="Tahoma" charset="0"/>
                        <a:ea typeface="ＭＳ Ｐゴシック" charset="0"/>
                      </a:endParaRPr>
                    </a:p>
                  </a:txBody>
                  <a:tcPr marL="91435" marR="91435" marT="45734" marB="4573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00" b="0" i="0" u="none" strike="noStrike" cap="none" normalizeH="0" baseline="0" dirty="0">
                        <a:ln>
                          <a:noFill/>
                        </a:ln>
                        <a:solidFill>
                          <a:schemeClr val="tx1"/>
                        </a:solidFill>
                        <a:effectLst/>
                        <a:latin typeface="Tahoma" charset="0"/>
                        <a:ea typeface="ＭＳ Ｐゴシック" charset="0"/>
                      </a:endParaRPr>
                    </a:p>
                  </a:txBody>
                  <a:tcPr marL="91435" marR="91435" marT="45734" marB="4573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440168">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1" i="0" u="none" strike="noStrike" cap="none" normalizeH="0" baseline="0" dirty="0">
                          <a:ln>
                            <a:noFill/>
                          </a:ln>
                          <a:solidFill>
                            <a:srgbClr val="000090"/>
                          </a:solidFill>
                          <a:effectLst/>
                          <a:latin typeface="Tahoma" charset="0"/>
                          <a:ea typeface="ＭＳ Ｐゴシック" charset="0"/>
                        </a:rPr>
                        <a:t>SUPERCONDUCTING MAGNET</a:t>
                      </a:r>
                    </a:p>
                  </a:txBody>
                  <a:tcPr marL="91435" marR="91435" marT="45738" marB="4573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8 Combined superconducting magnets (2 Solenoids + 2 Dipoles). </a:t>
                      </a:r>
                      <a:r>
                        <a:rPr kumimoji="0" lang="en-GB" sz="1400" b="0" i="0" u="none" strike="noStrike" cap="none" normalizeH="0" baseline="0" dirty="0" err="1">
                          <a:ln>
                            <a:noFill/>
                          </a:ln>
                          <a:solidFill>
                            <a:srgbClr val="000090"/>
                          </a:solidFill>
                          <a:effectLst/>
                          <a:latin typeface="Tahoma" charset="0"/>
                          <a:ea typeface="ＭＳ Ｐゴシック" charset="0"/>
                        </a:rPr>
                        <a:t>NbTi</a:t>
                      </a:r>
                      <a:r>
                        <a:rPr kumimoji="0" lang="en-GB" sz="1400" b="0" i="0" u="none" strike="noStrike" cap="none" normalizeH="0" baseline="0" dirty="0">
                          <a:ln>
                            <a:noFill/>
                          </a:ln>
                          <a:solidFill>
                            <a:srgbClr val="000090"/>
                          </a:solidFill>
                          <a:effectLst/>
                          <a:latin typeface="Tahoma" charset="0"/>
                          <a:ea typeface="ＭＳ Ｐゴシック" charset="0"/>
                        </a:rPr>
                        <a:t> wet impregnated magnets to be manufactured at industry.</a:t>
                      </a:r>
                    </a:p>
                  </a:txBody>
                  <a:tcPr marL="91435" marR="91435" marT="45738" marB="4573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400" b="0" i="0" u="none" strike="noStrike" cap="none" normalizeH="0" baseline="0" dirty="0">
                        <a:ln>
                          <a:noFill/>
                        </a:ln>
                        <a:solidFill>
                          <a:schemeClr val="tx1"/>
                        </a:solidFill>
                        <a:effectLst/>
                        <a:latin typeface="Tahoma" charset="0"/>
                        <a:ea typeface="ＭＳ Ｐゴシック" charset="0"/>
                      </a:endParaRPr>
                    </a:p>
                  </a:txBody>
                  <a:tcPr marL="91435" marR="91435" marT="45738" marB="4573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rotWithShape="1">
                      <a:blip r:embed="rId5"/>
                      <a:stretch>
                        <a:fillRect/>
                      </a:stretch>
                    </a:blipFill>
                  </a:tcPr>
                </a:tc>
                <a:extLst>
                  <a:ext uri="{0D108BD9-81ED-4DB2-BD59-A6C34878D82A}">
                    <a16:rowId xmlns:a16="http://schemas.microsoft.com/office/drawing/2014/main" val="10003"/>
                  </a:ext>
                </a:extLst>
              </a:tr>
              <a:tr h="72139">
                <a:tc grid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00" b="1" i="0" u="none" strike="noStrike" cap="none" normalizeH="0" baseline="0" dirty="0">
                        <a:ln>
                          <a:noFill/>
                        </a:ln>
                        <a:solidFill>
                          <a:schemeClr val="tx1"/>
                        </a:solidFill>
                        <a:effectLst/>
                        <a:latin typeface="Tahoma" charset="0"/>
                        <a:ea typeface="ＭＳ Ｐゴシック" charset="0"/>
                      </a:endParaRPr>
                    </a:p>
                  </a:txBody>
                  <a:tcPr marL="0" marR="0" marT="36003"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pPr marL="0" marR="0" lvl="0" indent="0" algn="just"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00" b="0" i="0" u="none" strike="noStrike" cap="none" normalizeH="0" baseline="0" dirty="0">
                        <a:ln>
                          <a:noFill/>
                        </a:ln>
                        <a:solidFill>
                          <a:schemeClr val="tx1"/>
                        </a:solidFill>
                        <a:effectLst/>
                        <a:latin typeface="Tahoma" charset="0"/>
                        <a:ea typeface="ＭＳ Ｐゴシック" charset="0"/>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00" b="0" i="0" u="none" strike="noStrike" cap="none" normalizeH="0" baseline="0" dirty="0">
                        <a:ln>
                          <a:noFill/>
                        </a:ln>
                        <a:solidFill>
                          <a:schemeClr val="tx1"/>
                        </a:solidFill>
                        <a:effectLst/>
                        <a:latin typeface="Tahoma" charset="0"/>
                        <a:ea typeface="ＭＳ Ｐゴシック" charset="0"/>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1152134">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1" i="0" u="none" strike="noStrike" cap="none" normalizeH="0" baseline="0" dirty="0">
                          <a:ln>
                            <a:noFill/>
                          </a:ln>
                          <a:solidFill>
                            <a:srgbClr val="000090"/>
                          </a:solidFill>
                          <a:effectLst/>
                          <a:latin typeface="Tahoma" charset="0"/>
                          <a:ea typeface="ＭＳ Ｐゴシック" charset="0"/>
                        </a:rPr>
                        <a:t>SCRAPER</a:t>
                      </a:r>
                    </a:p>
                  </a:txBody>
                  <a:tcPr marL="91435" marR="91435" marT="45738" marB="4573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2 Collimation Scrapers fabricated at industry (AVS). Water cooled. Driven by step motors in close loop.</a:t>
                      </a:r>
                    </a:p>
                  </a:txBody>
                  <a:tcPr marL="91435" marR="91435" marT="45738" marB="4573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400" b="0" i="0" u="none" strike="noStrike" cap="none" normalizeH="0" baseline="0" dirty="0">
                        <a:ln>
                          <a:noFill/>
                        </a:ln>
                        <a:solidFill>
                          <a:schemeClr val="tx1"/>
                        </a:solidFill>
                        <a:effectLst/>
                        <a:latin typeface="Tahoma" charset="0"/>
                        <a:ea typeface="ＭＳ Ｐゴシック" charset="0"/>
                      </a:endParaRPr>
                    </a:p>
                  </a:txBody>
                  <a:tcPr marL="91435" marR="91435" marT="45738" marB="4573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rotWithShape="1">
                      <a:blip r:embed="rId6"/>
                      <a:stretch>
                        <a:fillRect/>
                      </a:stretch>
                    </a:blipFill>
                  </a:tcPr>
                </a:tc>
                <a:extLst>
                  <a:ext uri="{0D108BD9-81ED-4DB2-BD59-A6C34878D82A}">
                    <a16:rowId xmlns:a16="http://schemas.microsoft.com/office/drawing/2014/main" val="10005"/>
                  </a:ext>
                </a:extLst>
              </a:tr>
              <a:tr h="72114">
                <a:tc grid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00" b="1" i="0" u="none" strike="noStrike" cap="none" normalizeH="0" baseline="0" dirty="0">
                        <a:ln>
                          <a:noFill/>
                        </a:ln>
                        <a:solidFill>
                          <a:schemeClr val="tx1"/>
                        </a:solidFill>
                        <a:effectLst/>
                        <a:latin typeface="Tahoma" charset="0"/>
                        <a:ea typeface="ＭＳ Ｐゴシック" charset="0"/>
                      </a:endParaRPr>
                    </a:p>
                  </a:txBody>
                  <a:tcPr marL="0" marR="0" marT="36003"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hMerge="1">
                  <a:txBody>
                    <a:bodyPr/>
                    <a:lstStyle/>
                    <a:p>
                      <a:pPr marL="0" marR="0" lvl="0" indent="0" algn="just"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400" b="0" i="0" u="none" strike="noStrike" cap="none" normalizeH="0" baseline="0" dirty="0">
                        <a:ln>
                          <a:noFill/>
                        </a:ln>
                        <a:solidFill>
                          <a:schemeClr val="tx1"/>
                        </a:solidFill>
                        <a:effectLst/>
                        <a:latin typeface="Tahoma" charset="0"/>
                        <a:ea typeface="ＭＳ Ｐゴシック" charset="0"/>
                      </a:endParaRPr>
                    </a:p>
                  </a:txBody>
                  <a:tcPr marL="91435" marR="91435" marT="45734" marB="4573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400" b="0" i="0" u="none" strike="noStrike" cap="none" normalizeH="0" baseline="0" dirty="0">
                        <a:ln>
                          <a:noFill/>
                        </a:ln>
                        <a:solidFill>
                          <a:schemeClr val="tx1"/>
                        </a:solidFill>
                        <a:effectLst/>
                        <a:latin typeface="Tahoma" charset="0"/>
                        <a:ea typeface="ＭＳ Ｐゴシック" charset="0"/>
                      </a:endParaRPr>
                    </a:p>
                  </a:txBody>
                  <a:tcPr marL="91435" marR="91435" marT="45734" marB="45734"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6"/>
                  </a:ext>
                </a:extLst>
              </a:tr>
              <a:tr h="1224143">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1" i="0" u="none" strike="noStrike" cap="none" normalizeH="0" baseline="0" dirty="0">
                          <a:ln>
                            <a:noFill/>
                          </a:ln>
                          <a:solidFill>
                            <a:srgbClr val="000090"/>
                          </a:solidFill>
                          <a:effectLst/>
                          <a:latin typeface="Tahoma" charset="0"/>
                          <a:ea typeface="ＭＳ Ｐゴシック" charset="0"/>
                        </a:rPr>
                        <a:t>BUNCHER CAVITY</a:t>
                      </a:r>
                    </a:p>
                  </a:txBody>
                  <a:tcPr marL="91435" marR="91435" marT="45738" marB="4573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FFFF00"/>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0" i="0" u="none" strike="noStrike" cap="none" normalizeH="0" baseline="0" dirty="0">
                          <a:ln>
                            <a:noFill/>
                          </a:ln>
                          <a:solidFill>
                            <a:srgbClr val="000090"/>
                          </a:solidFill>
                          <a:effectLst/>
                          <a:latin typeface="Tahoma" charset="0"/>
                          <a:ea typeface="ＭＳ Ｐゴシック" charset="0"/>
                        </a:rPr>
                        <a:t>2 RF </a:t>
                      </a:r>
                      <a:r>
                        <a:rPr kumimoji="0" lang="en-GB" sz="1400" b="0" i="0" u="none" strike="noStrike" cap="none" normalizeH="0" baseline="0" dirty="0" err="1">
                          <a:ln>
                            <a:noFill/>
                          </a:ln>
                          <a:solidFill>
                            <a:srgbClr val="000090"/>
                          </a:solidFill>
                          <a:effectLst/>
                          <a:latin typeface="Tahoma" charset="0"/>
                          <a:ea typeface="ＭＳ Ｐゴシック" charset="0"/>
                        </a:rPr>
                        <a:t>Buncher</a:t>
                      </a:r>
                      <a:r>
                        <a:rPr kumimoji="0" lang="en-GB" sz="1400" b="0" i="0" u="none" strike="noStrike" cap="none" normalizeH="0" baseline="0" dirty="0">
                          <a:ln>
                            <a:noFill/>
                          </a:ln>
                          <a:solidFill>
                            <a:srgbClr val="000090"/>
                          </a:solidFill>
                          <a:effectLst/>
                          <a:latin typeface="Tahoma" charset="0"/>
                          <a:ea typeface="ＭＳ Ｐゴシック" charset="0"/>
                        </a:rPr>
                        <a:t> cavities @175 MHz made at industry (DPM). IH resonator with 4 acceleration gaps. Resistive Type. Water cooled.</a:t>
                      </a:r>
                    </a:p>
                  </a:txBody>
                  <a:tcPr marL="91435" marR="91435" marT="45738" marB="4573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solidFill>
                      <a:srgbClr val="FFFF00"/>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400" b="0" i="0" u="none" strike="noStrike" cap="none" normalizeH="0" baseline="0" dirty="0">
                        <a:ln>
                          <a:noFill/>
                        </a:ln>
                        <a:solidFill>
                          <a:schemeClr val="tx1"/>
                        </a:solidFill>
                        <a:effectLst/>
                        <a:latin typeface="Tahoma" charset="0"/>
                        <a:ea typeface="ＭＳ Ｐゴシック" charset="0"/>
                      </a:endParaRPr>
                    </a:p>
                  </a:txBody>
                  <a:tcPr marL="91435" marR="91435" marT="45738" marB="4573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rgbClr r="0" g="0" b="0"/>
                      </a:solidFill>
                      <a:prstDash val="solid"/>
                      <a:round/>
                      <a:headEnd type="none" w="med" len="med"/>
                      <a:tailEnd type="none" w="med" len="med"/>
                    </a:lnB>
                    <a:lnTlToBr>
                      <a:noFill/>
                    </a:lnTlToBr>
                    <a:lnBlToTr>
                      <a:noFill/>
                    </a:lnBlToTr>
                    <a:blipFill rotWithShape="1">
                      <a:blip r:embed="rId7"/>
                      <a:stretch>
                        <a:fillRect/>
                      </a:stretch>
                    </a:blipFill>
                  </a:tcPr>
                </a:tc>
                <a:extLst>
                  <a:ext uri="{0D108BD9-81ED-4DB2-BD59-A6C34878D82A}">
                    <a16:rowId xmlns:a16="http://schemas.microsoft.com/office/drawing/2014/main" val="10007"/>
                  </a:ext>
                </a:extLst>
              </a:tr>
            </a:tbl>
          </a:graphicData>
        </a:graphic>
      </p:graphicFrame>
      <p:sp>
        <p:nvSpPr>
          <p:cNvPr id="57384" name="CuadroTexto 4">
            <a:extLst>
              <a:ext uri="{FF2B5EF4-FFF2-40B4-BE49-F238E27FC236}">
                <a16:creationId xmlns:a16="http://schemas.microsoft.com/office/drawing/2014/main" id="{745805B1-056B-0E48-AC38-9A1EF746337E}"/>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
        <p:nvSpPr>
          <p:cNvPr id="57385" name="Text Box 20">
            <a:extLst>
              <a:ext uri="{FF2B5EF4-FFF2-40B4-BE49-F238E27FC236}">
                <a16:creationId xmlns:a16="http://schemas.microsoft.com/office/drawing/2014/main" id="{19D5B435-876F-684B-B5FB-BDF84A787422}"/>
              </a:ext>
            </a:extLst>
          </p:cNvPr>
          <p:cNvSpPr txBox="1">
            <a:spLocks noChangeArrowheads="1"/>
          </p:cNvSpPr>
          <p:nvPr/>
        </p:nvSpPr>
        <p:spPr bwMode="auto">
          <a:xfrm>
            <a:off x="1781175" y="14288"/>
            <a:ext cx="70564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CIEMAT  Contribution to IFMIF (1)  </a:t>
            </a:r>
            <a:r>
              <a:rPr lang="en-US" altLang="es-ES" sz="3000" b="1">
                <a:solidFill>
                  <a:srgbClr val="000090"/>
                </a:solidFill>
                <a:latin typeface="Arial" panose="020B0604020202020204" pitchFamily="34" charset="0"/>
              </a:rPr>
              <a:t> </a:t>
            </a:r>
          </a:p>
        </p:txBody>
      </p:sp>
    </p:spTree>
  </p:cSld>
  <p:clrMapOvr>
    <a:masterClrMapping/>
  </p:clrMapOvr>
  <p:transition spd="med" advClick="0">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7 Rectángulo">
            <a:extLst>
              <a:ext uri="{FF2B5EF4-FFF2-40B4-BE49-F238E27FC236}">
                <a16:creationId xmlns:a16="http://schemas.microsoft.com/office/drawing/2014/main" id="{D4231979-51C2-7043-A6B1-8DBFF8FDAE3F}"/>
              </a:ext>
            </a:extLst>
          </p:cNvPr>
          <p:cNvSpPr/>
          <p:nvPr/>
        </p:nvSpPr>
        <p:spPr>
          <a:xfrm>
            <a:off x="611188" y="620713"/>
            <a:ext cx="8256587" cy="1692275"/>
          </a:xfrm>
          <a:prstGeom prst="rect">
            <a:avLst/>
          </a:prstGeom>
        </p:spPr>
        <p:txBody>
          <a:bodyPr>
            <a:spAutoFit/>
          </a:bodyPr>
          <a:lstStyle/>
          <a:p>
            <a:pPr marL="0" lvl="1" algn="just" eaLnBrk="1" hangingPunct="1">
              <a:spcBef>
                <a:spcPct val="50000"/>
              </a:spcBef>
              <a:buClr>
                <a:schemeClr val="bg2">
                  <a:lumMod val="25000"/>
                </a:schemeClr>
              </a:buClr>
              <a:buSzPct val="70000"/>
              <a:defRPr/>
            </a:pPr>
            <a:r>
              <a:rPr lang="en-US" altLang="en-US" sz="2000" b="1" dirty="0">
                <a:solidFill>
                  <a:srgbClr val="000090"/>
                </a:solidFill>
                <a:latin typeface="Tahoma" charset="0"/>
                <a:ea typeface="ＭＳ Ｐゴシック" charset="0"/>
                <a:cs typeface="Tahoma" pitchFamily="34" charset="0"/>
              </a:rPr>
              <a:t>Medium Energy Beam Transport Line (MEBT):</a:t>
            </a:r>
          </a:p>
          <a:p>
            <a:pPr marL="171450" lvl="1" indent="-171450" algn="just" eaLnBrk="1" hangingPunct="1">
              <a:spcBef>
                <a:spcPct val="50000"/>
              </a:spcBef>
              <a:buClr>
                <a:srgbClr val="002060"/>
              </a:buClr>
              <a:buSzPct val="100000"/>
              <a:buFont typeface="Arial"/>
              <a:buChar char="•"/>
              <a:defRPr/>
            </a:pPr>
            <a:r>
              <a:rPr lang="en-US" altLang="en-US" sz="1400" dirty="0">
                <a:solidFill>
                  <a:srgbClr val="000090"/>
                </a:solidFill>
                <a:latin typeface="Tahoma" charset="0"/>
                <a:ea typeface="ＭＳ Ｐゴシック" charset="0"/>
                <a:cs typeface="Tahoma" pitchFamily="34" charset="0"/>
              </a:rPr>
              <a:t>Compact transport line between RFQ and cryomodules</a:t>
            </a:r>
          </a:p>
          <a:p>
            <a:pPr marL="171450" lvl="1" indent="-171450" algn="just" eaLnBrk="1" hangingPunct="1">
              <a:spcBef>
                <a:spcPct val="50000"/>
              </a:spcBef>
              <a:buClr>
                <a:srgbClr val="002060"/>
              </a:buClr>
              <a:buSzPct val="100000"/>
              <a:buFont typeface="Arial"/>
              <a:buChar char="•"/>
              <a:defRPr/>
            </a:pPr>
            <a:r>
              <a:rPr lang="en-US" altLang="en-US" sz="1400" dirty="0">
                <a:solidFill>
                  <a:srgbClr val="000090"/>
                </a:solidFill>
                <a:latin typeface="Tahoma" charset="0"/>
                <a:ea typeface="ＭＳ Ｐゴシック" charset="0"/>
                <a:cs typeface="Tahoma" pitchFamily="34" charset="0"/>
              </a:rPr>
              <a:t>Main components: Five combined magnets, two </a:t>
            </a:r>
            <a:r>
              <a:rPr lang="en-US" altLang="en-US" sz="1400" dirty="0" err="1">
                <a:solidFill>
                  <a:srgbClr val="000090"/>
                </a:solidFill>
                <a:latin typeface="Tahoma" charset="0"/>
                <a:ea typeface="ＭＳ Ｐゴシック" charset="0"/>
                <a:cs typeface="Tahoma" pitchFamily="34" charset="0"/>
              </a:rPr>
              <a:t>bunchers</a:t>
            </a:r>
            <a:r>
              <a:rPr lang="en-US" altLang="en-US" sz="1400" dirty="0">
                <a:solidFill>
                  <a:srgbClr val="000090"/>
                </a:solidFill>
                <a:latin typeface="Tahoma" charset="0"/>
                <a:ea typeface="ＭＳ Ｐゴシック" charset="0"/>
                <a:cs typeface="Tahoma" pitchFamily="34" charset="0"/>
              </a:rPr>
              <a:t>, beam scrapers and beam diagnostics.</a:t>
            </a:r>
          </a:p>
          <a:p>
            <a:pPr marL="171450" lvl="1" indent="-171450" algn="just" eaLnBrk="1" hangingPunct="1">
              <a:spcBef>
                <a:spcPct val="50000"/>
              </a:spcBef>
              <a:buClr>
                <a:srgbClr val="002060"/>
              </a:buClr>
              <a:buSzPct val="100000"/>
              <a:buFont typeface="Arial"/>
              <a:buChar char="•"/>
              <a:defRPr/>
            </a:pPr>
            <a:r>
              <a:rPr lang="en-US" altLang="en-US" sz="1400" dirty="0">
                <a:solidFill>
                  <a:srgbClr val="000090"/>
                </a:solidFill>
                <a:latin typeface="Tahoma" charset="0"/>
                <a:ea typeface="ＭＳ Ｐゴシック" charset="0"/>
                <a:cs typeface="Tahoma" pitchFamily="34" charset="0"/>
              </a:rPr>
              <a:t>Fully designed by CIEMAT; manufactured by Spanish industry</a:t>
            </a:r>
          </a:p>
          <a:p>
            <a:pPr marL="171450" lvl="1" indent="-171450" algn="just" eaLnBrk="1" hangingPunct="1">
              <a:spcBef>
                <a:spcPct val="50000"/>
              </a:spcBef>
              <a:buClr>
                <a:srgbClr val="002060"/>
              </a:buClr>
              <a:buSzPct val="100000"/>
              <a:buFont typeface="Arial"/>
              <a:buChar char="•"/>
              <a:defRPr/>
            </a:pPr>
            <a:r>
              <a:rPr lang="en-US" sz="1400" b="1" dirty="0">
                <a:solidFill>
                  <a:srgbClr val="000090"/>
                </a:solidFill>
                <a:latin typeface="Tahoma" charset="0"/>
                <a:ea typeface="ＭＳ Ｐゴシック" charset="0"/>
                <a:cs typeface="Tahoma" pitchFamily="34" charset="0"/>
              </a:rPr>
              <a:t>MEBT sent to </a:t>
            </a:r>
            <a:r>
              <a:rPr lang="en-US" sz="1400" b="1" dirty="0" err="1">
                <a:solidFill>
                  <a:srgbClr val="000090"/>
                </a:solidFill>
                <a:latin typeface="Tahoma" charset="0"/>
                <a:ea typeface="ＭＳ Ｐゴシック" charset="0"/>
                <a:cs typeface="Tahoma" pitchFamily="34" charset="0"/>
              </a:rPr>
              <a:t>Rokkasho</a:t>
            </a:r>
            <a:endParaRPr lang="es-ES" sz="1400" b="1" dirty="0">
              <a:solidFill>
                <a:srgbClr val="000090"/>
              </a:solidFill>
              <a:latin typeface="Tahoma" charset="0"/>
              <a:ea typeface="ＭＳ Ｐゴシック" charset="0"/>
              <a:cs typeface="Tahoma" pitchFamily="34" charset="0"/>
            </a:endParaRPr>
          </a:p>
        </p:txBody>
      </p:sp>
      <p:grpSp>
        <p:nvGrpSpPr>
          <p:cNvPr id="59394" name="Agrupar 1">
            <a:extLst>
              <a:ext uri="{FF2B5EF4-FFF2-40B4-BE49-F238E27FC236}">
                <a16:creationId xmlns:a16="http://schemas.microsoft.com/office/drawing/2014/main" id="{6122F68C-223E-FF42-96B3-306FCF510ABE}"/>
              </a:ext>
            </a:extLst>
          </p:cNvPr>
          <p:cNvGrpSpPr>
            <a:grpSpLocks/>
          </p:cNvGrpSpPr>
          <p:nvPr/>
        </p:nvGrpSpPr>
        <p:grpSpPr bwMode="auto">
          <a:xfrm>
            <a:off x="5076825" y="2162175"/>
            <a:ext cx="1806575" cy="1676400"/>
            <a:chOff x="5348288" y="1557338"/>
            <a:chExt cx="1806575" cy="1676400"/>
          </a:xfrm>
        </p:grpSpPr>
        <p:pic>
          <p:nvPicPr>
            <p:cNvPr id="59409" name="Imagen 6">
              <a:extLst>
                <a:ext uri="{FF2B5EF4-FFF2-40B4-BE49-F238E27FC236}">
                  <a16:creationId xmlns:a16="http://schemas.microsoft.com/office/drawing/2014/main" id="{8D5527F5-A45E-6C45-A38F-FA45E98F5AE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53050" y="1882775"/>
              <a:ext cx="1801813" cy="135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18">
              <a:extLst>
                <a:ext uri="{FF2B5EF4-FFF2-40B4-BE49-F238E27FC236}">
                  <a16:creationId xmlns:a16="http://schemas.microsoft.com/office/drawing/2014/main" id="{C379DBD2-EA05-D146-A3EF-9FA23FE9AD60}"/>
                </a:ext>
              </a:extLst>
            </p:cNvPr>
            <p:cNvSpPr txBox="1">
              <a:spLocks noChangeArrowheads="1"/>
            </p:cNvSpPr>
            <p:nvPr/>
          </p:nvSpPr>
          <p:spPr bwMode="auto">
            <a:xfrm>
              <a:off x="5348288" y="1557338"/>
              <a:ext cx="1798638" cy="276225"/>
            </a:xfrm>
            <a:prstGeom prst="rect">
              <a:avLst/>
            </a:prstGeom>
            <a:solidFill>
              <a:schemeClr val="tx1">
                <a:lumMod val="50000"/>
              </a:schemeClr>
            </a:solidFill>
            <a:ln w="15875" algn="ctr">
              <a:solidFill>
                <a:schemeClr val="tx1"/>
              </a:solidFill>
              <a:miter lim="800000"/>
              <a:headEnd/>
              <a:tailEnd/>
            </a:ln>
            <a:effec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buClr>
                  <a:srgbClr val="FF0066"/>
                </a:buClr>
                <a:buSzPct val="70000"/>
                <a:buFont typeface="Monotype Sorts" pitchFamily="2" charset="2"/>
                <a:buNone/>
                <a:defRPr/>
              </a:pPr>
              <a:r>
                <a:rPr lang="es-ES" altLang="en-US" sz="1200" b="1" dirty="0" err="1">
                  <a:solidFill>
                    <a:schemeClr val="bg1"/>
                  </a:solidFill>
                  <a:ea typeface="ＭＳ Ｐゴシック" charset="0"/>
                </a:rPr>
                <a:t>Buncher</a:t>
              </a:r>
              <a:r>
                <a:rPr lang="es-ES" altLang="en-US" sz="1200" b="1" dirty="0">
                  <a:solidFill>
                    <a:schemeClr val="bg1"/>
                  </a:solidFill>
                  <a:ea typeface="ＭＳ Ｐゴシック" charset="0"/>
                </a:rPr>
                <a:t> </a:t>
              </a:r>
              <a:r>
                <a:rPr lang="es-ES" altLang="en-US" sz="1200" b="1" dirty="0" err="1">
                  <a:solidFill>
                    <a:schemeClr val="bg1"/>
                  </a:solidFill>
                  <a:ea typeface="ＭＳ Ｐゴシック" charset="0"/>
                </a:rPr>
                <a:t>cavity</a:t>
              </a:r>
              <a:endParaRPr lang="en-US" altLang="en-US" sz="1200" b="1" dirty="0">
                <a:solidFill>
                  <a:schemeClr val="bg1"/>
                </a:solidFill>
                <a:ea typeface="ＭＳ Ｐゴシック" charset="0"/>
              </a:endParaRPr>
            </a:p>
          </p:txBody>
        </p:sp>
      </p:grpSp>
      <p:grpSp>
        <p:nvGrpSpPr>
          <p:cNvPr id="59395" name="Agrupar 2">
            <a:extLst>
              <a:ext uri="{FF2B5EF4-FFF2-40B4-BE49-F238E27FC236}">
                <a16:creationId xmlns:a16="http://schemas.microsoft.com/office/drawing/2014/main" id="{2C4C5246-72D3-1D41-A034-D424102B29FE}"/>
              </a:ext>
            </a:extLst>
          </p:cNvPr>
          <p:cNvGrpSpPr>
            <a:grpSpLocks/>
          </p:cNvGrpSpPr>
          <p:nvPr/>
        </p:nvGrpSpPr>
        <p:grpSpPr bwMode="auto">
          <a:xfrm>
            <a:off x="7019925" y="2147888"/>
            <a:ext cx="1804988" cy="2122487"/>
            <a:chOff x="7286625" y="1541463"/>
            <a:chExt cx="1804988" cy="2122487"/>
          </a:xfrm>
        </p:grpSpPr>
        <p:pic>
          <p:nvPicPr>
            <p:cNvPr id="59407" name="Imagen 3">
              <a:extLst>
                <a:ext uri="{FF2B5EF4-FFF2-40B4-BE49-F238E27FC236}">
                  <a16:creationId xmlns:a16="http://schemas.microsoft.com/office/drawing/2014/main" id="{3B53DCFC-E2BB-9C4E-86FC-D5717801108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91388" y="1863725"/>
              <a:ext cx="18002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8">
              <a:extLst>
                <a:ext uri="{FF2B5EF4-FFF2-40B4-BE49-F238E27FC236}">
                  <a16:creationId xmlns:a16="http://schemas.microsoft.com/office/drawing/2014/main" id="{95B7C74C-CE7C-A445-A86F-19C15EA59AC8}"/>
                </a:ext>
              </a:extLst>
            </p:cNvPr>
            <p:cNvSpPr txBox="1">
              <a:spLocks noChangeArrowheads="1"/>
            </p:cNvSpPr>
            <p:nvPr/>
          </p:nvSpPr>
          <p:spPr bwMode="auto">
            <a:xfrm>
              <a:off x="7286625" y="1541463"/>
              <a:ext cx="1800225" cy="276225"/>
            </a:xfrm>
            <a:prstGeom prst="rect">
              <a:avLst/>
            </a:prstGeom>
            <a:solidFill>
              <a:schemeClr val="tx1">
                <a:lumMod val="50000"/>
              </a:schemeClr>
            </a:solidFill>
            <a:ln w="15875" algn="ctr">
              <a:solidFill>
                <a:schemeClr val="tx1"/>
              </a:solidFill>
              <a:miter lim="800000"/>
              <a:headEnd/>
              <a:tailEnd/>
            </a:ln>
            <a:effec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buClr>
                  <a:srgbClr val="FF0066"/>
                </a:buClr>
                <a:buSzPct val="70000"/>
                <a:buFont typeface="Monotype Sorts" pitchFamily="2" charset="2"/>
                <a:buNone/>
                <a:defRPr/>
              </a:pPr>
              <a:r>
                <a:rPr lang="es-ES" altLang="en-US" sz="1200" b="1" dirty="0" err="1">
                  <a:solidFill>
                    <a:schemeClr val="bg1"/>
                  </a:solidFill>
                  <a:ea typeface="ＭＳ Ｐゴシック" charset="0"/>
                </a:rPr>
                <a:t>ZScrapers</a:t>
              </a:r>
              <a:endParaRPr lang="en-US" altLang="en-US" sz="1200" b="1" dirty="0">
                <a:solidFill>
                  <a:schemeClr val="bg1"/>
                </a:solidFill>
                <a:ea typeface="ＭＳ Ｐゴシック" charset="0"/>
              </a:endParaRPr>
            </a:p>
          </p:txBody>
        </p:sp>
      </p:grpSp>
      <p:grpSp>
        <p:nvGrpSpPr>
          <p:cNvPr id="59396" name="Agrupar 14">
            <a:extLst>
              <a:ext uri="{FF2B5EF4-FFF2-40B4-BE49-F238E27FC236}">
                <a16:creationId xmlns:a16="http://schemas.microsoft.com/office/drawing/2014/main" id="{C51A2A8D-AE74-3B47-9453-7E673299F20D}"/>
              </a:ext>
            </a:extLst>
          </p:cNvPr>
          <p:cNvGrpSpPr>
            <a:grpSpLocks/>
          </p:cNvGrpSpPr>
          <p:nvPr/>
        </p:nvGrpSpPr>
        <p:grpSpPr bwMode="auto">
          <a:xfrm>
            <a:off x="5076825" y="4224338"/>
            <a:ext cx="1804988" cy="1874837"/>
            <a:chOff x="5244718" y="3681038"/>
            <a:chExt cx="1803800" cy="1874778"/>
          </a:xfrm>
        </p:grpSpPr>
        <p:sp>
          <p:nvSpPr>
            <p:cNvPr id="11" name="Text Box 18">
              <a:extLst>
                <a:ext uri="{FF2B5EF4-FFF2-40B4-BE49-F238E27FC236}">
                  <a16:creationId xmlns:a16="http://schemas.microsoft.com/office/drawing/2014/main" id="{7BE630AB-2AA7-3849-967E-2C7D08ED2D3F}"/>
                </a:ext>
              </a:extLst>
            </p:cNvPr>
            <p:cNvSpPr txBox="1">
              <a:spLocks noChangeArrowheads="1"/>
            </p:cNvSpPr>
            <p:nvPr/>
          </p:nvSpPr>
          <p:spPr bwMode="auto">
            <a:xfrm>
              <a:off x="5244718" y="3681038"/>
              <a:ext cx="1800627" cy="276216"/>
            </a:xfrm>
            <a:prstGeom prst="rect">
              <a:avLst/>
            </a:prstGeom>
            <a:solidFill>
              <a:schemeClr val="tx1">
                <a:lumMod val="50000"/>
              </a:schemeClr>
            </a:solidFill>
            <a:ln w="15875" algn="ctr">
              <a:solidFill>
                <a:schemeClr val="tx1"/>
              </a:solidFill>
              <a:miter lim="800000"/>
              <a:headEnd/>
              <a:tailEnd/>
            </a:ln>
            <a:effec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buClr>
                  <a:srgbClr val="FF0066"/>
                </a:buClr>
                <a:buSzPct val="70000"/>
                <a:buFont typeface="Monotype Sorts" pitchFamily="2" charset="2"/>
                <a:buNone/>
                <a:defRPr/>
              </a:pPr>
              <a:r>
                <a:rPr lang="es-ES" altLang="en-US" sz="1200" b="1" dirty="0" err="1">
                  <a:solidFill>
                    <a:schemeClr val="bg1"/>
                  </a:solidFill>
                  <a:ea typeface="ＭＳ Ｐゴシック" charset="0"/>
                </a:rPr>
                <a:t>Combined</a:t>
              </a:r>
              <a:r>
                <a:rPr lang="es-ES" altLang="en-US" sz="1200" b="1" dirty="0">
                  <a:solidFill>
                    <a:schemeClr val="bg1"/>
                  </a:solidFill>
                  <a:ea typeface="ＭＳ Ｐゴシック" charset="0"/>
                </a:rPr>
                <a:t> </a:t>
              </a:r>
              <a:r>
                <a:rPr lang="es-ES" altLang="en-US" sz="1200" b="1" dirty="0" err="1">
                  <a:solidFill>
                    <a:schemeClr val="bg1"/>
                  </a:solidFill>
                  <a:ea typeface="ＭＳ Ｐゴシック" charset="0"/>
                </a:rPr>
                <a:t>magnets</a:t>
              </a:r>
              <a:endParaRPr lang="en-US" altLang="en-US" sz="1200" b="1" dirty="0">
                <a:solidFill>
                  <a:schemeClr val="bg1"/>
                </a:solidFill>
                <a:ea typeface="ＭＳ Ｐゴシック" charset="0"/>
              </a:endParaRPr>
            </a:p>
          </p:txBody>
        </p:sp>
        <p:pic>
          <p:nvPicPr>
            <p:cNvPr id="59406" name="9 Imagen">
              <a:extLst>
                <a:ext uri="{FF2B5EF4-FFF2-40B4-BE49-F238E27FC236}">
                  <a16:creationId xmlns:a16="http://schemas.microsoft.com/office/drawing/2014/main" id="{47D101C9-3987-1148-A3C0-DF10201E9155}"/>
                </a:ext>
              </a:extLst>
            </p:cNvPr>
            <p:cNvPicPr>
              <a:picLocks/>
            </p:cNvPicPr>
            <p:nvPr/>
          </p:nvPicPr>
          <p:blipFill>
            <a:blip r:embed="rId5">
              <a:extLst>
                <a:ext uri="{28A0092B-C50C-407E-A947-70E740481C1C}">
                  <a14:useLocalDpi xmlns:a14="http://schemas.microsoft.com/office/drawing/2010/main" val="0"/>
                </a:ext>
              </a:extLst>
            </a:blip>
            <a:srcRect/>
            <a:stretch>
              <a:fillRect/>
            </a:stretch>
          </p:blipFill>
          <p:spPr bwMode="auto">
            <a:xfrm>
              <a:off x="5248518" y="4043648"/>
              <a:ext cx="1800000" cy="1512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9397" name="Agrupar 1">
            <a:extLst>
              <a:ext uri="{FF2B5EF4-FFF2-40B4-BE49-F238E27FC236}">
                <a16:creationId xmlns:a16="http://schemas.microsoft.com/office/drawing/2014/main" id="{3990E025-87F9-0141-9E89-C592ABDBD097}"/>
              </a:ext>
            </a:extLst>
          </p:cNvPr>
          <p:cNvGrpSpPr>
            <a:grpSpLocks/>
          </p:cNvGrpSpPr>
          <p:nvPr/>
        </p:nvGrpSpPr>
        <p:grpSpPr bwMode="auto">
          <a:xfrm>
            <a:off x="7019925" y="4324350"/>
            <a:ext cx="1811338" cy="1792288"/>
            <a:chOff x="7264490" y="3938216"/>
            <a:chExt cx="1810596" cy="1791828"/>
          </a:xfrm>
        </p:grpSpPr>
        <p:sp>
          <p:nvSpPr>
            <p:cNvPr id="13" name="Text Box 18">
              <a:extLst>
                <a:ext uri="{FF2B5EF4-FFF2-40B4-BE49-F238E27FC236}">
                  <a16:creationId xmlns:a16="http://schemas.microsoft.com/office/drawing/2014/main" id="{AA51EE42-5E8B-FE4F-B158-E62A2287117A}"/>
                </a:ext>
              </a:extLst>
            </p:cNvPr>
            <p:cNvSpPr txBox="1">
              <a:spLocks noChangeArrowheads="1"/>
            </p:cNvSpPr>
            <p:nvPr/>
          </p:nvSpPr>
          <p:spPr bwMode="auto">
            <a:xfrm>
              <a:off x="7272425" y="3938216"/>
              <a:ext cx="1799488" cy="461844"/>
            </a:xfrm>
            <a:prstGeom prst="rect">
              <a:avLst/>
            </a:prstGeom>
            <a:solidFill>
              <a:schemeClr val="tx1">
                <a:lumMod val="50000"/>
              </a:schemeClr>
            </a:solidFill>
            <a:ln w="15875" algn="ctr">
              <a:solidFill>
                <a:schemeClr val="tx1"/>
              </a:solidFill>
              <a:miter lim="800000"/>
              <a:headEnd/>
              <a:tailEnd/>
            </a:ln>
            <a:effec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buClr>
                  <a:srgbClr val="FF0066"/>
                </a:buClr>
                <a:buSzPct val="70000"/>
                <a:buFont typeface="Monotype Sorts" pitchFamily="2" charset="2"/>
                <a:buNone/>
                <a:defRPr/>
              </a:pPr>
              <a:r>
                <a:rPr lang="es-ES" altLang="en-US" sz="1200" b="1" dirty="0" err="1">
                  <a:solidFill>
                    <a:schemeClr val="bg1"/>
                  </a:solidFill>
                  <a:ea typeface="ＭＳ Ｐゴシック" charset="0"/>
                </a:rPr>
                <a:t>Beam</a:t>
              </a:r>
              <a:r>
                <a:rPr lang="es-ES" altLang="en-US" sz="1200" b="1" dirty="0">
                  <a:solidFill>
                    <a:schemeClr val="bg1"/>
                  </a:solidFill>
                  <a:ea typeface="ＭＳ Ｐゴシック" charset="0"/>
                </a:rPr>
                <a:t> position </a:t>
              </a:r>
              <a:r>
                <a:rPr lang="es-ES" altLang="en-US" sz="1200" b="1" dirty="0" err="1">
                  <a:solidFill>
                    <a:schemeClr val="bg1"/>
                  </a:solidFill>
                  <a:ea typeface="ＭＳ Ｐゴシック" charset="0"/>
                </a:rPr>
                <a:t>monitors</a:t>
              </a:r>
              <a:endParaRPr lang="en-US" altLang="en-US" sz="1200" b="1" dirty="0">
                <a:solidFill>
                  <a:schemeClr val="bg1"/>
                </a:solidFill>
                <a:ea typeface="ＭＳ Ｐゴシック" charset="0"/>
              </a:endParaRPr>
            </a:p>
          </p:txBody>
        </p:sp>
        <p:pic>
          <p:nvPicPr>
            <p:cNvPr id="59404" name="Imagen 13">
              <a:extLst>
                <a:ext uri="{FF2B5EF4-FFF2-40B4-BE49-F238E27FC236}">
                  <a16:creationId xmlns:a16="http://schemas.microsoft.com/office/drawing/2014/main" id="{2AFBE19C-1623-6147-B064-9DBAF5E3C1C3}"/>
                </a:ext>
              </a:extLst>
            </p:cNvPr>
            <p:cNvPicPr>
              <a:picLocks noChangeAspect="1"/>
            </p:cNvPicPr>
            <p:nvPr/>
          </p:nvPicPr>
          <p:blipFill>
            <a:blip r:embed="rId6">
              <a:extLst>
                <a:ext uri="{28A0092B-C50C-407E-A947-70E740481C1C}">
                  <a14:useLocalDpi xmlns:a14="http://schemas.microsoft.com/office/drawing/2010/main" val="0"/>
                </a:ext>
              </a:extLst>
            </a:blip>
            <a:srcRect l="9837" t="17451"/>
            <a:stretch>
              <a:fillRect/>
            </a:stretch>
          </p:blipFill>
          <p:spPr bwMode="auto">
            <a:xfrm>
              <a:off x="7264490" y="4486749"/>
              <a:ext cx="1810596" cy="1243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9398" name="Picture 3" descr="C:\Users\Administrador\AppData\Local\Microsoft\Windows\Temporary Internet Files\Content.Outlook\L4C1HFY0\IMG_20151211_171040.jpg">
            <a:extLst>
              <a:ext uri="{FF2B5EF4-FFF2-40B4-BE49-F238E27FC236}">
                <a16:creationId xmlns:a16="http://schemas.microsoft.com/office/drawing/2014/main" id="{05CC90E7-ADE3-524E-8D88-DC21D8E8067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3450" y="3338513"/>
            <a:ext cx="3673475" cy="275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18">
            <a:extLst>
              <a:ext uri="{FF2B5EF4-FFF2-40B4-BE49-F238E27FC236}">
                <a16:creationId xmlns:a16="http://schemas.microsoft.com/office/drawing/2014/main" id="{5EC2EAE2-4514-A84A-B1B7-460E138EC193}"/>
              </a:ext>
            </a:extLst>
          </p:cNvPr>
          <p:cNvSpPr txBox="1">
            <a:spLocks noChangeArrowheads="1"/>
          </p:cNvSpPr>
          <p:nvPr/>
        </p:nvSpPr>
        <p:spPr bwMode="auto">
          <a:xfrm>
            <a:off x="1931988" y="2935288"/>
            <a:ext cx="1847850" cy="277812"/>
          </a:xfrm>
          <a:prstGeom prst="rect">
            <a:avLst/>
          </a:prstGeom>
          <a:solidFill>
            <a:schemeClr val="tx1">
              <a:lumMod val="50000"/>
            </a:schemeClr>
          </a:solidFill>
          <a:ln w="15875" algn="ctr">
            <a:solidFill>
              <a:schemeClr val="tx1"/>
            </a:solidFill>
            <a:miter lim="800000"/>
            <a:headEnd/>
            <a:tailEnd/>
          </a:ln>
          <a:effec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buClr>
                <a:srgbClr val="FF0066"/>
              </a:buClr>
              <a:buSzPct val="70000"/>
              <a:buFont typeface="Monotype Sorts" pitchFamily="2" charset="2"/>
              <a:buNone/>
              <a:defRPr/>
            </a:pPr>
            <a:r>
              <a:rPr lang="es-ES" altLang="en-US" sz="1200" b="1" dirty="0">
                <a:solidFill>
                  <a:schemeClr val="bg1"/>
                </a:solidFill>
                <a:ea typeface="ＭＳ Ｐゴシック" charset="0"/>
              </a:rPr>
              <a:t>MEBT</a:t>
            </a:r>
            <a:endParaRPr lang="en-US" altLang="en-US" sz="1200" b="1" dirty="0">
              <a:solidFill>
                <a:schemeClr val="bg1"/>
              </a:solidFill>
              <a:ea typeface="ＭＳ Ｐゴシック" charset="0"/>
            </a:endParaRPr>
          </a:p>
        </p:txBody>
      </p:sp>
      <p:sp>
        <p:nvSpPr>
          <p:cNvPr id="21" name="Rectangle 2">
            <a:extLst>
              <a:ext uri="{FF2B5EF4-FFF2-40B4-BE49-F238E27FC236}">
                <a16:creationId xmlns:a16="http://schemas.microsoft.com/office/drawing/2014/main" id="{B35D75D5-2FCE-0645-BEE4-4595424B5035}"/>
              </a:ext>
            </a:extLst>
          </p:cNvPr>
          <p:cNvSpPr>
            <a:spLocks noGrp="1" noChangeArrowheads="1"/>
          </p:cNvSpPr>
          <p:nvPr>
            <p:ph type="title" idx="4294967295"/>
          </p:nvPr>
        </p:nvSpPr>
        <p:spPr>
          <a:xfrm>
            <a:off x="1260475" y="2349500"/>
            <a:ext cx="3455988" cy="431800"/>
          </a:xfrm>
          <a:prstGeom prst="rect">
            <a:avLst/>
          </a:prstGeom>
        </p:spPr>
        <p:txBody>
          <a:bodyPr/>
          <a:lstStyle/>
          <a:p>
            <a:pPr algn="l" eaLnBrk="1" hangingPunct="1">
              <a:defRPr/>
            </a:pPr>
            <a:r>
              <a:rPr lang="en-US" sz="2400" b="1" dirty="0">
                <a:cs typeface="+mj-cs"/>
              </a:rPr>
              <a:t> </a:t>
            </a:r>
            <a:r>
              <a:rPr lang="en-US" sz="2000" b="1" dirty="0">
                <a:solidFill>
                  <a:srgbClr val="000090"/>
                </a:solidFill>
                <a:cs typeface="+mj-cs"/>
              </a:rPr>
              <a:t>Integration Activities</a:t>
            </a:r>
            <a:endParaRPr lang="es-ES" sz="2000" b="1" dirty="0">
              <a:solidFill>
                <a:srgbClr val="000090"/>
              </a:solidFill>
              <a:cs typeface="+mj-cs"/>
            </a:endParaRPr>
          </a:p>
        </p:txBody>
      </p:sp>
      <p:sp>
        <p:nvSpPr>
          <p:cNvPr id="59401" name="CuadroTexto 18">
            <a:extLst>
              <a:ext uri="{FF2B5EF4-FFF2-40B4-BE49-F238E27FC236}">
                <a16:creationId xmlns:a16="http://schemas.microsoft.com/office/drawing/2014/main" id="{33B8C211-35BA-4C44-9700-E09DB50D64A1}"/>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8"/>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
        <p:nvSpPr>
          <p:cNvPr id="59402" name="Text Box 20">
            <a:extLst>
              <a:ext uri="{FF2B5EF4-FFF2-40B4-BE49-F238E27FC236}">
                <a16:creationId xmlns:a16="http://schemas.microsoft.com/office/drawing/2014/main" id="{08B92CD7-5AED-1543-9BA1-F0291F825913}"/>
              </a:ext>
            </a:extLst>
          </p:cNvPr>
          <p:cNvSpPr txBox="1">
            <a:spLocks noChangeArrowheads="1"/>
          </p:cNvSpPr>
          <p:nvPr/>
        </p:nvSpPr>
        <p:spPr bwMode="auto">
          <a:xfrm>
            <a:off x="1781175" y="14288"/>
            <a:ext cx="70564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8"/>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CIEMAT  Contribution to LHC-HL (2)  </a:t>
            </a:r>
            <a:r>
              <a:rPr lang="en-US" altLang="es-ES" sz="3000" b="1">
                <a:solidFill>
                  <a:srgbClr val="000090"/>
                </a:solidFill>
                <a:latin typeface="Arial" panose="020B0604020202020204" pitchFamily="34" charset="0"/>
              </a:rPr>
              <a:t> </a:t>
            </a:r>
          </a:p>
        </p:txBody>
      </p:sp>
    </p:spTree>
  </p:cSld>
  <p:clrMapOvr>
    <a:masterClrMapping/>
  </p:clrMapOvr>
  <p:transition spd="med" advClick="0">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ext Box 2">
            <a:extLst>
              <a:ext uri="{FF2B5EF4-FFF2-40B4-BE49-F238E27FC236}">
                <a16:creationId xmlns:a16="http://schemas.microsoft.com/office/drawing/2014/main" id="{E666A827-402B-C448-8569-F205258DFE54}"/>
              </a:ext>
            </a:extLst>
          </p:cNvPr>
          <p:cNvSpPr txBox="1">
            <a:spLocks noChangeArrowheads="1"/>
          </p:cNvSpPr>
          <p:nvPr/>
        </p:nvSpPr>
        <p:spPr bwMode="auto">
          <a:xfrm>
            <a:off x="3203575" y="620713"/>
            <a:ext cx="5616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800" b="1">
                <a:solidFill>
                  <a:srgbClr val="FF3300"/>
                </a:solidFill>
                <a:latin typeface="Arial" panose="020B0604020202020204" pitchFamily="34" charset="0"/>
              </a:rPr>
              <a:t>THE  FUTURE </a:t>
            </a:r>
          </a:p>
        </p:txBody>
      </p:sp>
    </p:spTree>
  </p:cSld>
  <p:clrMapOvr>
    <a:masterClrMapping/>
  </p:clrMapOvr>
  <p:transition spd="med"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 Box 20">
            <a:extLst>
              <a:ext uri="{FF2B5EF4-FFF2-40B4-BE49-F238E27FC236}">
                <a16:creationId xmlns:a16="http://schemas.microsoft.com/office/drawing/2014/main" id="{EE6D4B11-934D-9546-9FFA-91AEDF6E66F3}"/>
              </a:ext>
            </a:extLst>
          </p:cNvPr>
          <p:cNvSpPr txBox="1">
            <a:spLocks noChangeArrowheads="1"/>
          </p:cNvSpPr>
          <p:nvPr/>
        </p:nvSpPr>
        <p:spPr bwMode="auto">
          <a:xfrm>
            <a:off x="3203575" y="14288"/>
            <a:ext cx="5616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The CIEMAT Accelerator Groups  </a:t>
            </a:r>
            <a:r>
              <a:rPr lang="en-US" altLang="es-ES" sz="3000" b="1">
                <a:solidFill>
                  <a:srgbClr val="000090"/>
                </a:solidFill>
                <a:latin typeface="Arial" panose="020B0604020202020204" pitchFamily="34" charset="0"/>
              </a:rPr>
              <a:t> </a:t>
            </a:r>
          </a:p>
        </p:txBody>
      </p:sp>
      <p:sp>
        <p:nvSpPr>
          <p:cNvPr id="8194" name="CuadroTexto 2">
            <a:extLst>
              <a:ext uri="{FF2B5EF4-FFF2-40B4-BE49-F238E27FC236}">
                <a16:creationId xmlns:a16="http://schemas.microsoft.com/office/drawing/2014/main" id="{D21EA745-EA8E-6648-BCC0-12C389DB32D5}"/>
              </a:ext>
            </a:extLst>
          </p:cNvPr>
          <p:cNvSpPr txBox="1">
            <a:spLocks noChangeArrowheads="1"/>
          </p:cNvSpPr>
          <p:nvPr/>
        </p:nvSpPr>
        <p:spPr bwMode="auto">
          <a:xfrm>
            <a:off x="3635375" y="836613"/>
            <a:ext cx="4897438"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just" eaLnBrk="1" hangingPunct="1">
              <a:spcBef>
                <a:spcPct val="0"/>
              </a:spcBef>
              <a:buClrTx/>
              <a:buSzTx/>
              <a:buFontTx/>
              <a:buNone/>
            </a:pPr>
            <a:r>
              <a:rPr lang="en-GB" altLang="es-ES" sz="1600">
                <a:solidFill>
                  <a:srgbClr val="000090"/>
                </a:solidFill>
                <a:cs typeface="Arial" panose="020B0604020202020204" pitchFamily="34" charset="0"/>
              </a:rPr>
              <a:t>Within the Electrical Engineering Division (ascribed to the Technology Department), the Accelerator Technology Unit develops different activities related to accelerator components (basically superconducting, conventional and special magnets and RF components) as well as complete small accelerators.</a:t>
            </a:r>
          </a:p>
        </p:txBody>
      </p:sp>
      <p:pic>
        <p:nvPicPr>
          <p:cNvPr id="8195" name="Picture 6" descr="Foto_Unidad_03">
            <a:extLst>
              <a:ext uri="{FF2B5EF4-FFF2-40B4-BE49-F238E27FC236}">
                <a16:creationId xmlns:a16="http://schemas.microsoft.com/office/drawing/2014/main" id="{617D8F9C-580D-E644-A6E5-6B7935E121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9727" r="16267"/>
          <a:stretch>
            <a:fillRect/>
          </a:stretch>
        </p:blipFill>
        <p:spPr bwMode="auto">
          <a:xfrm>
            <a:off x="611188" y="620713"/>
            <a:ext cx="2449512" cy="267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72 Imagen" descr="Logo_CIEMAT_Ministerio.jpg">
            <a:extLst>
              <a:ext uri="{FF2B5EF4-FFF2-40B4-BE49-F238E27FC236}">
                <a16:creationId xmlns:a16="http://schemas.microsoft.com/office/drawing/2014/main" id="{EFEFA249-7EC7-B247-9B60-32A5FDAF3A62}"/>
              </a:ext>
            </a:extLst>
          </p:cNvPr>
          <p:cNvPicPr>
            <a:picLocks noChangeAspect="1"/>
          </p:cNvPicPr>
          <p:nvPr/>
        </p:nvPicPr>
        <p:blipFill>
          <a:blip r:embed="rId5">
            <a:extLst>
              <a:ext uri="{28A0092B-C50C-407E-A947-70E740481C1C}">
                <a14:useLocalDpi xmlns:a14="http://schemas.microsoft.com/office/drawing/2010/main" val="0"/>
              </a:ext>
            </a:extLst>
          </a:blip>
          <a:srcRect l="64156"/>
          <a:stretch>
            <a:fillRect/>
          </a:stretch>
        </p:blipFill>
        <p:spPr bwMode="auto">
          <a:xfrm>
            <a:off x="4763" y="0"/>
            <a:ext cx="118268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197" name="Agrupar 4">
            <a:extLst>
              <a:ext uri="{FF2B5EF4-FFF2-40B4-BE49-F238E27FC236}">
                <a16:creationId xmlns:a16="http://schemas.microsoft.com/office/drawing/2014/main" id="{B12003EE-821E-A341-B021-CE7750E75B3D}"/>
              </a:ext>
            </a:extLst>
          </p:cNvPr>
          <p:cNvGrpSpPr>
            <a:grpSpLocks/>
          </p:cNvGrpSpPr>
          <p:nvPr/>
        </p:nvGrpSpPr>
        <p:grpSpPr bwMode="auto">
          <a:xfrm>
            <a:off x="3419475" y="4149725"/>
            <a:ext cx="5472113" cy="2270125"/>
            <a:chOff x="3851920" y="4294658"/>
            <a:chExt cx="4967288" cy="1838708"/>
          </a:xfrm>
        </p:grpSpPr>
        <p:pic>
          <p:nvPicPr>
            <p:cNvPr id="8201" name="Picture 3">
              <a:extLst>
                <a:ext uri="{FF2B5EF4-FFF2-40B4-BE49-F238E27FC236}">
                  <a16:creationId xmlns:a16="http://schemas.microsoft.com/office/drawing/2014/main" id="{58926460-74C7-1B48-977B-B72890D97F4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51920" y="4294658"/>
              <a:ext cx="4967288" cy="1798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202" name="Agrupar 3">
              <a:extLst>
                <a:ext uri="{FF2B5EF4-FFF2-40B4-BE49-F238E27FC236}">
                  <a16:creationId xmlns:a16="http://schemas.microsoft.com/office/drawing/2014/main" id="{FF81A089-7A6C-0845-81E5-34F3F1DB8825}"/>
                </a:ext>
              </a:extLst>
            </p:cNvPr>
            <p:cNvGrpSpPr>
              <a:grpSpLocks/>
            </p:cNvGrpSpPr>
            <p:nvPr/>
          </p:nvGrpSpPr>
          <p:grpSpPr bwMode="auto">
            <a:xfrm>
              <a:off x="3968912" y="5445224"/>
              <a:ext cx="2650784" cy="688142"/>
              <a:chOff x="3968912" y="5445224"/>
              <a:chExt cx="2650784" cy="688142"/>
            </a:xfrm>
          </p:grpSpPr>
          <p:sp>
            <p:nvSpPr>
              <p:cNvPr id="8203" name="CuadroTexto 1">
                <a:extLst>
                  <a:ext uri="{FF2B5EF4-FFF2-40B4-BE49-F238E27FC236}">
                    <a16:creationId xmlns:a16="http://schemas.microsoft.com/office/drawing/2014/main" id="{2F3F5C8D-4AFC-724E-BBD8-F1D540E657C5}"/>
                  </a:ext>
                </a:extLst>
              </p:cNvPr>
              <p:cNvSpPr txBox="1">
                <a:spLocks noChangeArrowheads="1"/>
              </p:cNvSpPr>
              <p:nvPr/>
            </p:nvSpPr>
            <p:spPr bwMode="auto">
              <a:xfrm>
                <a:off x="3968912" y="5445224"/>
                <a:ext cx="792088" cy="55399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ClrTx/>
                  <a:buSzTx/>
                  <a:buFontTx/>
                  <a:buNone/>
                </a:pPr>
                <a:endParaRPr lang="en-GB" altLang="es-ES" sz="3000">
                  <a:solidFill>
                    <a:schemeClr val="tx2"/>
                  </a:solidFill>
                </a:endParaRPr>
              </a:p>
            </p:txBody>
          </p:sp>
          <p:sp>
            <p:nvSpPr>
              <p:cNvPr id="8204" name="CuadroTexto 2">
                <a:extLst>
                  <a:ext uri="{FF2B5EF4-FFF2-40B4-BE49-F238E27FC236}">
                    <a16:creationId xmlns:a16="http://schemas.microsoft.com/office/drawing/2014/main" id="{C9D21CDF-ECFE-7B45-9432-133552636E8F}"/>
                  </a:ext>
                </a:extLst>
              </p:cNvPr>
              <p:cNvSpPr txBox="1">
                <a:spLocks noChangeArrowheads="1"/>
              </p:cNvSpPr>
              <p:nvPr/>
            </p:nvSpPr>
            <p:spPr bwMode="auto">
              <a:xfrm>
                <a:off x="4027408" y="5733256"/>
                <a:ext cx="2592288" cy="4001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ClrTx/>
                  <a:buSzTx/>
                  <a:buFontTx/>
                  <a:buNone/>
                </a:pPr>
                <a:endParaRPr lang="en-GB" altLang="es-ES" sz="2000">
                  <a:solidFill>
                    <a:schemeClr val="tx2"/>
                  </a:solidFill>
                </a:endParaRPr>
              </a:p>
            </p:txBody>
          </p:sp>
        </p:grpSp>
      </p:grpSp>
      <p:sp>
        <p:nvSpPr>
          <p:cNvPr id="35848" name="CuadroTexto 5">
            <a:extLst>
              <a:ext uri="{FF2B5EF4-FFF2-40B4-BE49-F238E27FC236}">
                <a16:creationId xmlns:a16="http://schemas.microsoft.com/office/drawing/2014/main" id="{2281C808-8B50-3E46-8C1C-521A8CF89D19}"/>
              </a:ext>
            </a:extLst>
          </p:cNvPr>
          <p:cNvSpPr txBox="1">
            <a:spLocks noChangeArrowheads="1"/>
          </p:cNvSpPr>
          <p:nvPr/>
        </p:nvSpPr>
        <p:spPr bwMode="auto">
          <a:xfrm>
            <a:off x="323850" y="4292600"/>
            <a:ext cx="2879725" cy="1816100"/>
          </a:xfrm>
          <a:prstGeom prst="rect">
            <a:avLst/>
          </a:prstGeom>
          <a:noFill/>
          <a:ln>
            <a:noFill/>
          </a:ln>
        </p:spPr>
        <p:txBody>
          <a:bodyPr>
            <a:spAutoFit/>
          </a:bodyPr>
          <a:lstStyle>
            <a:lvl1pPr eaLnBrk="0" hangingPunct="0">
              <a:defRPr sz="3000">
                <a:solidFill>
                  <a:schemeClr val="tx2"/>
                </a:solidFill>
                <a:latin typeface="Tahoma" charset="0"/>
                <a:ea typeface="ＭＳ Ｐゴシック" charset="0"/>
                <a:cs typeface="ＭＳ Ｐゴシック" charset="0"/>
              </a:defRPr>
            </a:lvl1pPr>
            <a:lvl2pPr marL="742950" indent="-285750" eaLnBrk="0" hangingPunct="0">
              <a:defRPr sz="3000">
                <a:solidFill>
                  <a:schemeClr val="tx2"/>
                </a:solidFill>
                <a:latin typeface="Tahoma" charset="0"/>
                <a:ea typeface="ＭＳ Ｐゴシック" charset="0"/>
              </a:defRPr>
            </a:lvl2pPr>
            <a:lvl3pPr marL="1143000" indent="-228600" eaLnBrk="0" hangingPunct="0">
              <a:defRPr sz="3000">
                <a:solidFill>
                  <a:schemeClr val="tx2"/>
                </a:solidFill>
                <a:latin typeface="Tahoma" charset="0"/>
                <a:ea typeface="ＭＳ Ｐゴシック" charset="0"/>
              </a:defRPr>
            </a:lvl3pPr>
            <a:lvl4pPr marL="1600200" indent="-228600" eaLnBrk="0" hangingPunct="0">
              <a:defRPr sz="3000">
                <a:solidFill>
                  <a:schemeClr val="tx2"/>
                </a:solidFill>
                <a:latin typeface="Tahoma" charset="0"/>
                <a:ea typeface="ＭＳ Ｐゴシック" charset="0"/>
              </a:defRPr>
            </a:lvl4pPr>
            <a:lvl5pPr marL="2057400" indent="-228600" eaLnBrk="0" hangingPunct="0">
              <a:defRPr sz="3000">
                <a:solidFill>
                  <a:schemeClr val="tx2"/>
                </a:solidFill>
                <a:latin typeface="Tahoma" charset="0"/>
                <a:ea typeface="ＭＳ Ｐゴシック" charset="0"/>
              </a:defRPr>
            </a:lvl5pPr>
            <a:lvl6pPr marL="2514600" indent="-228600" eaLnBrk="0" fontAlgn="base" hangingPunct="0">
              <a:spcBef>
                <a:spcPct val="0"/>
              </a:spcBef>
              <a:spcAft>
                <a:spcPct val="0"/>
              </a:spcAft>
              <a:defRPr sz="3000">
                <a:solidFill>
                  <a:schemeClr val="tx2"/>
                </a:solidFill>
                <a:latin typeface="Tahoma" charset="0"/>
                <a:ea typeface="ＭＳ Ｐゴシック" charset="0"/>
              </a:defRPr>
            </a:lvl6pPr>
            <a:lvl7pPr marL="2971800" indent="-228600" eaLnBrk="0" fontAlgn="base" hangingPunct="0">
              <a:spcBef>
                <a:spcPct val="0"/>
              </a:spcBef>
              <a:spcAft>
                <a:spcPct val="0"/>
              </a:spcAft>
              <a:defRPr sz="3000">
                <a:solidFill>
                  <a:schemeClr val="tx2"/>
                </a:solidFill>
                <a:latin typeface="Tahoma" charset="0"/>
                <a:ea typeface="ＭＳ Ｐゴシック" charset="0"/>
              </a:defRPr>
            </a:lvl7pPr>
            <a:lvl8pPr marL="3429000" indent="-228600" eaLnBrk="0" fontAlgn="base" hangingPunct="0">
              <a:spcBef>
                <a:spcPct val="0"/>
              </a:spcBef>
              <a:spcAft>
                <a:spcPct val="0"/>
              </a:spcAft>
              <a:defRPr sz="3000">
                <a:solidFill>
                  <a:schemeClr val="tx2"/>
                </a:solidFill>
                <a:latin typeface="Tahoma" charset="0"/>
                <a:ea typeface="ＭＳ Ｐゴシック" charset="0"/>
              </a:defRPr>
            </a:lvl8pPr>
            <a:lvl9pPr marL="3886200" indent="-228600" eaLnBrk="0" fontAlgn="base" hangingPunct="0">
              <a:spcBef>
                <a:spcPct val="0"/>
              </a:spcBef>
              <a:spcAft>
                <a:spcPct val="0"/>
              </a:spcAft>
              <a:defRPr sz="3000">
                <a:solidFill>
                  <a:schemeClr val="tx2"/>
                </a:solidFill>
                <a:latin typeface="Tahoma" charset="0"/>
                <a:ea typeface="ＭＳ Ｐゴシック" charset="0"/>
              </a:defRPr>
            </a:lvl9pPr>
          </a:lstStyle>
          <a:p>
            <a:pPr algn="just" eaLnBrk="1" hangingPunct="1">
              <a:defRPr/>
            </a:pPr>
            <a:r>
              <a:rPr lang="en-GB" sz="1600" dirty="0">
                <a:solidFill>
                  <a:srgbClr val="000090"/>
                </a:solidFill>
                <a:latin typeface="+mn-lt"/>
                <a:cs typeface="Arial" charset="0"/>
              </a:rPr>
              <a:t>Also in the National Fusion Laboratory there is a group devoted to the development of accelerator RF, Systems, Beam Dumps, Beam Diagnostics, Ancillary Systems and Safety Issues.</a:t>
            </a:r>
            <a:endParaRPr lang="es-ES" sz="1600" dirty="0">
              <a:solidFill>
                <a:srgbClr val="000090"/>
              </a:solidFill>
              <a:latin typeface="+mn-lt"/>
              <a:cs typeface="Arial" charset="0"/>
            </a:endParaRPr>
          </a:p>
        </p:txBody>
      </p:sp>
      <p:cxnSp>
        <p:nvCxnSpPr>
          <p:cNvPr id="8199" name="Conector recto de flecha 5">
            <a:extLst>
              <a:ext uri="{FF2B5EF4-FFF2-40B4-BE49-F238E27FC236}">
                <a16:creationId xmlns:a16="http://schemas.microsoft.com/office/drawing/2014/main" id="{B4DF9AB8-F50C-044C-B5A9-CC6FFF1D8943}"/>
              </a:ext>
            </a:extLst>
          </p:cNvPr>
          <p:cNvCxnSpPr>
            <a:cxnSpLocks noChangeShapeType="1"/>
          </p:cNvCxnSpPr>
          <p:nvPr/>
        </p:nvCxnSpPr>
        <p:spPr bwMode="auto">
          <a:xfrm>
            <a:off x="3132138" y="3716338"/>
            <a:ext cx="3743325" cy="0"/>
          </a:xfrm>
          <a:prstGeom prst="straightConnector1">
            <a:avLst/>
          </a:prstGeom>
          <a:noFill/>
          <a:ln w="25400">
            <a:solidFill>
              <a:schemeClr val="tx1"/>
            </a:solidFill>
            <a:round/>
            <a:headEnd type="arrow" w="med" len="med"/>
            <a:tailEnd type="arrow" w="med" len="med"/>
          </a:ln>
          <a:effectLst>
            <a:outerShdw dist="35921" dir="2700000" algn="ctr" rotWithShape="0">
              <a:schemeClr val="bg2"/>
            </a:outerShdw>
          </a:effectLst>
          <a:extLst>
            <a:ext uri="{909E8E84-426E-40DD-AFC4-6F175D3DCCD1}">
              <a14:hiddenFill xmlns:a14="http://schemas.microsoft.com/office/drawing/2010/main">
                <a:noFill/>
              </a14:hiddenFill>
            </a:ext>
          </a:extLst>
        </p:spPr>
      </p:cxnSp>
      <p:sp>
        <p:nvSpPr>
          <p:cNvPr id="8200" name="CuadroTexto 12">
            <a:extLst>
              <a:ext uri="{FF2B5EF4-FFF2-40B4-BE49-F238E27FC236}">
                <a16:creationId xmlns:a16="http://schemas.microsoft.com/office/drawing/2014/main" id="{8594A368-1696-3B43-A3CF-B38C512C3FBA}"/>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ángulo redondeado 14">
            <a:extLst>
              <a:ext uri="{FF2B5EF4-FFF2-40B4-BE49-F238E27FC236}">
                <a16:creationId xmlns:a16="http://schemas.microsoft.com/office/drawing/2014/main" id="{953A411F-F6C0-A742-B12F-29DB1265B3AC}"/>
              </a:ext>
            </a:extLst>
          </p:cNvPr>
          <p:cNvSpPr>
            <a:spLocks noChangeArrowheads="1"/>
          </p:cNvSpPr>
          <p:nvPr/>
        </p:nvSpPr>
        <p:spPr bwMode="auto">
          <a:xfrm>
            <a:off x="323850" y="609600"/>
            <a:ext cx="8669338" cy="1219200"/>
          </a:xfrm>
          <a:prstGeom prst="roundRect">
            <a:avLst>
              <a:gd name="adj" fmla="val 8231"/>
            </a:avLst>
          </a:prstGeom>
          <a:noFill/>
          <a:ln>
            <a:noFill/>
          </a:ln>
          <a:extLst>
            <a:ext uri="{909E8E84-426E-40DD-AFC4-6F175D3DCCD1}">
              <a14:hiddenFill xmlns:a14="http://schemas.microsoft.com/office/drawing/2010/main">
                <a:solidFill>
                  <a:srgbClr val="F7EFCD"/>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0"/>
              </a:spcBef>
              <a:buClrTx/>
              <a:buSzTx/>
              <a:buFontTx/>
              <a:buNone/>
            </a:pPr>
            <a:endParaRPr lang="en-US" altLang="es-ES" sz="2400">
              <a:solidFill>
                <a:schemeClr val="tx2"/>
              </a:solidFill>
            </a:endParaRPr>
          </a:p>
        </p:txBody>
      </p:sp>
      <p:sp>
        <p:nvSpPr>
          <p:cNvPr id="63490" name="Text Box 20">
            <a:extLst>
              <a:ext uri="{FF2B5EF4-FFF2-40B4-BE49-F238E27FC236}">
                <a16:creationId xmlns:a16="http://schemas.microsoft.com/office/drawing/2014/main" id="{413574C2-1ABF-7E44-B1A3-5B70E70AC887}"/>
              </a:ext>
            </a:extLst>
          </p:cNvPr>
          <p:cNvSpPr txBox="1">
            <a:spLocks noChangeArrowheads="1"/>
          </p:cNvSpPr>
          <p:nvPr/>
        </p:nvSpPr>
        <p:spPr bwMode="auto">
          <a:xfrm>
            <a:off x="3635375" y="0"/>
            <a:ext cx="5202238"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50000"/>
              </a:spcBef>
              <a:buClrTx/>
              <a:buSzTx/>
              <a:buFontTx/>
              <a:buNone/>
            </a:pPr>
            <a:r>
              <a:rPr lang="en-US" altLang="es-ES" sz="2400" b="1">
                <a:solidFill>
                  <a:srgbClr val="000090"/>
                </a:solidFill>
                <a:latin typeface="Arial" panose="020B0604020202020204" pitchFamily="34" charset="0"/>
              </a:rPr>
              <a:t>                   The PRISMAC Program  </a:t>
            </a:r>
          </a:p>
        </p:txBody>
      </p:sp>
      <p:pic>
        <p:nvPicPr>
          <p:cNvPr id="63491" name="72 Imagen" descr="Logo_CIEMAT_Ministerio.jpg">
            <a:extLst>
              <a:ext uri="{FF2B5EF4-FFF2-40B4-BE49-F238E27FC236}">
                <a16:creationId xmlns:a16="http://schemas.microsoft.com/office/drawing/2014/main" id="{9DF3D47D-6308-BF4E-A910-E31B3A4CCBBE}"/>
              </a:ext>
            </a:extLst>
          </p:cNvPr>
          <p:cNvPicPr>
            <a:picLocks noChangeAspect="1"/>
          </p:cNvPicPr>
          <p:nvPr/>
        </p:nvPicPr>
        <p:blipFill>
          <a:blip r:embed="rId4">
            <a:extLst>
              <a:ext uri="{28A0092B-C50C-407E-A947-70E740481C1C}">
                <a14:useLocalDpi xmlns:a14="http://schemas.microsoft.com/office/drawing/2010/main" val="0"/>
              </a:ext>
            </a:extLst>
          </a:blip>
          <a:srcRect l="64156"/>
          <a:stretch>
            <a:fillRect/>
          </a:stretch>
        </p:blipFill>
        <p:spPr bwMode="auto">
          <a:xfrm>
            <a:off x="4763" y="0"/>
            <a:ext cx="118268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2" name="CuadroTexto 1">
            <a:extLst>
              <a:ext uri="{FF2B5EF4-FFF2-40B4-BE49-F238E27FC236}">
                <a16:creationId xmlns:a16="http://schemas.microsoft.com/office/drawing/2014/main" id="{90A40534-873C-A649-BFBA-FAAA0B916039}"/>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
        <p:nvSpPr>
          <p:cNvPr id="63493" name="A CIEMAT-CDTI Collaboration Program for Research on High Field Magnets, Supported by SEIDI.">
            <a:extLst>
              <a:ext uri="{FF2B5EF4-FFF2-40B4-BE49-F238E27FC236}">
                <a16:creationId xmlns:a16="http://schemas.microsoft.com/office/drawing/2014/main" id="{312468AC-1D03-8D4D-BF12-0AA5B22028AB}"/>
              </a:ext>
            </a:extLst>
          </p:cNvPr>
          <p:cNvSpPr txBox="1">
            <a:spLocks noChangeArrowheads="1"/>
          </p:cNvSpPr>
          <p:nvPr/>
        </p:nvSpPr>
        <p:spPr bwMode="auto">
          <a:xfrm>
            <a:off x="735013" y="930275"/>
            <a:ext cx="8156575"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35718" tIns="35718" rIns="35718" bIns="35718">
            <a:spAutoFit/>
          </a:bodyPr>
          <a:lstStyle>
            <a:lvl1pPr defTabSz="40957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defTabSz="409575">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defTabSz="409575">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defTabSz="409575">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defTabSz="409575">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defTabSz="409575"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defTabSz="409575"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defTabSz="409575"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defTabSz="409575"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_tradnl" altLang="es-ES" sz="1800" b="1">
                <a:solidFill>
                  <a:srgbClr val="00397A"/>
                </a:solidFill>
                <a:sym typeface="Helvetica" pitchFamily="2" charset="0"/>
              </a:rPr>
              <a:t>PRISMAC: </a:t>
            </a:r>
            <a:r>
              <a:rPr lang="es-ES" altLang="es-ES" sz="1800">
                <a:solidFill>
                  <a:srgbClr val="00397A"/>
                </a:solidFill>
                <a:sym typeface="Helvetica" pitchFamily="2" charset="0"/>
              </a:rPr>
              <a:t>A CIEMAT-CDTI Collaboration Program for Research on High Field Magnets, Supported by SGI/MCI</a:t>
            </a:r>
            <a:r>
              <a:rPr lang="es-ES_tradnl" altLang="es-ES" sz="1800">
                <a:solidFill>
                  <a:srgbClr val="00397A"/>
                </a:solidFill>
                <a:sym typeface="Helvetica" pitchFamily="2" charset="0"/>
              </a:rPr>
              <a:t> &amp; CERN</a:t>
            </a:r>
            <a:endParaRPr lang="es-ES" altLang="es-ES" sz="1800">
              <a:solidFill>
                <a:srgbClr val="00397A"/>
              </a:solidFill>
              <a:sym typeface="Helvetica" pitchFamily="2" charset="0"/>
            </a:endParaRPr>
          </a:p>
        </p:txBody>
      </p:sp>
      <p:graphicFrame>
        <p:nvGraphicFramePr>
          <p:cNvPr id="20" name="Tabla 19">
            <a:extLst>
              <a:ext uri="{FF2B5EF4-FFF2-40B4-BE49-F238E27FC236}">
                <a16:creationId xmlns:a16="http://schemas.microsoft.com/office/drawing/2014/main" id="{BE80645B-0FC7-4941-96B2-866146DD2736}"/>
              </a:ext>
            </a:extLst>
          </p:cNvPr>
          <p:cNvGraphicFramePr>
            <a:graphicFrameLocks noGrp="1"/>
          </p:cNvGraphicFramePr>
          <p:nvPr/>
        </p:nvGraphicFramePr>
        <p:xfrm>
          <a:off x="180975" y="1666875"/>
          <a:ext cx="8783640" cy="4354514"/>
        </p:xfrm>
        <a:graphic>
          <a:graphicData uri="http://schemas.openxmlformats.org/drawingml/2006/table">
            <a:tbl>
              <a:tblPr firstRow="1" bandRow="1">
                <a:tableStyleId>{5940675A-B579-460E-94D1-54222C63F5DA}</a:tableStyleId>
              </a:tblPr>
              <a:tblGrid>
                <a:gridCol w="1583950">
                  <a:extLst>
                    <a:ext uri="{9D8B030D-6E8A-4147-A177-3AD203B41FA5}">
                      <a16:colId xmlns:a16="http://schemas.microsoft.com/office/drawing/2014/main" val="20000"/>
                    </a:ext>
                  </a:extLst>
                </a:gridCol>
                <a:gridCol w="1439938">
                  <a:extLst>
                    <a:ext uri="{9D8B030D-6E8A-4147-A177-3AD203B41FA5}">
                      <a16:colId xmlns:a16="http://schemas.microsoft.com/office/drawing/2014/main" val="20001"/>
                    </a:ext>
                  </a:extLst>
                </a:gridCol>
                <a:gridCol w="1439938">
                  <a:extLst>
                    <a:ext uri="{9D8B030D-6E8A-4147-A177-3AD203B41FA5}">
                      <a16:colId xmlns:a16="http://schemas.microsoft.com/office/drawing/2014/main" val="20002"/>
                    </a:ext>
                  </a:extLst>
                </a:gridCol>
                <a:gridCol w="1439938">
                  <a:extLst>
                    <a:ext uri="{9D8B030D-6E8A-4147-A177-3AD203B41FA5}">
                      <a16:colId xmlns:a16="http://schemas.microsoft.com/office/drawing/2014/main" val="20003"/>
                    </a:ext>
                  </a:extLst>
                </a:gridCol>
                <a:gridCol w="1439938">
                  <a:extLst>
                    <a:ext uri="{9D8B030D-6E8A-4147-A177-3AD203B41FA5}">
                      <a16:colId xmlns:a16="http://schemas.microsoft.com/office/drawing/2014/main" val="20004"/>
                    </a:ext>
                  </a:extLst>
                </a:gridCol>
                <a:gridCol w="1439938">
                  <a:extLst>
                    <a:ext uri="{9D8B030D-6E8A-4147-A177-3AD203B41FA5}">
                      <a16:colId xmlns:a16="http://schemas.microsoft.com/office/drawing/2014/main" val="20005"/>
                    </a:ext>
                  </a:extLst>
                </a:gridCol>
              </a:tblGrid>
              <a:tr h="1026246">
                <a:tc>
                  <a:txBody>
                    <a:bodyPr/>
                    <a:lstStyle/>
                    <a:p>
                      <a:endParaRPr lang="en-GB" sz="1000" dirty="0"/>
                    </a:p>
                  </a:txBody>
                  <a:tcPr marL="91438" marR="91438" marT="45726" marB="45726">
                    <a:lnL w="12700" cmpd="sng">
                      <a:noFill/>
                    </a:lnL>
                    <a:lnR w="12700" cap="flat" cmpd="sng" algn="ctr">
                      <a:solidFill>
                        <a:scrgbClr r="0" g="0" b="0"/>
                      </a:solidFill>
                      <a:prstDash val="solid"/>
                      <a:round/>
                      <a:headEnd type="none" w="med" len="med"/>
                      <a:tailEnd type="none" w="med" len="med"/>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1800" dirty="0"/>
                    </a:p>
                  </a:txBody>
                  <a:tcPr marL="91438" marR="91438" marT="45726" marB="45726">
                    <a:lnL w="12700" cap="flat" cmpd="sng" algn="ctr">
                      <a:solidFill>
                        <a:scrgbClr r="0" g="0" b="0"/>
                      </a:solidFill>
                      <a:prstDash val="solid"/>
                      <a:round/>
                      <a:headEnd type="none" w="med" len="med"/>
                      <a:tailEnd type="none" w="med" len="med"/>
                    </a:lnL>
                  </a:tcPr>
                </a:tc>
                <a:tc>
                  <a:txBody>
                    <a:bodyPr/>
                    <a:lstStyle/>
                    <a:p>
                      <a:endParaRPr lang="en-GB" sz="1800" dirty="0"/>
                    </a:p>
                  </a:txBody>
                  <a:tcPr marL="91438" marR="91438" marT="45726" marB="45726"/>
                </a:tc>
                <a:tc>
                  <a:txBody>
                    <a:bodyPr/>
                    <a:lstStyle/>
                    <a:p>
                      <a:endParaRPr lang="en-GB" sz="1800" dirty="0"/>
                    </a:p>
                  </a:txBody>
                  <a:tcPr marL="91438" marR="91438" marT="45726" marB="45726"/>
                </a:tc>
                <a:tc>
                  <a:txBody>
                    <a:bodyPr/>
                    <a:lstStyle/>
                    <a:p>
                      <a:endParaRPr lang="en-GB" sz="1800" dirty="0"/>
                    </a:p>
                  </a:txBody>
                  <a:tcPr marL="91438" marR="91438" marT="45726" marB="45726">
                    <a:lnR w="12700" cap="flat" cmpd="sng" algn="ctr">
                      <a:solidFill>
                        <a:scrgbClr r="0" g="0" b="0"/>
                      </a:solidFill>
                      <a:prstDash val="solid"/>
                      <a:round/>
                      <a:headEnd type="none" w="med" len="med"/>
                      <a:tailEnd type="none" w="med" len="med"/>
                    </a:lnR>
                  </a:tcPr>
                </a:tc>
                <a:tc>
                  <a:txBody>
                    <a:bodyPr/>
                    <a:lstStyle/>
                    <a:p>
                      <a:endParaRPr lang="en-GB" sz="1800" dirty="0"/>
                    </a:p>
                  </a:txBody>
                  <a:tcPr marL="91438" marR="91438" marT="45726" marB="45726">
                    <a:lnL w="12700" cap="flat" cmpd="sng" algn="ctr">
                      <a:solidFill>
                        <a:scrgbClr r="0" g="0" b="0"/>
                      </a:solidFill>
                      <a:prstDash val="solid"/>
                      <a:round/>
                      <a:headEnd type="none" w="med" len="med"/>
                      <a:tailEnd type="none" w="med" len="med"/>
                    </a:lnL>
                    <a:lnR w="12700" cmpd="sng">
                      <a:noFill/>
                    </a:lnR>
                    <a:lnT w="12700" cmpd="sng">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026246">
                <a:tc>
                  <a:txBody>
                    <a:bodyPr/>
                    <a:lstStyle/>
                    <a:p>
                      <a:pPr algn="l"/>
                      <a:r>
                        <a:rPr lang="en-GB" sz="1400" dirty="0"/>
                        <a:t>HL-LHC </a:t>
                      </a:r>
                    </a:p>
                    <a:p>
                      <a:pPr algn="l"/>
                      <a:r>
                        <a:rPr lang="en-GB" sz="1400" dirty="0"/>
                        <a:t>MCBXF</a:t>
                      </a:r>
                      <a:r>
                        <a:rPr lang="en-GB" sz="1400" baseline="0" dirty="0"/>
                        <a:t> Magnets</a:t>
                      </a:r>
                    </a:p>
                    <a:p>
                      <a:pPr algn="l"/>
                      <a:r>
                        <a:rPr lang="en-GB" sz="1400" baseline="0" dirty="0"/>
                        <a:t>In-Kind Contribution</a:t>
                      </a:r>
                      <a:endParaRPr lang="en-GB" sz="1400" dirty="0"/>
                    </a:p>
                  </a:txBody>
                  <a:tcPr marL="35999" marR="35999" marT="18002" marB="18002" anchor="ctr">
                    <a:lnT w="12700" cap="flat" cmpd="sng" algn="ctr">
                      <a:solidFill>
                        <a:scrgbClr r="0" g="0" b="0"/>
                      </a:solidFill>
                      <a:prstDash val="solid"/>
                      <a:round/>
                      <a:headEnd type="none" w="med" len="med"/>
                      <a:tailEnd type="none" w="med" len="med"/>
                    </a:lnT>
                    <a:solidFill>
                      <a:schemeClr val="bg2">
                        <a:lumMod val="60000"/>
                        <a:lumOff val="40000"/>
                      </a:schemeClr>
                    </a:solidFill>
                  </a:tcPr>
                </a:tc>
                <a:tc rowSpan="3">
                  <a:txBody>
                    <a:bodyPr/>
                    <a:lstStyle/>
                    <a:p>
                      <a:pPr marL="84138" indent="-84138">
                        <a:buFontTx/>
                        <a:buChar char="•"/>
                      </a:pPr>
                      <a:r>
                        <a:rPr lang="en-GB" sz="1200" dirty="0"/>
                        <a:t>Training &amp; Support on magnets and facilities</a:t>
                      </a:r>
                    </a:p>
                    <a:p>
                      <a:pPr marL="84138" indent="-84138">
                        <a:buFontTx/>
                        <a:buChar char="•"/>
                      </a:pPr>
                      <a:r>
                        <a:rPr lang="en-GB" sz="1200" dirty="0"/>
                        <a:t>Use of Facilities during the</a:t>
                      </a:r>
                      <a:r>
                        <a:rPr lang="en-GB" sz="1200" baseline="0" dirty="0"/>
                        <a:t> set-up of CIEMAT Laboratory</a:t>
                      </a:r>
                      <a:endParaRPr lang="en-GB" sz="1200" dirty="0"/>
                    </a:p>
                    <a:p>
                      <a:pPr marL="84138" indent="-84138">
                        <a:buFontTx/>
                        <a:buChar char="•"/>
                      </a:pPr>
                      <a:r>
                        <a:rPr lang="en-GB" sz="1200" dirty="0"/>
                        <a:t>Qualification of</a:t>
                      </a:r>
                      <a:r>
                        <a:rPr lang="en-GB" sz="1200" baseline="0" dirty="0"/>
                        <a:t> CIEMAT as a Technological Partner</a:t>
                      </a:r>
                    </a:p>
                  </a:txBody>
                  <a:tcPr marL="35999" marR="35999" marT="18002" marB="18002">
                    <a:solidFill>
                      <a:schemeClr val="bg2">
                        <a:lumMod val="20000"/>
                        <a:lumOff val="80000"/>
                      </a:schemeClr>
                    </a:solidFill>
                  </a:tcPr>
                </a:tc>
                <a:tc rowSpan="3">
                  <a:txBody>
                    <a:bodyPr/>
                    <a:lstStyle/>
                    <a:p>
                      <a:pPr marL="84138" indent="-84138">
                        <a:buFont typeface="Arial"/>
                        <a:buChar char="•"/>
                      </a:pPr>
                      <a:r>
                        <a:rPr lang="en-GB" sz="1200" dirty="0"/>
                        <a:t>Providing a team,</a:t>
                      </a:r>
                      <a:r>
                        <a:rPr lang="en-GB" sz="1200" baseline="0" dirty="0"/>
                        <a:t> facilities and economical resources to all the activities</a:t>
                      </a:r>
                      <a:endParaRPr lang="en-GB" sz="1200" dirty="0"/>
                    </a:p>
                    <a:p>
                      <a:pPr marL="84138" indent="-84138">
                        <a:buFontTx/>
                        <a:buChar char="•"/>
                      </a:pPr>
                      <a:r>
                        <a:rPr lang="en-GB" sz="1200" dirty="0"/>
                        <a:t>Prototype Development</a:t>
                      </a:r>
                    </a:p>
                    <a:p>
                      <a:pPr marL="84138" indent="-84138">
                        <a:buFontTx/>
                        <a:buChar char="•"/>
                      </a:pPr>
                      <a:r>
                        <a:rPr lang="en-GB" sz="1200" dirty="0"/>
                        <a:t>Technology Transfer to Industry</a:t>
                      </a:r>
                    </a:p>
                    <a:p>
                      <a:pPr marL="84138" indent="-84138">
                        <a:buFontTx/>
                        <a:buChar char="•"/>
                      </a:pPr>
                      <a:r>
                        <a:rPr lang="en-GB" sz="1200" dirty="0"/>
                        <a:t>Series Fabrication Follow-up</a:t>
                      </a:r>
                    </a:p>
                    <a:p>
                      <a:pPr marL="84138" indent="-84138">
                        <a:buFontTx/>
                        <a:buChar char="•"/>
                      </a:pPr>
                      <a:r>
                        <a:rPr lang="en-GB" sz="1200" dirty="0"/>
                        <a:t>Qualification of Industry as Industrial Partners</a:t>
                      </a:r>
                    </a:p>
                    <a:p>
                      <a:pPr marL="84138" indent="-84138">
                        <a:buFontTx/>
                        <a:buChar char="•"/>
                      </a:pPr>
                      <a:r>
                        <a:rPr lang="en-GB" sz="1200" dirty="0"/>
                        <a:t>Management of IK contribution to CERN</a:t>
                      </a:r>
                    </a:p>
                  </a:txBody>
                  <a:tcPr marL="35999" marR="35999" marT="18002" marB="18002" anchor="ctr">
                    <a:solidFill>
                      <a:schemeClr val="bg2">
                        <a:lumMod val="20000"/>
                        <a:lumOff val="80000"/>
                      </a:schemeClr>
                    </a:solidFill>
                  </a:tcPr>
                </a:tc>
                <a:tc rowSpan="3">
                  <a:txBody>
                    <a:bodyPr/>
                    <a:lstStyle/>
                    <a:p>
                      <a:pPr marL="88900" indent="-88900">
                        <a:buFontTx/>
                        <a:buChar char="•"/>
                      </a:pPr>
                      <a:r>
                        <a:rPr lang="en-GB" sz="1200" dirty="0"/>
                        <a:t>Project Funding</a:t>
                      </a:r>
                    </a:p>
                    <a:p>
                      <a:pPr marL="88900" indent="-88900">
                        <a:buFontTx/>
                        <a:buChar char="•"/>
                      </a:pPr>
                      <a:r>
                        <a:rPr lang="en-GB" sz="1200" dirty="0"/>
                        <a:t>Industrial exploitation of the associated technologies (Early Alert)</a:t>
                      </a:r>
                    </a:p>
                    <a:p>
                      <a:pPr marL="88900" indent="-88900">
                        <a:buFontTx/>
                        <a:buChar char="•"/>
                      </a:pPr>
                      <a:r>
                        <a:rPr lang="en-GB" sz="1200" dirty="0"/>
                        <a:t>Dissemination of the developed technologies to other fields (i.e. Space. Fusion, Light Sources, Energy..)</a:t>
                      </a:r>
                    </a:p>
                    <a:p>
                      <a:pPr marL="88900" indent="-88900">
                        <a:buFontTx/>
                        <a:buChar char="•"/>
                      </a:pPr>
                      <a:endParaRPr lang="en-GB" sz="1200" dirty="0"/>
                    </a:p>
                    <a:p>
                      <a:pPr marL="88900" indent="-88900">
                        <a:buFontTx/>
                        <a:buChar char="•"/>
                      </a:pPr>
                      <a:endParaRPr lang="en-GB" sz="1200" dirty="0"/>
                    </a:p>
                    <a:p>
                      <a:pPr marL="171450" indent="-171450">
                        <a:buFontTx/>
                        <a:buChar char="•"/>
                      </a:pPr>
                      <a:endParaRPr lang="en-GB" sz="1200" dirty="0"/>
                    </a:p>
                  </a:txBody>
                  <a:tcPr marL="35999" marR="35999" marT="18002" marB="18002">
                    <a:solidFill>
                      <a:schemeClr val="bg2">
                        <a:lumMod val="20000"/>
                        <a:lumOff val="80000"/>
                      </a:schemeClr>
                    </a:solidFill>
                  </a:tcPr>
                </a:tc>
                <a:tc rowSpan="3">
                  <a:txBody>
                    <a:bodyPr/>
                    <a:lstStyle/>
                    <a:p>
                      <a:pPr marL="88900" indent="-88900">
                        <a:buFontTx/>
                        <a:buChar char="•"/>
                      </a:pPr>
                      <a:r>
                        <a:rPr lang="en-GB" sz="1200" dirty="0"/>
                        <a:t>Funding the series</a:t>
                      </a:r>
                      <a:r>
                        <a:rPr lang="en-GB" sz="1200" baseline="0" dirty="0"/>
                        <a:t> production, components and new personnel</a:t>
                      </a:r>
                    </a:p>
                    <a:p>
                      <a:pPr marL="88900" indent="-88900">
                        <a:buFontTx/>
                        <a:buChar char="•"/>
                      </a:pPr>
                      <a:r>
                        <a:rPr lang="en-GB" sz="1200" baseline="0" dirty="0"/>
                        <a:t>Supporting the Spanish Traineeship Program (FTEC)</a:t>
                      </a:r>
                    </a:p>
                    <a:p>
                      <a:pPr marL="88900" indent="-88900">
                        <a:buFontTx/>
                        <a:buChar char="•"/>
                      </a:pPr>
                      <a:r>
                        <a:rPr lang="en-GB" sz="1200" baseline="0" dirty="0"/>
                        <a:t> Supporting the R&amp;D Program on Key Technologies</a:t>
                      </a:r>
                    </a:p>
                    <a:p>
                      <a:pPr marL="88900" indent="-88900">
                        <a:buFontTx/>
                        <a:buChar char="•"/>
                      </a:pPr>
                      <a:endParaRPr lang="en-GB" sz="1200" baseline="0" dirty="0"/>
                    </a:p>
                    <a:p>
                      <a:pPr marL="88900" indent="-88900">
                        <a:buFontTx/>
                        <a:buChar char="•"/>
                      </a:pPr>
                      <a:endParaRPr lang="en-GB" sz="1200" baseline="0" dirty="0"/>
                    </a:p>
                    <a:p>
                      <a:pPr marL="171450" indent="-171450">
                        <a:buFontTx/>
                        <a:buChar char="•"/>
                      </a:pPr>
                      <a:endParaRPr lang="en-GB" sz="1200" dirty="0"/>
                    </a:p>
                  </a:txBody>
                  <a:tcPr marL="35999" marR="35999" marT="18002" marB="18002">
                    <a:solidFill>
                      <a:schemeClr val="bg2">
                        <a:lumMod val="20000"/>
                        <a:lumOff val="80000"/>
                      </a:schemeClr>
                    </a:solidFill>
                  </a:tcPr>
                </a:tc>
                <a:tc>
                  <a:txBody>
                    <a:bodyPr/>
                    <a:lstStyle/>
                    <a:p>
                      <a:endParaRPr lang="en-GB" sz="1800" dirty="0"/>
                    </a:p>
                  </a:txBody>
                  <a:tcPr marL="91438" marR="91438" marT="45726" marB="45726">
                    <a:lnT w="12700" cap="flat" cmpd="sng" algn="ctr">
                      <a:solidFill>
                        <a:scrgbClr r="0" g="0" b="0"/>
                      </a:solidFill>
                      <a:prstDash val="solid"/>
                      <a:round/>
                      <a:headEnd type="none" w="med" len="med"/>
                      <a:tailEnd type="none" w="med" len="med"/>
                    </a:lnT>
                  </a:tcPr>
                </a:tc>
                <a:extLst>
                  <a:ext uri="{0D108BD9-81ED-4DB2-BD59-A6C34878D82A}">
                    <a16:rowId xmlns:a16="http://schemas.microsoft.com/office/drawing/2014/main" val="10001"/>
                  </a:ext>
                </a:extLst>
              </a:tr>
              <a:tr h="1026246">
                <a:tc>
                  <a:txBody>
                    <a:bodyPr/>
                    <a:lstStyle/>
                    <a:p>
                      <a:pPr algn="l"/>
                      <a:r>
                        <a:rPr lang="en-GB" sz="1400" dirty="0"/>
                        <a:t>Facility for very high field superconducting</a:t>
                      </a:r>
                      <a:r>
                        <a:rPr lang="en-GB" sz="1400" baseline="0" dirty="0"/>
                        <a:t> magnet prototypes</a:t>
                      </a:r>
                      <a:endParaRPr lang="en-GB" sz="1400" dirty="0"/>
                    </a:p>
                  </a:txBody>
                  <a:tcPr marL="35999" marR="35999" marT="18002" marB="18002" anchor="ctr">
                    <a:solidFill>
                      <a:schemeClr val="bg2">
                        <a:lumMod val="60000"/>
                        <a:lumOff val="40000"/>
                      </a:schemeClr>
                    </a:solidFill>
                  </a:tcPr>
                </a:tc>
                <a:tc vMerge="1">
                  <a:txBody>
                    <a:bodyPr/>
                    <a:lstStyle/>
                    <a:p>
                      <a:endParaRPr lang="en-GB" sz="1200" dirty="0"/>
                    </a:p>
                  </a:txBody>
                  <a:tcPr marL="36000" marR="0" marT="18000" marB="1800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lang="en-GB" sz="1200" dirty="0"/>
                    </a:p>
                  </a:txBody>
                  <a:tcPr marL="36000" marR="0" marT="18000" marB="1800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lang="en-GB" sz="1200" dirty="0"/>
                    </a:p>
                  </a:txBody>
                  <a:tcPr marL="36000" marR="0" marT="18000" marB="1800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lang="en-GB" sz="1200" dirty="0"/>
                    </a:p>
                  </a:txBody>
                  <a:tcPr marL="36000" marR="0" marT="18000" marB="1800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GB" sz="1800" dirty="0"/>
                    </a:p>
                  </a:txBody>
                  <a:tcPr marL="91438" marR="91438" marT="45726" marB="45726"/>
                </a:tc>
                <a:extLst>
                  <a:ext uri="{0D108BD9-81ED-4DB2-BD59-A6C34878D82A}">
                    <a16:rowId xmlns:a16="http://schemas.microsoft.com/office/drawing/2014/main" val="10002"/>
                  </a:ext>
                </a:extLst>
              </a:tr>
              <a:tr h="1275776">
                <a:tc>
                  <a:txBody>
                    <a:bodyPr/>
                    <a:lstStyle/>
                    <a:p>
                      <a:pPr algn="l"/>
                      <a:r>
                        <a:rPr lang="en-GB" sz="1400" dirty="0"/>
                        <a:t>Development of FCC model magnets </a:t>
                      </a:r>
                    </a:p>
                  </a:txBody>
                  <a:tcPr marL="35999" marR="35999" marT="18002" marB="18002" anchor="ctr">
                    <a:solidFill>
                      <a:schemeClr val="bg2">
                        <a:lumMod val="60000"/>
                        <a:lumOff val="40000"/>
                      </a:schemeClr>
                    </a:solidFill>
                  </a:tcPr>
                </a:tc>
                <a:tc vMerge="1">
                  <a:txBody>
                    <a:bodyPr/>
                    <a:lstStyle/>
                    <a:p>
                      <a:endParaRPr lang="en-GB" sz="1200" dirty="0"/>
                    </a:p>
                  </a:txBody>
                  <a:tcPr marL="36000" marR="0" marT="18000" marB="1800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lang="en-GB" sz="1200" dirty="0"/>
                    </a:p>
                  </a:txBody>
                  <a:tcPr marL="36000" marR="0" marT="18000" marB="1800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lang="en-GB" sz="1200" dirty="0"/>
                    </a:p>
                  </a:txBody>
                  <a:tcPr marL="36000" marR="0" marT="18000" marB="1800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vMerge="1">
                  <a:txBody>
                    <a:bodyPr/>
                    <a:lstStyle/>
                    <a:p>
                      <a:endParaRPr lang="en-GB" sz="1200" dirty="0"/>
                    </a:p>
                  </a:txBody>
                  <a:tcPr marL="36000" marR="0" marT="18000" marB="1800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endParaRPr lang="en-GB" sz="1800" dirty="0"/>
                    </a:p>
                  </a:txBody>
                  <a:tcPr marL="91438" marR="91438" marT="45726" marB="45726"/>
                </a:tc>
                <a:extLst>
                  <a:ext uri="{0D108BD9-81ED-4DB2-BD59-A6C34878D82A}">
                    <a16:rowId xmlns:a16="http://schemas.microsoft.com/office/drawing/2014/main" val="10003"/>
                  </a:ext>
                </a:extLst>
              </a:tr>
            </a:tbl>
          </a:graphicData>
        </a:graphic>
      </p:graphicFrame>
      <p:grpSp>
        <p:nvGrpSpPr>
          <p:cNvPr id="63529" name="Grupo 2">
            <a:extLst>
              <a:ext uri="{FF2B5EF4-FFF2-40B4-BE49-F238E27FC236}">
                <a16:creationId xmlns:a16="http://schemas.microsoft.com/office/drawing/2014/main" id="{840730E2-F410-324C-AA23-FE9D380EF328}"/>
              </a:ext>
            </a:extLst>
          </p:cNvPr>
          <p:cNvGrpSpPr>
            <a:grpSpLocks/>
          </p:cNvGrpSpPr>
          <p:nvPr/>
        </p:nvGrpSpPr>
        <p:grpSpPr bwMode="auto">
          <a:xfrm>
            <a:off x="2009775" y="1700213"/>
            <a:ext cx="6946900" cy="4211637"/>
            <a:chOff x="2009818" y="1700808"/>
            <a:chExt cx="6947270" cy="4211738"/>
          </a:xfrm>
        </p:grpSpPr>
        <p:grpSp>
          <p:nvGrpSpPr>
            <p:cNvPr id="63530" name="Agrupar 1">
              <a:extLst>
                <a:ext uri="{FF2B5EF4-FFF2-40B4-BE49-F238E27FC236}">
                  <a16:creationId xmlns:a16="http://schemas.microsoft.com/office/drawing/2014/main" id="{A2A8CC85-7B4E-4742-88D6-55E2E0755ED2}"/>
                </a:ext>
              </a:extLst>
            </p:cNvPr>
            <p:cNvGrpSpPr>
              <a:grpSpLocks/>
            </p:cNvGrpSpPr>
            <p:nvPr/>
          </p:nvGrpSpPr>
          <p:grpSpPr bwMode="auto">
            <a:xfrm>
              <a:off x="2009818" y="1760968"/>
              <a:ext cx="3898751" cy="786114"/>
              <a:chOff x="2021577" y="1600886"/>
              <a:chExt cx="3898751" cy="786114"/>
            </a:xfrm>
          </p:grpSpPr>
          <p:pic>
            <p:nvPicPr>
              <p:cNvPr id="63537" name="Screen Shot 2017-11-01 at 11.14.30.png" descr="Screen Shot 2017-11-01 at 11.14.30.png">
                <a:extLst>
                  <a:ext uri="{FF2B5EF4-FFF2-40B4-BE49-F238E27FC236}">
                    <a16:creationId xmlns:a16="http://schemas.microsoft.com/office/drawing/2014/main" id="{26B13E00-00BD-8E4C-942E-FAEB2A6D29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1577" y="1600886"/>
                <a:ext cx="951128" cy="786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63538" name="Imagen 22" descr="cdti.eps">
                <a:extLst>
                  <a:ext uri="{FF2B5EF4-FFF2-40B4-BE49-F238E27FC236}">
                    <a16:creationId xmlns:a16="http://schemas.microsoft.com/office/drawing/2014/main" id="{A1EEDAFA-FCC3-0F43-A48C-8D7776477A4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28128" y="1772816"/>
                <a:ext cx="10922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39" name="Imagen 23" descr="ciemat.eps">
                <a:extLst>
                  <a:ext uri="{FF2B5EF4-FFF2-40B4-BE49-F238E27FC236}">
                    <a16:creationId xmlns:a16="http://schemas.microsoft.com/office/drawing/2014/main" id="{9333A2FC-8BE9-3340-80E9-AC16504AAEA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74621" y="1673432"/>
                <a:ext cx="1306195" cy="660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3531" name="Agrupar 2">
              <a:extLst>
                <a:ext uri="{FF2B5EF4-FFF2-40B4-BE49-F238E27FC236}">
                  <a16:creationId xmlns:a16="http://schemas.microsoft.com/office/drawing/2014/main" id="{E1D2089F-1FFA-C54C-81CC-6418373852AE}"/>
                </a:ext>
              </a:extLst>
            </p:cNvPr>
            <p:cNvGrpSpPr>
              <a:grpSpLocks/>
            </p:cNvGrpSpPr>
            <p:nvPr/>
          </p:nvGrpSpPr>
          <p:grpSpPr bwMode="auto">
            <a:xfrm>
              <a:off x="7538283" y="2725795"/>
              <a:ext cx="1418805" cy="3186751"/>
              <a:chOff x="7538283" y="2533566"/>
              <a:chExt cx="1418805" cy="3186751"/>
            </a:xfrm>
          </p:grpSpPr>
          <p:pic>
            <p:nvPicPr>
              <p:cNvPr id="63534" name="Picture 4" descr="Picture 4">
                <a:extLst>
                  <a:ext uri="{FF2B5EF4-FFF2-40B4-BE49-F238E27FC236}">
                    <a16:creationId xmlns:a16="http://schemas.microsoft.com/office/drawing/2014/main" id="{B5A1A86A-8F98-CF46-9D5E-060FE3EB369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5400000">
                <a:off x="7793378" y="4765793"/>
                <a:ext cx="965256" cy="94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pic>
            <p:nvPicPr>
              <p:cNvPr id="63535" name="Imagen 26">
                <a:extLst>
                  <a:ext uri="{FF2B5EF4-FFF2-40B4-BE49-F238E27FC236}">
                    <a16:creationId xmlns:a16="http://schemas.microsoft.com/office/drawing/2014/main" id="{B4C8BB68-44CF-EC41-9025-A5AA35CB929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47846" y="2533566"/>
                <a:ext cx="1389580" cy="97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36" name="Picture 5" descr="DSCN0412.jpg">
                <a:extLst>
                  <a:ext uri="{FF2B5EF4-FFF2-40B4-BE49-F238E27FC236}">
                    <a16:creationId xmlns:a16="http://schemas.microsoft.com/office/drawing/2014/main" id="{0433132C-629B-B846-B0D6-C4F7391A6F0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38283" y="3529034"/>
                <a:ext cx="1418805" cy="10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3532" name="Imagen 28" descr="Ciencia e Innovación CIEMAT con bandesras.jpg">
              <a:extLst>
                <a:ext uri="{FF2B5EF4-FFF2-40B4-BE49-F238E27FC236}">
                  <a16:creationId xmlns:a16="http://schemas.microsoft.com/office/drawing/2014/main" id="{17DC2B33-FFF4-614A-89D4-31E00BC4985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r="37531"/>
            <a:stretch>
              <a:fillRect/>
            </a:stretch>
          </p:blipFill>
          <p:spPr bwMode="auto">
            <a:xfrm>
              <a:off x="6084168" y="1700808"/>
              <a:ext cx="1431542" cy="407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pic>
        <p:sp>
          <p:nvSpPr>
            <p:cNvPr id="63533" name="Rectangle 3">
              <a:extLst>
                <a:ext uri="{FF2B5EF4-FFF2-40B4-BE49-F238E27FC236}">
                  <a16:creationId xmlns:a16="http://schemas.microsoft.com/office/drawing/2014/main" id="{E08EFFBF-D7A5-1A4B-8B80-D44E148B5C44}"/>
                </a:ext>
              </a:extLst>
            </p:cNvPr>
            <p:cNvSpPr>
              <a:spLocks noChangeArrowheads="1"/>
            </p:cNvSpPr>
            <p:nvPr/>
          </p:nvSpPr>
          <p:spPr bwMode="auto">
            <a:xfrm>
              <a:off x="6156176" y="2132856"/>
              <a:ext cx="129643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_tradnl" altLang="es-ES" sz="1000">
                  <a:solidFill>
                    <a:schemeClr val="tx2"/>
                  </a:solidFill>
                </a:rPr>
                <a:t>SECRETARIA GENERAL DE INVESTIGACIÓN</a:t>
              </a:r>
              <a:endParaRPr lang="en-GB" altLang="es-ES" sz="1000">
                <a:solidFill>
                  <a:schemeClr val="tx2"/>
                </a:solidFill>
              </a:endParaRPr>
            </a:p>
          </p:txBody>
        </p:sp>
      </p:grpSp>
    </p:spTree>
  </p:cSld>
  <p:clrMapOvr>
    <a:masterClrMapping/>
  </p:clrMapOvr>
  <p:transition spd="med" advClick="0">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ángulo redondeado 14">
            <a:extLst>
              <a:ext uri="{FF2B5EF4-FFF2-40B4-BE49-F238E27FC236}">
                <a16:creationId xmlns:a16="http://schemas.microsoft.com/office/drawing/2014/main" id="{3B93811A-E3AE-4146-B58D-AAA1C820D1E5}"/>
              </a:ext>
            </a:extLst>
          </p:cNvPr>
          <p:cNvSpPr>
            <a:spLocks noChangeArrowheads="1"/>
          </p:cNvSpPr>
          <p:nvPr/>
        </p:nvSpPr>
        <p:spPr bwMode="auto">
          <a:xfrm>
            <a:off x="323850" y="609600"/>
            <a:ext cx="8669338" cy="1219200"/>
          </a:xfrm>
          <a:prstGeom prst="roundRect">
            <a:avLst>
              <a:gd name="adj" fmla="val 8231"/>
            </a:avLst>
          </a:prstGeom>
          <a:noFill/>
          <a:ln>
            <a:noFill/>
          </a:ln>
          <a:extLst>
            <a:ext uri="{909E8E84-426E-40DD-AFC4-6F175D3DCCD1}">
              <a14:hiddenFill xmlns:a14="http://schemas.microsoft.com/office/drawing/2010/main">
                <a:solidFill>
                  <a:srgbClr val="F7EFCD"/>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ClrTx/>
              <a:buSzTx/>
              <a:buFontTx/>
              <a:buNone/>
            </a:pPr>
            <a:endParaRPr lang="en-US" altLang="es-ES" sz="2400">
              <a:solidFill>
                <a:schemeClr val="tx2"/>
              </a:solidFill>
            </a:endParaRPr>
          </a:p>
        </p:txBody>
      </p:sp>
      <p:sp>
        <p:nvSpPr>
          <p:cNvPr id="65538" name="Text Box 20">
            <a:extLst>
              <a:ext uri="{FF2B5EF4-FFF2-40B4-BE49-F238E27FC236}">
                <a16:creationId xmlns:a16="http://schemas.microsoft.com/office/drawing/2014/main" id="{C3C85B9B-DFF9-9F44-AE8A-26AFCC3910CF}"/>
              </a:ext>
            </a:extLst>
          </p:cNvPr>
          <p:cNvSpPr txBox="1">
            <a:spLocks noChangeArrowheads="1"/>
          </p:cNvSpPr>
          <p:nvPr/>
        </p:nvSpPr>
        <p:spPr bwMode="auto">
          <a:xfrm>
            <a:off x="3635375" y="0"/>
            <a:ext cx="5202238"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50000"/>
              </a:spcBef>
              <a:buClrTx/>
              <a:buSzTx/>
              <a:buFontTx/>
              <a:buNone/>
            </a:pPr>
            <a:r>
              <a:rPr lang="en-US" altLang="es-ES" sz="2400" b="1">
                <a:solidFill>
                  <a:srgbClr val="000090"/>
                </a:solidFill>
                <a:latin typeface="Arial" panose="020B0604020202020204" pitchFamily="34" charset="0"/>
              </a:rPr>
              <a:t>                   The ILC Contribution  </a:t>
            </a:r>
          </a:p>
        </p:txBody>
      </p:sp>
      <p:pic>
        <p:nvPicPr>
          <p:cNvPr id="65539" name="72 Imagen" descr="Logo_CIEMAT_Ministerio.jpg">
            <a:extLst>
              <a:ext uri="{FF2B5EF4-FFF2-40B4-BE49-F238E27FC236}">
                <a16:creationId xmlns:a16="http://schemas.microsoft.com/office/drawing/2014/main" id="{7D13A136-3043-2F46-9CE6-A7AF9EDD1FA9}"/>
              </a:ext>
            </a:extLst>
          </p:cNvPr>
          <p:cNvPicPr>
            <a:picLocks noChangeAspect="1"/>
          </p:cNvPicPr>
          <p:nvPr/>
        </p:nvPicPr>
        <p:blipFill>
          <a:blip r:embed="rId4">
            <a:extLst>
              <a:ext uri="{28A0092B-C50C-407E-A947-70E740481C1C}">
                <a14:useLocalDpi xmlns:a14="http://schemas.microsoft.com/office/drawing/2010/main" val="0"/>
              </a:ext>
            </a:extLst>
          </a:blip>
          <a:srcRect l="64156"/>
          <a:stretch>
            <a:fillRect/>
          </a:stretch>
        </p:blipFill>
        <p:spPr bwMode="auto">
          <a:xfrm>
            <a:off x="4763" y="0"/>
            <a:ext cx="118268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0" name="CuadroTexto 1">
            <a:extLst>
              <a:ext uri="{FF2B5EF4-FFF2-40B4-BE49-F238E27FC236}">
                <a16:creationId xmlns:a16="http://schemas.microsoft.com/office/drawing/2014/main" id="{77220A15-B2DA-B344-AC61-BAAF190DDB6C}"/>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pic>
        <p:nvPicPr>
          <p:cNvPr id="18" name="図 1">
            <a:extLst>
              <a:ext uri="{FF2B5EF4-FFF2-40B4-BE49-F238E27FC236}">
                <a16:creationId xmlns:a16="http://schemas.microsoft.com/office/drawing/2014/main" id="{43BB2AB4-B90B-8149-B8D5-DC0A8FBB5EC0}"/>
              </a:ext>
            </a:extLst>
          </p:cNvPr>
          <p:cNvPicPr>
            <a:picLocks noChangeAspect="1"/>
          </p:cNvPicPr>
          <p:nvPr/>
        </p:nvPicPr>
        <p:blipFill rotWithShape="1">
          <a:blip r:embed="rId5"/>
          <a:srcRect t="15006" r="55285" b="45428"/>
          <a:stretch/>
        </p:blipFill>
        <p:spPr>
          <a:xfrm>
            <a:off x="665163" y="690563"/>
            <a:ext cx="3906837" cy="2593975"/>
          </a:xfrm>
          <a:prstGeom prst="rect">
            <a:avLst/>
          </a:prstGeom>
          <a:ln>
            <a:solidFill>
              <a:schemeClr val="bg1">
                <a:lumMod val="75000"/>
              </a:schemeClr>
            </a:solidFill>
          </a:ln>
        </p:spPr>
      </p:pic>
      <p:graphicFrame>
        <p:nvGraphicFramePr>
          <p:cNvPr id="31" name="Group 106">
            <a:extLst>
              <a:ext uri="{FF2B5EF4-FFF2-40B4-BE49-F238E27FC236}">
                <a16:creationId xmlns:a16="http://schemas.microsoft.com/office/drawing/2014/main" id="{7DE89284-6B61-E842-94A2-BB353DE7801F}"/>
              </a:ext>
            </a:extLst>
          </p:cNvPr>
          <p:cNvGraphicFramePr>
            <a:graphicFrameLocks noGrp="1"/>
          </p:cNvGraphicFramePr>
          <p:nvPr/>
        </p:nvGraphicFramePr>
        <p:xfrm>
          <a:off x="323850" y="3500438"/>
          <a:ext cx="8496299" cy="2921003"/>
        </p:xfrm>
        <a:graphic>
          <a:graphicData uri="http://schemas.openxmlformats.org/drawingml/2006/table">
            <a:tbl>
              <a:tblPr/>
              <a:tblGrid>
                <a:gridCol w="1944068">
                  <a:extLst>
                    <a:ext uri="{9D8B030D-6E8A-4147-A177-3AD203B41FA5}">
                      <a16:colId xmlns:a16="http://schemas.microsoft.com/office/drawing/2014/main" val="20000"/>
                    </a:ext>
                  </a:extLst>
                </a:gridCol>
                <a:gridCol w="1602210">
                  <a:extLst>
                    <a:ext uri="{9D8B030D-6E8A-4147-A177-3AD203B41FA5}">
                      <a16:colId xmlns:a16="http://schemas.microsoft.com/office/drawing/2014/main" val="20001"/>
                    </a:ext>
                  </a:extLst>
                </a:gridCol>
                <a:gridCol w="1699260">
                  <a:extLst>
                    <a:ext uri="{9D8B030D-6E8A-4147-A177-3AD203B41FA5}">
                      <a16:colId xmlns:a16="http://schemas.microsoft.com/office/drawing/2014/main" val="20002"/>
                    </a:ext>
                  </a:extLst>
                </a:gridCol>
                <a:gridCol w="1699260">
                  <a:extLst>
                    <a:ext uri="{9D8B030D-6E8A-4147-A177-3AD203B41FA5}">
                      <a16:colId xmlns:a16="http://schemas.microsoft.com/office/drawing/2014/main" val="20003"/>
                    </a:ext>
                  </a:extLst>
                </a:gridCol>
                <a:gridCol w="1551501">
                  <a:extLst>
                    <a:ext uri="{9D8B030D-6E8A-4147-A177-3AD203B41FA5}">
                      <a16:colId xmlns:a16="http://schemas.microsoft.com/office/drawing/2014/main" val="20004"/>
                    </a:ext>
                  </a:extLst>
                </a:gridCol>
              </a:tblGrid>
              <a:tr h="304829">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300" b="0" i="0" u="none" strike="noStrike" cap="none" normalizeH="0" baseline="0" dirty="0">
                        <a:ln>
                          <a:noFill/>
                        </a:ln>
                        <a:solidFill>
                          <a:srgbClr val="000090"/>
                        </a:solidFill>
                        <a:effectLst/>
                        <a:latin typeface="Tahoma" charset="0"/>
                        <a:ea typeface="ＭＳ Ｐゴシック" charset="0"/>
                      </a:endParaRPr>
                    </a:p>
                  </a:txBody>
                  <a:tcPr marL="91433" marR="91433" marT="45710" marB="45710" horzOverflow="overflow">
                    <a:lnL w="12700" cap="flat" cmpd="sng" algn="ctr">
                      <a:no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400" b="1" i="0" u="none" strike="noStrike" cap="none" normalizeH="0" baseline="0" dirty="0">
                          <a:ln>
                            <a:noFill/>
                          </a:ln>
                          <a:solidFill>
                            <a:srgbClr val="0000FF"/>
                          </a:solidFill>
                          <a:effectLst/>
                          <a:latin typeface="Tahoma" charset="0"/>
                          <a:ea typeface="ＭＳ Ｐゴシック" charset="0"/>
                        </a:rPr>
                        <a:t>ILC </a:t>
                      </a:r>
                      <a:r>
                        <a:rPr kumimoji="0" lang="en-GB" sz="1400" b="1" i="0" u="none" strike="noStrike" cap="none" normalizeH="0" baseline="0" dirty="0" err="1">
                          <a:ln>
                            <a:noFill/>
                          </a:ln>
                          <a:solidFill>
                            <a:srgbClr val="0000FF"/>
                          </a:solidFill>
                          <a:effectLst/>
                          <a:latin typeface="Tahoma" charset="0"/>
                          <a:ea typeface="ＭＳ Ｐゴシック" charset="0"/>
                        </a:rPr>
                        <a:t>Cryomodule</a:t>
                      </a:r>
                      <a:r>
                        <a:rPr kumimoji="0" lang="en-GB" sz="1400" b="1" i="0" u="none" strike="noStrike" cap="none" normalizeH="0" baseline="0" dirty="0">
                          <a:ln>
                            <a:noFill/>
                          </a:ln>
                          <a:solidFill>
                            <a:srgbClr val="0000FF"/>
                          </a:solidFill>
                          <a:effectLst/>
                          <a:latin typeface="Tahoma" charset="0"/>
                          <a:ea typeface="ＭＳ Ｐゴシック" charset="0"/>
                        </a:rPr>
                        <a:t> Magnet</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75000"/>
                      </a:schemeClr>
                    </a:solidFill>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400" b="0" i="0" u="none" strike="noStrike" cap="none" normalizeH="0" baseline="0" dirty="0">
                        <a:ln>
                          <a:noFill/>
                        </a:ln>
                        <a:solidFill>
                          <a:srgbClr val="000090"/>
                        </a:solidFill>
                        <a:effectLst/>
                        <a:latin typeface="Tahoma" charset="0"/>
                        <a:ea typeface="ＭＳ Ｐゴシック" charset="0"/>
                      </a:endParaRPr>
                    </a:p>
                  </a:txBody>
                  <a:tcPr marT="45700" marB="4570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defRPr/>
                      </a:pPr>
                      <a:r>
                        <a:rPr kumimoji="0" lang="en-GB" sz="1400" b="1" i="0" u="none" strike="noStrike" cap="none" normalizeH="0" baseline="0" dirty="0">
                          <a:ln>
                            <a:noFill/>
                          </a:ln>
                          <a:solidFill>
                            <a:srgbClr val="0000FF"/>
                          </a:solidFill>
                          <a:effectLst/>
                          <a:latin typeface="Tahoma" charset="0"/>
                          <a:ea typeface="ＭＳ Ｐゴシック" charset="0"/>
                        </a:rPr>
                        <a:t>E-XFEL </a:t>
                      </a:r>
                      <a:r>
                        <a:rPr kumimoji="0" lang="en-GB" sz="1400" b="1" i="0" u="none" strike="noStrike" cap="none" normalizeH="0" baseline="0" dirty="0" err="1">
                          <a:ln>
                            <a:noFill/>
                          </a:ln>
                          <a:solidFill>
                            <a:srgbClr val="0000FF"/>
                          </a:solidFill>
                          <a:effectLst/>
                          <a:latin typeface="Tahoma" charset="0"/>
                          <a:ea typeface="ＭＳ Ｐゴシック" charset="0"/>
                        </a:rPr>
                        <a:t>Cryomodule</a:t>
                      </a:r>
                      <a:r>
                        <a:rPr kumimoji="0" lang="en-GB" sz="1400" b="1" i="0" u="none" strike="noStrike" cap="none" normalizeH="0" baseline="0" dirty="0">
                          <a:ln>
                            <a:noFill/>
                          </a:ln>
                          <a:solidFill>
                            <a:srgbClr val="0000FF"/>
                          </a:solidFill>
                          <a:effectLst/>
                          <a:latin typeface="Tahoma" charset="0"/>
                          <a:ea typeface="ＭＳ Ｐゴシック" charset="0"/>
                        </a:rPr>
                        <a:t> Magnet</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75000"/>
                      </a:schemeClr>
                    </a:solidFill>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400" b="0" i="0" u="none" strike="noStrike" cap="none" normalizeH="0" baseline="0" dirty="0">
                        <a:ln>
                          <a:noFill/>
                        </a:ln>
                        <a:solidFill>
                          <a:srgbClr val="000090"/>
                        </a:solidFill>
                        <a:effectLst/>
                        <a:latin typeface="Tahoma" charset="0"/>
                        <a:ea typeface="ＭＳ Ｐゴシック" charset="0"/>
                      </a:endParaRPr>
                    </a:p>
                  </a:txBody>
                  <a:tcPr marT="45700" marB="4570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0"/>
                  </a:ext>
                </a:extLst>
              </a:tr>
              <a:tr h="290686">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Type: Combined</a:t>
                      </a:r>
                    </a:p>
                  </a:txBody>
                  <a:tcPr marL="35997" marR="35997" marT="46811"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QUADRUPOLE</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DIPOLE (2 H&amp;V)</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QUADRUPOLE</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DIPOLE (2 H&amp;V)</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1"/>
                  </a:ext>
                </a:extLst>
              </a:tr>
              <a:tr h="290686">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Overall Nº of Magnets</a:t>
                      </a:r>
                    </a:p>
                  </a:txBody>
                  <a:tcPr marL="35997" marR="35997" marT="46811"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&lt;315</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&lt;630</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103</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206</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2"/>
                  </a:ext>
                </a:extLst>
              </a:tr>
              <a:tr h="290686">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Integrated Field</a:t>
                      </a:r>
                    </a:p>
                  </a:txBody>
                  <a:tcPr marL="35997" marR="35997" marT="46811"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36 T</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0. 075 Tm</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5.97 T</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0.00075 Tm</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3"/>
                  </a:ext>
                </a:extLst>
              </a:tr>
              <a:tr h="290686">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Peak Field</a:t>
                      </a:r>
                    </a:p>
                  </a:txBody>
                  <a:tcPr marL="35997" marR="35997" marT="46811"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3.3 T</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300" b="0" i="0" u="none" strike="noStrike" cap="none" normalizeH="0" baseline="0" dirty="0">
                        <a:ln>
                          <a:noFill/>
                        </a:ln>
                        <a:solidFill>
                          <a:srgbClr val="000090"/>
                        </a:solidFill>
                        <a:effectLst/>
                        <a:latin typeface="Tahoma" charset="0"/>
                        <a:ea typeface="ＭＳ Ｐゴシック" charset="0"/>
                      </a:endParaRP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2,48 T</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1.59 T</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4"/>
                  </a:ext>
                </a:extLst>
              </a:tr>
              <a:tr h="290686">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Magnetic Length</a:t>
                      </a:r>
                    </a:p>
                  </a:txBody>
                  <a:tcPr marL="35997" marR="35997" marT="46811"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680 mm</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400" b="0" i="0" u="none" strike="noStrike" cap="none" normalizeH="0" baseline="0" dirty="0">
                        <a:ln>
                          <a:noFill/>
                        </a:ln>
                        <a:solidFill>
                          <a:srgbClr val="000090"/>
                        </a:solidFill>
                        <a:effectLst/>
                        <a:latin typeface="Tahoma" charset="0"/>
                        <a:ea typeface="ＭＳ Ｐゴシック" charset="0"/>
                      </a:endParaRPr>
                    </a:p>
                  </a:txBody>
                  <a:tcPr marT="45700" marB="457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169.6 mm</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203.7 mm</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5"/>
                  </a:ext>
                </a:extLst>
              </a:tr>
              <a:tr h="290686">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Inner Diameter</a:t>
                      </a:r>
                    </a:p>
                  </a:txBody>
                  <a:tcPr marL="35997" marR="35997" marT="46811"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78 mm</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400" b="0" i="0" u="none" strike="noStrike" cap="none" normalizeH="0" baseline="0" dirty="0">
                        <a:ln>
                          <a:noFill/>
                        </a:ln>
                        <a:solidFill>
                          <a:srgbClr val="000090"/>
                        </a:solidFill>
                        <a:effectLst/>
                        <a:latin typeface="Tahoma" charset="0"/>
                        <a:ea typeface="ＭＳ Ｐゴシック" charset="0"/>
                      </a:endParaRPr>
                    </a:p>
                  </a:txBody>
                  <a:tcPr marT="45700" marB="457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94.4 mm</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83.6 mm</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6"/>
                  </a:ext>
                </a:extLst>
              </a:tr>
              <a:tr h="290686">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Op. Current</a:t>
                      </a:r>
                    </a:p>
                  </a:txBody>
                  <a:tcPr marL="35997" marR="35997" marT="46811"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100 A</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hMerge="1">
                  <a:txBody>
                    <a:bodyPr/>
                    <a:lstStyle/>
                    <a:p>
                      <a:endParaRPr lang="es-ES"/>
                    </a:p>
                  </a:txBody>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50 A</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400" b="0" i="0" u="none" strike="noStrike" cap="none" normalizeH="0" baseline="0" dirty="0">
                        <a:ln>
                          <a:noFill/>
                        </a:ln>
                        <a:solidFill>
                          <a:srgbClr val="000090"/>
                        </a:solidFill>
                        <a:effectLst/>
                        <a:latin typeface="Tahoma" charset="0"/>
                        <a:ea typeface="ＭＳ Ｐゴシック" charset="0"/>
                      </a:endParaRPr>
                    </a:p>
                  </a:txBody>
                  <a:tcPr marT="45700" marB="4570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7"/>
                  </a:ext>
                </a:extLst>
              </a:tr>
              <a:tr h="290686">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Baseline Technology </a:t>
                      </a:r>
                    </a:p>
                  </a:txBody>
                  <a:tcPr marL="35997" marR="35997" marT="46811"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err="1">
                          <a:ln>
                            <a:noFill/>
                          </a:ln>
                          <a:solidFill>
                            <a:srgbClr val="000090"/>
                          </a:solidFill>
                          <a:effectLst/>
                          <a:latin typeface="Tahoma" charset="0"/>
                          <a:ea typeface="ＭＳ Ｐゴシック" charset="0"/>
                        </a:rPr>
                        <a:t>Splittable</a:t>
                      </a:r>
                      <a:r>
                        <a:rPr kumimoji="0" lang="en-GB" sz="1300" b="0" i="0" u="none" strike="noStrike" cap="none" normalizeH="0" baseline="0" dirty="0">
                          <a:ln>
                            <a:noFill/>
                          </a:ln>
                          <a:solidFill>
                            <a:srgbClr val="000090"/>
                          </a:solidFill>
                          <a:effectLst/>
                          <a:latin typeface="Tahoma" charset="0"/>
                          <a:ea typeface="ＭＳ Ｐゴシック" charset="0"/>
                        </a:rPr>
                        <a:t> </a:t>
                      </a:r>
                      <a:r>
                        <a:rPr kumimoji="0" lang="en-GB" sz="1300" b="0" i="0" u="none" strike="noStrike" cap="none" normalizeH="0" baseline="0" dirty="0" err="1">
                          <a:ln>
                            <a:noFill/>
                          </a:ln>
                          <a:solidFill>
                            <a:srgbClr val="000090"/>
                          </a:solidFill>
                          <a:effectLst/>
                          <a:latin typeface="Tahoma" charset="0"/>
                          <a:ea typeface="ＭＳ Ｐゴシック" charset="0"/>
                        </a:rPr>
                        <a:t>NbTii</a:t>
                      </a:r>
                      <a:r>
                        <a:rPr kumimoji="0" lang="en-GB" sz="1300" b="0" i="0" u="none" strike="noStrike" cap="none" normalizeH="0" baseline="0" dirty="0">
                          <a:ln>
                            <a:noFill/>
                          </a:ln>
                          <a:solidFill>
                            <a:srgbClr val="000090"/>
                          </a:solidFill>
                          <a:effectLst/>
                          <a:latin typeface="Tahoma" charset="0"/>
                          <a:ea typeface="ＭＳ Ｐゴシック" charset="0"/>
                        </a:rPr>
                        <a:t> Conduction Cooled</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tc hMerge="1">
                  <a:txBody>
                    <a:bodyPr/>
                    <a:lstStyle/>
                    <a:p>
                      <a:endParaRPr lang="es-ES"/>
                    </a:p>
                  </a:txBody>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err="1">
                          <a:ln>
                            <a:noFill/>
                          </a:ln>
                          <a:solidFill>
                            <a:srgbClr val="000090"/>
                          </a:solidFill>
                          <a:effectLst/>
                          <a:latin typeface="Tahoma" charset="0"/>
                          <a:ea typeface="ＭＳ Ｐゴシック" charset="0"/>
                        </a:rPr>
                        <a:t>NbTi</a:t>
                      </a:r>
                      <a:r>
                        <a:rPr kumimoji="0" lang="en-GB" sz="1300" b="0" i="0" u="none" strike="noStrike" cap="none" normalizeH="0" baseline="0" dirty="0">
                          <a:ln>
                            <a:noFill/>
                          </a:ln>
                          <a:solidFill>
                            <a:srgbClr val="000090"/>
                          </a:solidFill>
                          <a:effectLst/>
                          <a:latin typeface="Tahoma" charset="0"/>
                          <a:ea typeface="ＭＳ Ｐゴシック" charset="0"/>
                        </a:rPr>
                        <a:t>, He Bath Cooled in Vacuum Vessel</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chemeClr val="bg1">
                        <a:lumMod val="85000"/>
                      </a:schemeClr>
                    </a:solidFill>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400" b="0" i="0" u="none" strike="noStrike" cap="none" normalizeH="0" baseline="0" dirty="0">
                        <a:ln>
                          <a:noFill/>
                        </a:ln>
                        <a:solidFill>
                          <a:srgbClr val="000090"/>
                        </a:solidFill>
                        <a:effectLst/>
                        <a:latin typeface="Tahoma" charset="0"/>
                        <a:ea typeface="ＭＳ Ｐゴシック" charset="0"/>
                      </a:endParaRPr>
                    </a:p>
                  </a:txBody>
                  <a:tcPr marT="45700" marB="4570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8"/>
                  </a:ext>
                </a:extLst>
              </a:tr>
              <a:tr h="290686">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a:ln>
                            <a:noFill/>
                          </a:ln>
                          <a:solidFill>
                            <a:srgbClr val="000090"/>
                          </a:solidFill>
                          <a:effectLst/>
                          <a:latin typeface="Tahoma" charset="0"/>
                          <a:ea typeface="ＭＳ Ｐゴシック" charset="0"/>
                        </a:rPr>
                        <a:t>Alternative Technology</a:t>
                      </a:r>
                    </a:p>
                  </a:txBody>
                  <a:tcPr marL="35997" marR="35997" marT="46811"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GB" sz="1300" b="0" i="0" u="none" strike="noStrike" cap="none" normalizeH="0" baseline="0" dirty="0" err="1">
                          <a:ln>
                            <a:noFill/>
                          </a:ln>
                          <a:solidFill>
                            <a:srgbClr val="000090"/>
                          </a:solidFill>
                          <a:effectLst/>
                          <a:latin typeface="Tahoma" charset="0"/>
                          <a:ea typeface="ＭＳ Ｐゴシック" charset="0"/>
                        </a:rPr>
                        <a:t>Splittable</a:t>
                      </a:r>
                      <a:r>
                        <a:rPr kumimoji="0" lang="en-GB" sz="1300" b="0" i="0" u="none" strike="noStrike" cap="none" normalizeH="0" baseline="0" dirty="0">
                          <a:ln>
                            <a:noFill/>
                          </a:ln>
                          <a:solidFill>
                            <a:srgbClr val="000090"/>
                          </a:solidFill>
                          <a:effectLst/>
                          <a:latin typeface="Tahoma" charset="0"/>
                          <a:ea typeface="ＭＳ Ｐゴシック" charset="0"/>
                        </a:rPr>
                        <a:t> MgB</a:t>
                      </a:r>
                      <a:r>
                        <a:rPr kumimoji="0" lang="en-GB" sz="1300" b="0" i="0" u="none" strike="noStrike" cap="none" normalizeH="0" baseline="-25000" dirty="0">
                          <a:ln>
                            <a:noFill/>
                          </a:ln>
                          <a:solidFill>
                            <a:srgbClr val="000090"/>
                          </a:solidFill>
                          <a:effectLst/>
                          <a:latin typeface="Tahoma" charset="0"/>
                          <a:ea typeface="ＭＳ Ｐゴシック" charset="0"/>
                        </a:rPr>
                        <a:t>2</a:t>
                      </a:r>
                      <a:r>
                        <a:rPr kumimoji="0" lang="en-GB" sz="1300" b="0" i="0" u="none" strike="noStrike" cap="none" normalizeH="0" baseline="0" dirty="0">
                          <a:ln>
                            <a:noFill/>
                          </a:ln>
                          <a:solidFill>
                            <a:srgbClr val="000090"/>
                          </a:solidFill>
                          <a:effectLst/>
                          <a:latin typeface="Tahoma" charset="0"/>
                          <a:ea typeface="ＭＳ Ｐゴシック" charset="0"/>
                        </a:rPr>
                        <a:t> Conduction Cooled</a:t>
                      </a: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hMerge="1">
                  <a:txBody>
                    <a:bodyPr/>
                    <a:lstStyle/>
                    <a:p>
                      <a:endParaRPr lang="en-GB"/>
                    </a:p>
                  </a:txBody>
                  <a:tcPr/>
                </a:tc>
                <a:tc gridSpan="2">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GB" sz="1300" b="0" i="0" u="none" strike="noStrike" cap="none" normalizeH="0" baseline="0" dirty="0">
                        <a:ln>
                          <a:noFill/>
                        </a:ln>
                        <a:solidFill>
                          <a:srgbClr val="000090"/>
                        </a:solidFill>
                        <a:effectLst/>
                        <a:latin typeface="Tahoma" charset="0"/>
                        <a:ea typeface="ＭＳ Ｐゴシック" charset="0"/>
                      </a:endParaRPr>
                    </a:p>
                  </a:txBody>
                  <a:tcPr marL="91433" marR="91433" marT="45710" marB="45710" horzOverflow="overflow">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a:noFill/>
                    </a:lnTlToBr>
                    <a:lnBlToTr>
                      <a:noFill/>
                    </a:lnBlToTr>
                    <a:solidFill>
                      <a:srgbClr val="FFFF00"/>
                    </a:solidFill>
                  </a:tcPr>
                </a:tc>
                <a:tc hMerge="1">
                  <a:txBody>
                    <a:bodyPr/>
                    <a:lstStyle/>
                    <a:p>
                      <a:endParaRPr lang="en-GB"/>
                    </a:p>
                  </a:txBody>
                  <a:tcPr/>
                </a:tc>
                <a:extLst>
                  <a:ext uri="{0D108BD9-81ED-4DB2-BD59-A6C34878D82A}">
                    <a16:rowId xmlns:a16="http://schemas.microsoft.com/office/drawing/2014/main" val="10009"/>
                  </a:ext>
                </a:extLst>
              </a:tr>
            </a:tbl>
          </a:graphicData>
        </a:graphic>
      </p:graphicFrame>
      <p:sp>
        <p:nvSpPr>
          <p:cNvPr id="65600" name="CuadroTexto 31">
            <a:extLst>
              <a:ext uri="{FF2B5EF4-FFF2-40B4-BE49-F238E27FC236}">
                <a16:creationId xmlns:a16="http://schemas.microsoft.com/office/drawing/2014/main" id="{A771BA4C-FAD3-114E-9232-960A6C6454B9}"/>
              </a:ext>
            </a:extLst>
          </p:cNvPr>
          <p:cNvSpPr txBox="1">
            <a:spLocks noChangeArrowheads="1"/>
          </p:cNvSpPr>
          <p:nvPr/>
        </p:nvSpPr>
        <p:spPr bwMode="auto">
          <a:xfrm>
            <a:off x="4787900" y="700088"/>
            <a:ext cx="4032250"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n-GB" altLang="es-ES" sz="1800" b="1" dirty="0">
                <a:solidFill>
                  <a:srgbClr val="FF0000"/>
                </a:solidFill>
                <a:latin typeface="Calibri" panose="020F0502020204030204" pitchFamily="34" charset="0"/>
              </a:rPr>
              <a:t>SCOPE OF CIEMAT CONTRIBUTION</a:t>
            </a:r>
          </a:p>
          <a:p>
            <a:pPr>
              <a:spcBef>
                <a:spcPct val="0"/>
              </a:spcBef>
              <a:buClrTx/>
              <a:buSzTx/>
              <a:buFontTx/>
              <a:buNone/>
            </a:pPr>
            <a:endParaRPr lang="en-GB" altLang="es-ES" sz="1800" dirty="0">
              <a:solidFill>
                <a:schemeClr val="tx2"/>
              </a:solidFill>
              <a:latin typeface="Calibri" panose="020F0502020204030204" pitchFamily="34" charset="0"/>
            </a:endParaRPr>
          </a:p>
          <a:p>
            <a:pPr algn="just">
              <a:spcBef>
                <a:spcPct val="0"/>
              </a:spcBef>
              <a:buClrTx/>
              <a:buSzTx/>
              <a:buFontTx/>
              <a:buNone/>
            </a:pPr>
            <a:r>
              <a:rPr lang="en-GB" altLang="es-ES" sz="1800" dirty="0">
                <a:solidFill>
                  <a:schemeClr val="tx2"/>
                </a:solidFill>
                <a:latin typeface="Calibri" panose="020F0502020204030204" pitchFamily="34" charset="0"/>
              </a:rPr>
              <a:t>The </a:t>
            </a:r>
            <a:r>
              <a:rPr lang="en-GB" altLang="es-ES" sz="1800" dirty="0" err="1">
                <a:solidFill>
                  <a:schemeClr val="tx2"/>
                </a:solidFill>
                <a:latin typeface="Calibri" panose="020F0502020204030204" pitchFamily="34" charset="0"/>
              </a:rPr>
              <a:t>splittable</a:t>
            </a:r>
            <a:r>
              <a:rPr lang="en-GB" altLang="es-ES" sz="1800" dirty="0">
                <a:solidFill>
                  <a:schemeClr val="tx2"/>
                </a:solidFill>
                <a:latin typeface="Calibri" panose="020F0502020204030204" pitchFamily="34" charset="0"/>
              </a:rPr>
              <a:t>, conduction cooled  superconducting magnets allocated in the Main </a:t>
            </a:r>
            <a:r>
              <a:rPr lang="en-GB" altLang="es-ES" sz="1800" dirty="0" err="1">
                <a:solidFill>
                  <a:schemeClr val="tx2"/>
                </a:solidFill>
                <a:latin typeface="Calibri" panose="020F0502020204030204" pitchFamily="34" charset="0"/>
              </a:rPr>
              <a:t>Linac</a:t>
            </a:r>
            <a:r>
              <a:rPr lang="en-GB" altLang="es-ES" sz="1800" dirty="0">
                <a:solidFill>
                  <a:schemeClr val="tx2"/>
                </a:solidFill>
                <a:latin typeface="Calibri" panose="020F0502020204030204" pitchFamily="34" charset="0"/>
              </a:rPr>
              <a:t> Cryomodules to focus and steer the beam.</a:t>
            </a:r>
          </a:p>
          <a:p>
            <a:pPr algn="just">
              <a:spcBef>
                <a:spcPct val="0"/>
              </a:spcBef>
              <a:buClrTx/>
              <a:buSzTx/>
              <a:buFontTx/>
              <a:buNone/>
            </a:pPr>
            <a:r>
              <a:rPr lang="en-GB" altLang="es-ES" sz="1800" dirty="0">
                <a:solidFill>
                  <a:schemeClr val="tx2"/>
                </a:solidFill>
                <a:latin typeface="Calibri" panose="020F0502020204030204" pitchFamily="34" charset="0"/>
              </a:rPr>
              <a:t>The contribution includes the Magnet Power Supply and the Beam Position Monitor.</a:t>
            </a:r>
          </a:p>
        </p:txBody>
      </p:sp>
    </p:spTree>
  </p:cSld>
  <p:clrMapOvr>
    <a:masterClrMapping/>
  </p:clrMapOvr>
  <p:transition spd="med" advClick="0">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ángulo redondeado 14">
            <a:extLst>
              <a:ext uri="{FF2B5EF4-FFF2-40B4-BE49-F238E27FC236}">
                <a16:creationId xmlns:a16="http://schemas.microsoft.com/office/drawing/2014/main" id="{3A136FB0-EA02-594B-A178-CF0C4838BF58}"/>
              </a:ext>
            </a:extLst>
          </p:cNvPr>
          <p:cNvSpPr>
            <a:spLocks noChangeArrowheads="1"/>
          </p:cNvSpPr>
          <p:nvPr/>
        </p:nvSpPr>
        <p:spPr bwMode="auto">
          <a:xfrm>
            <a:off x="323850" y="609600"/>
            <a:ext cx="8669338" cy="1219200"/>
          </a:xfrm>
          <a:prstGeom prst="roundRect">
            <a:avLst>
              <a:gd name="adj" fmla="val 8231"/>
            </a:avLst>
          </a:prstGeom>
          <a:noFill/>
          <a:ln>
            <a:noFill/>
          </a:ln>
          <a:extLst>
            <a:ext uri="{909E8E84-426E-40DD-AFC4-6F175D3DCCD1}">
              <a14:hiddenFill xmlns:a14="http://schemas.microsoft.com/office/drawing/2010/main">
                <a:solidFill>
                  <a:srgbClr val="F7EFCD"/>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ClrTx/>
              <a:buSzTx/>
              <a:buFontTx/>
              <a:buNone/>
            </a:pPr>
            <a:endParaRPr lang="en-US" altLang="es-ES" sz="2400">
              <a:solidFill>
                <a:schemeClr val="tx2"/>
              </a:solidFill>
            </a:endParaRPr>
          </a:p>
        </p:txBody>
      </p:sp>
      <p:sp>
        <p:nvSpPr>
          <p:cNvPr id="67586" name="Text Box 20">
            <a:extLst>
              <a:ext uri="{FF2B5EF4-FFF2-40B4-BE49-F238E27FC236}">
                <a16:creationId xmlns:a16="http://schemas.microsoft.com/office/drawing/2014/main" id="{8338F96F-A81C-ED46-AF31-CD0AD16B1C35}"/>
              </a:ext>
            </a:extLst>
          </p:cNvPr>
          <p:cNvSpPr txBox="1">
            <a:spLocks noChangeArrowheads="1"/>
          </p:cNvSpPr>
          <p:nvPr/>
        </p:nvSpPr>
        <p:spPr bwMode="auto">
          <a:xfrm>
            <a:off x="3635375" y="0"/>
            <a:ext cx="5202238"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50000"/>
              </a:spcBef>
              <a:buClrTx/>
              <a:buSzTx/>
              <a:buFontTx/>
              <a:buNone/>
            </a:pPr>
            <a:r>
              <a:rPr lang="en-US" altLang="es-ES" sz="2400" b="1">
                <a:solidFill>
                  <a:srgbClr val="000090"/>
                </a:solidFill>
                <a:latin typeface="Arial" panose="020B0604020202020204" pitchFamily="34" charset="0"/>
              </a:rPr>
              <a:t>                   Medical Accelerators </a:t>
            </a:r>
          </a:p>
        </p:txBody>
      </p:sp>
      <p:pic>
        <p:nvPicPr>
          <p:cNvPr id="67587" name="72 Imagen" descr="Logo_CIEMAT_Ministerio.jpg">
            <a:extLst>
              <a:ext uri="{FF2B5EF4-FFF2-40B4-BE49-F238E27FC236}">
                <a16:creationId xmlns:a16="http://schemas.microsoft.com/office/drawing/2014/main" id="{6B3C56D9-07E7-0B45-926E-35F9E46F7B03}"/>
              </a:ext>
            </a:extLst>
          </p:cNvPr>
          <p:cNvPicPr>
            <a:picLocks noChangeAspect="1"/>
          </p:cNvPicPr>
          <p:nvPr/>
        </p:nvPicPr>
        <p:blipFill>
          <a:blip r:embed="rId4">
            <a:extLst>
              <a:ext uri="{28A0092B-C50C-407E-A947-70E740481C1C}">
                <a14:useLocalDpi xmlns:a14="http://schemas.microsoft.com/office/drawing/2010/main" val="0"/>
              </a:ext>
            </a:extLst>
          </a:blip>
          <a:srcRect l="64156"/>
          <a:stretch>
            <a:fillRect/>
          </a:stretch>
        </p:blipFill>
        <p:spPr bwMode="auto">
          <a:xfrm>
            <a:off x="4763" y="0"/>
            <a:ext cx="118268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88" name="CuadroTexto 1">
            <a:extLst>
              <a:ext uri="{FF2B5EF4-FFF2-40B4-BE49-F238E27FC236}">
                <a16:creationId xmlns:a16="http://schemas.microsoft.com/office/drawing/2014/main" id="{0700B4E5-24A4-0B4C-A3F5-ED10AA6F09BA}"/>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
        <p:nvSpPr>
          <p:cNvPr id="67593" name="CuadroTexto 2">
            <a:extLst>
              <a:ext uri="{FF2B5EF4-FFF2-40B4-BE49-F238E27FC236}">
                <a16:creationId xmlns:a16="http://schemas.microsoft.com/office/drawing/2014/main" id="{4EE6C65A-5D81-1040-A79D-2603FD58838E}"/>
              </a:ext>
            </a:extLst>
          </p:cNvPr>
          <p:cNvSpPr txBox="1">
            <a:spLocks noChangeArrowheads="1"/>
          </p:cNvSpPr>
          <p:nvPr/>
        </p:nvSpPr>
        <p:spPr bwMode="auto">
          <a:xfrm>
            <a:off x="1187624" y="2361074"/>
            <a:ext cx="200577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4000" dirty="0" err="1">
                <a:solidFill>
                  <a:schemeClr val="tx2"/>
                </a:solidFill>
              </a:rPr>
              <a:t>iFast</a:t>
            </a:r>
            <a:endParaRPr lang="es-ES" altLang="es-ES" sz="4000" dirty="0">
              <a:solidFill>
                <a:schemeClr val="tx2"/>
              </a:solidFill>
            </a:endParaRPr>
          </a:p>
        </p:txBody>
      </p:sp>
      <p:pic>
        <p:nvPicPr>
          <p:cNvPr id="67594" name="Picture 7" descr="Double-helix canted coil windings showing the current path. The... |  Download Scientific Diagram">
            <a:extLst>
              <a:ext uri="{FF2B5EF4-FFF2-40B4-BE49-F238E27FC236}">
                <a16:creationId xmlns:a16="http://schemas.microsoft.com/office/drawing/2014/main" id="{F26A564C-28E8-EE44-89D2-3AD96ECA965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0588" y="1651000"/>
            <a:ext cx="5245100" cy="156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95" name="Imagen 2">
            <a:extLst>
              <a:ext uri="{FF2B5EF4-FFF2-40B4-BE49-F238E27FC236}">
                <a16:creationId xmlns:a16="http://schemas.microsoft.com/office/drawing/2014/main" id="{1BFC9E1E-0978-9B44-9587-B487E76AE4A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000" y="692150"/>
            <a:ext cx="3074988" cy="133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uadroTexto 31">
            <a:extLst>
              <a:ext uri="{FF2B5EF4-FFF2-40B4-BE49-F238E27FC236}">
                <a16:creationId xmlns:a16="http://schemas.microsoft.com/office/drawing/2014/main" id="{663ECED1-5B03-8244-AE6E-346BEFBC6C60}"/>
              </a:ext>
            </a:extLst>
          </p:cNvPr>
          <p:cNvSpPr txBox="1">
            <a:spLocks noChangeArrowheads="1"/>
          </p:cNvSpPr>
          <p:nvPr/>
        </p:nvSpPr>
        <p:spPr bwMode="auto">
          <a:xfrm>
            <a:off x="683568" y="4172887"/>
            <a:ext cx="792088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just">
              <a:spcBef>
                <a:spcPct val="0"/>
              </a:spcBef>
              <a:buClrTx/>
              <a:buSzTx/>
              <a:buFontTx/>
              <a:buNone/>
            </a:pPr>
            <a:r>
              <a:rPr lang="en-GB" altLang="es-ES" sz="1800" dirty="0">
                <a:solidFill>
                  <a:schemeClr val="tx2"/>
                </a:solidFill>
                <a:latin typeface="Calibri" panose="020F0502020204030204" pitchFamily="34" charset="0"/>
              </a:rPr>
              <a:t>CIEMAT also tries to profit from the knowledge generated in the development of High Energy Physics Accelerators and supports societal applications of accelerators such as medical accelerators for radiotherapy (hadron therapy) or diagnostics (production of radiotracers).</a:t>
            </a:r>
          </a:p>
        </p:txBody>
      </p:sp>
    </p:spTree>
  </p:cSld>
  <p:clrMapOvr>
    <a:masterClrMapping/>
  </p:clrMapOvr>
  <p:transition spd="med" advClick="0">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Marcador de contenido" descr="Rectangle: Click to edit Master text styles&#10;Second level&#10;Third level&#10;Fourth level&#10;Fifth level">
            <a:extLst>
              <a:ext uri="{FF2B5EF4-FFF2-40B4-BE49-F238E27FC236}">
                <a16:creationId xmlns:a16="http://schemas.microsoft.com/office/drawing/2014/main" id="{6C69B199-BF2C-B440-89A9-46F00305DE3A}"/>
              </a:ext>
            </a:extLst>
          </p:cNvPr>
          <p:cNvSpPr txBox="1">
            <a:spLocks/>
          </p:cNvSpPr>
          <p:nvPr/>
        </p:nvSpPr>
        <p:spPr bwMode="auto">
          <a:xfrm>
            <a:off x="395288" y="5227638"/>
            <a:ext cx="8229600" cy="865187"/>
          </a:xfrm>
          <a:prstGeom prst="rect">
            <a:avLst/>
          </a:prstGeom>
          <a:noFill/>
          <a:ln>
            <a:noFill/>
          </a:ln>
          <a:effectLst/>
        </p:spPr>
        <p:txBody>
          <a:bodyPr>
            <a:normAutofit fontScale="25000" lnSpcReduction="20000"/>
          </a:bodyPr>
          <a:lstStyle>
            <a:lvl1pPr marL="342900" indent="-342900" algn="l" rtl="0" eaLnBrk="0" fontAlgn="base" hangingPunct="0">
              <a:spcBef>
                <a:spcPct val="20000"/>
              </a:spcBef>
              <a:spcAft>
                <a:spcPct val="0"/>
              </a:spcAft>
              <a:buClr>
                <a:schemeClr val="hlink"/>
              </a:buClr>
              <a:buSzPct val="110000"/>
              <a:buFont typeface="Wingdings" charset="0"/>
              <a:buBlip>
                <a:blip r:embed="rId3"/>
              </a:buBlip>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tx1"/>
              </a:buClr>
              <a:buSzPct val="60000"/>
              <a:buFont typeface="Wingdings" charset="0"/>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95000"/>
              <a:buFont typeface="Wingdings" charset="0"/>
              <a:buChar char="w"/>
              <a:defRPr sz="2400">
                <a:solidFill>
                  <a:schemeClr val="tx1"/>
                </a:solidFill>
                <a:latin typeface="+mn-lt"/>
                <a:ea typeface="+mn-ea"/>
              </a:defRPr>
            </a:lvl3pPr>
            <a:lvl4pPr marL="1600200" indent="-228600" algn="l" rtl="0" eaLnBrk="0" fontAlgn="base" hangingPunct="0">
              <a:spcBef>
                <a:spcPct val="20000"/>
              </a:spcBef>
              <a:spcAft>
                <a:spcPct val="0"/>
              </a:spcAft>
              <a:buClr>
                <a:schemeClr val="tx1"/>
              </a:buClr>
              <a:buSzPct val="65000"/>
              <a:buFont typeface="Wingdings" charset="0"/>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hlink"/>
              </a:buClr>
              <a:buSzPct val="60000"/>
              <a:buFont typeface="Wingdings" charset="0"/>
              <a:buChar char="n"/>
              <a:defRPr sz="2000">
                <a:solidFill>
                  <a:schemeClr val="tx1"/>
                </a:solidFill>
                <a:latin typeface="+mn-lt"/>
                <a:ea typeface="+mn-ea"/>
              </a:defRPr>
            </a:lvl5pPr>
            <a:lvl6pPr marL="25146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6pPr>
            <a:lvl7pPr marL="29718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7pPr>
            <a:lvl8pPr marL="34290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8pPr>
            <a:lvl9pPr marL="3886200" indent="-228600" algn="l" rtl="0" fontAlgn="base">
              <a:spcBef>
                <a:spcPct val="20000"/>
              </a:spcBef>
              <a:spcAft>
                <a:spcPct val="0"/>
              </a:spcAft>
              <a:buClr>
                <a:schemeClr val="hlink"/>
              </a:buClr>
              <a:buSzPct val="60000"/>
              <a:buFont typeface="Wingdings" charset="0"/>
              <a:buChar char="n"/>
              <a:defRPr sz="2000">
                <a:solidFill>
                  <a:schemeClr val="tx1"/>
                </a:solidFill>
                <a:latin typeface="+mn-lt"/>
                <a:ea typeface="+mn-ea"/>
              </a:defRPr>
            </a:lvl9pPr>
          </a:lstStyle>
          <a:p>
            <a:pPr marL="109728" indent="0">
              <a:buFont typeface="Wingdings" charset="0"/>
              <a:buNone/>
              <a:defRPr/>
            </a:pPr>
            <a:endParaRPr lang="es-ES" dirty="0"/>
          </a:p>
          <a:p>
            <a:pPr marL="109728" indent="0">
              <a:buFont typeface="Wingdings" charset="0"/>
              <a:buNone/>
              <a:defRPr/>
            </a:pPr>
            <a:endParaRPr lang="es-ES" sz="3600" dirty="0"/>
          </a:p>
          <a:p>
            <a:pPr marL="109728" indent="0" algn="ctr">
              <a:buFont typeface="Wingdings" charset="0"/>
              <a:buNone/>
              <a:defRPr/>
            </a:pPr>
            <a:r>
              <a:rPr lang="en-GB" sz="12800" dirty="0">
                <a:latin typeface="Calibri"/>
                <a:cs typeface="Calibri"/>
              </a:rPr>
              <a:t>Thank you very much for your attention</a:t>
            </a:r>
          </a:p>
          <a:p>
            <a:pPr marL="109728" indent="0">
              <a:buFont typeface="Wingdings" charset="0"/>
              <a:buNone/>
              <a:defRPr/>
            </a:pPr>
            <a:endParaRPr lang="es-ES" sz="3600" dirty="0"/>
          </a:p>
          <a:p>
            <a:pPr marL="109728" indent="0">
              <a:buFont typeface="Wingdings" charset="0"/>
              <a:buNone/>
              <a:defRPr/>
            </a:pPr>
            <a:endParaRPr lang="es-ES" sz="3600" dirty="0"/>
          </a:p>
          <a:p>
            <a:pPr marL="109728" indent="0">
              <a:buFont typeface="Wingdings" charset="0"/>
              <a:buNone/>
              <a:defRPr/>
            </a:pPr>
            <a:endParaRPr lang="es-ES" sz="3600" dirty="0"/>
          </a:p>
          <a:p>
            <a:pPr marL="109728" indent="0">
              <a:buFont typeface="Wingdings" charset="0"/>
              <a:buNone/>
              <a:defRPr/>
            </a:pPr>
            <a:endParaRPr lang="es-ES" sz="3600" dirty="0"/>
          </a:p>
        </p:txBody>
      </p:sp>
      <p:pic>
        <p:nvPicPr>
          <p:cNvPr id="69634" name="Imagen 7" descr="IMG_1566.JPG">
            <a:extLst>
              <a:ext uri="{FF2B5EF4-FFF2-40B4-BE49-F238E27FC236}">
                <a16:creationId xmlns:a16="http://schemas.microsoft.com/office/drawing/2014/main" id="{B7B94FB5-7D00-D54C-9515-512E8F2116A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92275" y="1052513"/>
            <a:ext cx="5580063" cy="418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5" name="CuadroTexto 3">
            <a:extLst>
              <a:ext uri="{FF2B5EF4-FFF2-40B4-BE49-F238E27FC236}">
                <a16:creationId xmlns:a16="http://schemas.microsoft.com/office/drawing/2014/main" id="{49C46AF8-A558-D447-B62B-00CBB60C0FB5}"/>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Box 20">
            <a:extLst>
              <a:ext uri="{FF2B5EF4-FFF2-40B4-BE49-F238E27FC236}">
                <a16:creationId xmlns:a16="http://schemas.microsoft.com/office/drawing/2014/main" id="{71E6FF0C-243E-E447-A13D-7B771C68583C}"/>
              </a:ext>
            </a:extLst>
          </p:cNvPr>
          <p:cNvSpPr txBox="1">
            <a:spLocks noChangeArrowheads="1"/>
          </p:cNvSpPr>
          <p:nvPr/>
        </p:nvSpPr>
        <p:spPr bwMode="auto">
          <a:xfrm>
            <a:off x="3203575" y="14288"/>
            <a:ext cx="5616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Existing Facilities &amp; Resources  </a:t>
            </a:r>
            <a:r>
              <a:rPr lang="en-US" altLang="es-ES" sz="3000" b="1">
                <a:solidFill>
                  <a:srgbClr val="000090"/>
                </a:solidFill>
                <a:latin typeface="Arial" panose="020B0604020202020204" pitchFamily="34" charset="0"/>
              </a:rPr>
              <a:t> </a:t>
            </a:r>
          </a:p>
        </p:txBody>
      </p:sp>
      <p:pic>
        <p:nvPicPr>
          <p:cNvPr id="10242" name="72 Imagen" descr="Logo_CIEMAT_Ministerio.jpg">
            <a:extLst>
              <a:ext uri="{FF2B5EF4-FFF2-40B4-BE49-F238E27FC236}">
                <a16:creationId xmlns:a16="http://schemas.microsoft.com/office/drawing/2014/main" id="{7C6BB695-9B65-D649-A10E-816431736061}"/>
              </a:ext>
            </a:extLst>
          </p:cNvPr>
          <p:cNvPicPr>
            <a:picLocks noChangeAspect="1"/>
          </p:cNvPicPr>
          <p:nvPr/>
        </p:nvPicPr>
        <p:blipFill>
          <a:blip r:embed="rId4">
            <a:extLst>
              <a:ext uri="{28A0092B-C50C-407E-A947-70E740481C1C}">
                <a14:useLocalDpi xmlns:a14="http://schemas.microsoft.com/office/drawing/2010/main" val="0"/>
              </a:ext>
            </a:extLst>
          </a:blip>
          <a:srcRect l="64156"/>
          <a:stretch>
            <a:fillRect/>
          </a:stretch>
        </p:blipFill>
        <p:spPr bwMode="auto">
          <a:xfrm>
            <a:off x="4763" y="0"/>
            <a:ext cx="118268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43" name="Agrupar 14">
            <a:extLst>
              <a:ext uri="{FF2B5EF4-FFF2-40B4-BE49-F238E27FC236}">
                <a16:creationId xmlns:a16="http://schemas.microsoft.com/office/drawing/2014/main" id="{6A5E95A3-2E43-AC45-8B6C-CF9903306A47}"/>
              </a:ext>
            </a:extLst>
          </p:cNvPr>
          <p:cNvGrpSpPr>
            <a:grpSpLocks/>
          </p:cNvGrpSpPr>
          <p:nvPr/>
        </p:nvGrpSpPr>
        <p:grpSpPr bwMode="auto">
          <a:xfrm>
            <a:off x="666750" y="620713"/>
            <a:ext cx="8170863" cy="2486025"/>
            <a:chOff x="667287" y="846584"/>
            <a:chExt cx="8170911" cy="2485579"/>
          </a:xfrm>
        </p:grpSpPr>
        <p:sp>
          <p:nvSpPr>
            <p:cNvPr id="10258" name="Text Box 3">
              <a:extLst>
                <a:ext uri="{FF2B5EF4-FFF2-40B4-BE49-F238E27FC236}">
                  <a16:creationId xmlns:a16="http://schemas.microsoft.com/office/drawing/2014/main" id="{2D63FDD0-95E5-E547-80B3-57F11DEB8B89}"/>
                </a:ext>
              </a:extLst>
            </p:cNvPr>
            <p:cNvSpPr txBox="1">
              <a:spLocks noChangeArrowheads="1"/>
            </p:cNvSpPr>
            <p:nvPr/>
          </p:nvSpPr>
          <p:spPr bwMode="auto">
            <a:xfrm>
              <a:off x="2988226" y="846584"/>
              <a:ext cx="3619521" cy="426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50000"/>
                </a:spcBef>
                <a:buClrTx/>
                <a:buSzTx/>
                <a:buFontTx/>
                <a:buNone/>
              </a:pPr>
              <a:r>
                <a:rPr lang="es-ES" altLang="es-ES" sz="2200" b="1">
                  <a:solidFill>
                    <a:srgbClr val="FF0000"/>
                  </a:solidFill>
                  <a:latin typeface="Calibri" panose="020F0502020204030204" pitchFamily="34" charset="0"/>
                </a:rPr>
                <a:t>STRUCTURE</a:t>
              </a:r>
            </a:p>
          </p:txBody>
        </p:sp>
        <p:grpSp>
          <p:nvGrpSpPr>
            <p:cNvPr id="10259" name="Agrupar 16">
              <a:extLst>
                <a:ext uri="{FF2B5EF4-FFF2-40B4-BE49-F238E27FC236}">
                  <a16:creationId xmlns:a16="http://schemas.microsoft.com/office/drawing/2014/main" id="{F1C4864D-2FA9-E043-86D5-27C8634C58DB}"/>
                </a:ext>
              </a:extLst>
            </p:cNvPr>
            <p:cNvGrpSpPr>
              <a:grpSpLocks/>
            </p:cNvGrpSpPr>
            <p:nvPr/>
          </p:nvGrpSpPr>
          <p:grpSpPr bwMode="auto">
            <a:xfrm>
              <a:off x="667287" y="1350640"/>
              <a:ext cx="8170911" cy="1981523"/>
              <a:chOff x="667287" y="807715"/>
              <a:chExt cx="8170911" cy="1981523"/>
            </a:xfrm>
          </p:grpSpPr>
          <p:sp>
            <p:nvSpPr>
              <p:cNvPr id="18" name="CuadroTexto 17">
                <a:extLst>
                  <a:ext uri="{FF2B5EF4-FFF2-40B4-BE49-F238E27FC236}">
                    <a16:creationId xmlns:a16="http://schemas.microsoft.com/office/drawing/2014/main" id="{E82E5BEB-906F-7840-97C7-40E8C0A43348}"/>
                  </a:ext>
                </a:extLst>
              </p:cNvPr>
              <p:cNvSpPr txBox="1"/>
              <p:nvPr/>
            </p:nvSpPr>
            <p:spPr>
              <a:xfrm>
                <a:off x="755650" y="807715"/>
                <a:ext cx="7920038" cy="584776"/>
              </a:xfrm>
              <a:prstGeom prst="rect">
                <a:avLst/>
              </a:prstGeom>
              <a:solidFill>
                <a:schemeClr val="accent4">
                  <a:lumMod val="20000"/>
                  <a:lumOff val="80000"/>
                </a:schemeClr>
              </a:solidFill>
              <a:ln w="12700">
                <a:solidFill>
                  <a:schemeClr val="tx1"/>
                </a:solidFill>
              </a:ln>
              <a:effectLst>
                <a:softEdge rad="63500"/>
              </a:effectLst>
            </p:spPr>
            <p:txBody>
              <a:bodyPr>
                <a:spAutoFit/>
              </a:bodyPr>
              <a:lstStyle/>
              <a:p>
                <a:pPr algn="ctr" eaLnBrk="1" hangingPunct="1">
                  <a:defRPr/>
                </a:pPr>
                <a:r>
                  <a:rPr lang="es-ES" sz="2400" dirty="0">
                    <a:latin typeface="Calibri"/>
                    <a:ea typeface="ＭＳ Ｐゴシック" charset="0"/>
                    <a:cs typeface="Calibri"/>
                  </a:rPr>
                  <a:t>ELECTRIC ENGINEERING DIVISION </a:t>
                </a:r>
                <a:r>
                  <a:rPr lang="es-ES" sz="1800" dirty="0">
                    <a:latin typeface="Calibri"/>
                    <a:ea typeface="ＭＳ Ｐゴシック" charset="0"/>
                    <a:cs typeface="Calibri"/>
                  </a:rPr>
                  <a:t>(33 </a:t>
                </a:r>
                <a:r>
                  <a:rPr lang="es-ES" sz="1800" dirty="0" err="1">
                    <a:latin typeface="Calibri"/>
                    <a:ea typeface="ＭＳ Ｐゴシック" charset="0"/>
                    <a:cs typeface="Calibri"/>
                  </a:rPr>
                  <a:t>people</a:t>
                </a:r>
                <a:r>
                  <a:rPr lang="es-ES" sz="1800" dirty="0">
                    <a:latin typeface="Calibri"/>
                    <a:ea typeface="ＭＳ Ｐゴシック" charset="0"/>
                    <a:cs typeface="Calibri"/>
                  </a:rPr>
                  <a:t>)</a:t>
                </a:r>
              </a:p>
              <a:p>
                <a:pPr algn="ctr" eaLnBrk="1" hangingPunct="1">
                  <a:defRPr/>
                </a:pPr>
                <a:endParaRPr lang="es-ES" sz="800" dirty="0">
                  <a:latin typeface="Tahoma" charset="0"/>
                  <a:ea typeface="ＭＳ Ｐゴシック" charset="0"/>
                  <a:cs typeface="ＭＳ Ｐゴシック" charset="0"/>
                </a:endParaRPr>
              </a:p>
            </p:txBody>
          </p:sp>
          <p:sp>
            <p:nvSpPr>
              <p:cNvPr id="19" name="CuadroTexto 18">
                <a:extLst>
                  <a:ext uri="{FF2B5EF4-FFF2-40B4-BE49-F238E27FC236}">
                    <a16:creationId xmlns:a16="http://schemas.microsoft.com/office/drawing/2014/main" id="{7A2D6BDF-F10D-BA41-9ED7-F0335490C01A}"/>
                  </a:ext>
                </a:extLst>
              </p:cNvPr>
              <p:cNvSpPr txBox="1"/>
              <p:nvPr/>
            </p:nvSpPr>
            <p:spPr>
              <a:xfrm>
                <a:off x="667287" y="1765300"/>
                <a:ext cx="2087563" cy="1016000"/>
              </a:xfrm>
              <a:prstGeom prst="rect">
                <a:avLst/>
              </a:prstGeom>
              <a:solidFill>
                <a:schemeClr val="accent4">
                  <a:lumMod val="40000"/>
                  <a:lumOff val="60000"/>
                </a:schemeClr>
              </a:solidFill>
              <a:ln w="12700">
                <a:solidFill>
                  <a:schemeClr val="tx1"/>
                </a:solidFill>
              </a:ln>
              <a:effectLst>
                <a:softEdge rad="63500"/>
              </a:effectLst>
            </p:spPr>
            <p:txBody>
              <a:bodyPr>
                <a:spAutoFit/>
              </a:bodyPr>
              <a:lstStyle/>
              <a:p>
                <a:pPr algn="ctr" eaLnBrk="1" hangingPunct="1">
                  <a:defRPr/>
                </a:pPr>
                <a:r>
                  <a:rPr lang="es-ES" sz="2000" dirty="0">
                    <a:latin typeface="Calibri"/>
                    <a:ea typeface="ＭＳ Ｐゴシック" charset="0"/>
                    <a:cs typeface="Calibri"/>
                  </a:rPr>
                  <a:t>ACCELERATOR</a:t>
                </a:r>
              </a:p>
              <a:p>
                <a:pPr algn="ctr" eaLnBrk="1" hangingPunct="1">
                  <a:defRPr/>
                </a:pPr>
                <a:r>
                  <a:rPr lang="es-ES" sz="2000" dirty="0">
                    <a:latin typeface="Calibri"/>
                    <a:ea typeface="ＭＳ Ｐゴシック" charset="0"/>
                    <a:cs typeface="Calibri"/>
                  </a:rPr>
                  <a:t>TECHNOLOGY UNIT </a:t>
                </a:r>
                <a:r>
                  <a:rPr lang="es-ES" sz="1800" dirty="0">
                    <a:latin typeface="Calibri"/>
                    <a:ea typeface="ＭＳ Ｐゴシック" charset="0"/>
                    <a:cs typeface="Calibri"/>
                  </a:rPr>
                  <a:t>(16 </a:t>
                </a:r>
                <a:r>
                  <a:rPr lang="es-ES" sz="1800" dirty="0" err="1">
                    <a:latin typeface="Calibri"/>
                    <a:ea typeface="ＭＳ Ｐゴシック" charset="0"/>
                    <a:cs typeface="Calibri"/>
                  </a:rPr>
                  <a:t>people</a:t>
                </a:r>
                <a:r>
                  <a:rPr lang="es-ES" sz="1800" dirty="0">
                    <a:latin typeface="Calibri"/>
                    <a:ea typeface="ＭＳ Ｐゴシック" charset="0"/>
                    <a:cs typeface="Calibri"/>
                  </a:rPr>
                  <a:t>)</a:t>
                </a:r>
              </a:p>
            </p:txBody>
          </p:sp>
          <p:sp>
            <p:nvSpPr>
              <p:cNvPr id="20" name="CuadroTexto 19">
                <a:extLst>
                  <a:ext uri="{FF2B5EF4-FFF2-40B4-BE49-F238E27FC236}">
                    <a16:creationId xmlns:a16="http://schemas.microsoft.com/office/drawing/2014/main" id="{927EAE00-E08C-2947-A5F2-47162B9F1EEF}"/>
                  </a:ext>
                </a:extLst>
              </p:cNvPr>
              <p:cNvSpPr txBox="1"/>
              <p:nvPr/>
            </p:nvSpPr>
            <p:spPr>
              <a:xfrm>
                <a:off x="6499935" y="1923197"/>
                <a:ext cx="2338263" cy="707886"/>
              </a:xfrm>
              <a:prstGeom prst="rect">
                <a:avLst/>
              </a:prstGeom>
              <a:solidFill>
                <a:schemeClr val="accent4">
                  <a:lumMod val="40000"/>
                  <a:lumOff val="60000"/>
                </a:schemeClr>
              </a:solidFill>
              <a:ln w="12700">
                <a:solidFill>
                  <a:schemeClr val="tx1"/>
                </a:solidFill>
              </a:ln>
              <a:effectLst>
                <a:softEdge rad="63500"/>
              </a:effectLst>
            </p:spPr>
            <p:txBody>
              <a:bodyPr>
                <a:spAutoFit/>
              </a:bodyPr>
              <a:lstStyle/>
              <a:p>
                <a:pPr algn="ctr" eaLnBrk="1" hangingPunct="1">
                  <a:defRPr/>
                </a:pPr>
                <a:r>
                  <a:rPr lang="es-ES" sz="2000" dirty="0">
                    <a:latin typeface="Calibri"/>
                    <a:ea typeface="ＭＳ Ｐゴシック" charset="0"/>
                    <a:cs typeface="Calibri"/>
                  </a:rPr>
                  <a:t>POWER SYSTEMS</a:t>
                </a:r>
              </a:p>
              <a:p>
                <a:pPr algn="ctr" eaLnBrk="1" hangingPunct="1">
                  <a:defRPr/>
                </a:pPr>
                <a:r>
                  <a:rPr lang="es-ES" sz="2000" dirty="0">
                    <a:latin typeface="Calibri"/>
                    <a:ea typeface="ＭＳ Ｐゴシック" charset="0"/>
                    <a:cs typeface="Calibri"/>
                  </a:rPr>
                  <a:t> UNIT </a:t>
                </a:r>
                <a:r>
                  <a:rPr lang="es-ES" sz="1800" dirty="0">
                    <a:latin typeface="Calibri"/>
                    <a:ea typeface="ＭＳ Ｐゴシック" charset="0"/>
                    <a:cs typeface="Calibri"/>
                  </a:rPr>
                  <a:t>(6 </a:t>
                </a:r>
                <a:r>
                  <a:rPr lang="es-ES" sz="1800" dirty="0" err="1">
                    <a:latin typeface="Calibri"/>
                    <a:ea typeface="ＭＳ Ｐゴシック" charset="0"/>
                    <a:cs typeface="Calibri"/>
                  </a:rPr>
                  <a:t>people</a:t>
                </a:r>
                <a:r>
                  <a:rPr lang="es-ES" sz="1800" dirty="0">
                    <a:latin typeface="Calibri"/>
                    <a:ea typeface="ＭＳ Ｐゴシック" charset="0"/>
                    <a:cs typeface="Calibri"/>
                  </a:rPr>
                  <a:t>)</a:t>
                </a:r>
              </a:p>
            </p:txBody>
          </p:sp>
          <p:sp>
            <p:nvSpPr>
              <p:cNvPr id="21" name="CuadroTexto 20">
                <a:extLst>
                  <a:ext uri="{FF2B5EF4-FFF2-40B4-BE49-F238E27FC236}">
                    <a16:creationId xmlns:a16="http://schemas.microsoft.com/office/drawing/2014/main" id="{B096154B-E254-8842-9989-919DD332BB6D}"/>
                  </a:ext>
                </a:extLst>
              </p:cNvPr>
              <p:cNvSpPr txBox="1"/>
              <p:nvPr/>
            </p:nvSpPr>
            <p:spPr>
              <a:xfrm>
                <a:off x="3243294" y="1773238"/>
                <a:ext cx="2808288" cy="1016000"/>
              </a:xfrm>
              <a:prstGeom prst="rect">
                <a:avLst/>
              </a:prstGeom>
              <a:solidFill>
                <a:schemeClr val="accent4">
                  <a:lumMod val="40000"/>
                  <a:lumOff val="60000"/>
                </a:schemeClr>
              </a:solidFill>
              <a:ln w="12700">
                <a:solidFill>
                  <a:schemeClr val="tx1"/>
                </a:solidFill>
              </a:ln>
              <a:effectLst>
                <a:softEdge rad="63500"/>
              </a:effectLst>
            </p:spPr>
            <p:txBody>
              <a:bodyPr>
                <a:spAutoFit/>
              </a:bodyPr>
              <a:lstStyle/>
              <a:p>
                <a:pPr algn="ctr" eaLnBrk="1" hangingPunct="1">
                  <a:defRPr/>
                </a:pPr>
                <a:r>
                  <a:rPr lang="es-ES" sz="2000" dirty="0">
                    <a:latin typeface="Calibri"/>
                    <a:ea typeface="ＭＳ Ｐゴシック" charset="0"/>
                    <a:cs typeface="Calibri"/>
                  </a:rPr>
                  <a:t>ELECTROMECHANICAL TECHNOLOGY</a:t>
                </a:r>
              </a:p>
              <a:p>
                <a:pPr algn="ctr" eaLnBrk="1" hangingPunct="1">
                  <a:defRPr/>
                </a:pPr>
                <a:r>
                  <a:rPr lang="es-ES" sz="2000" dirty="0">
                    <a:latin typeface="Calibri"/>
                    <a:ea typeface="ＭＳ Ｐゴシック" charset="0"/>
                    <a:cs typeface="Calibri"/>
                  </a:rPr>
                  <a:t> UNIT </a:t>
                </a:r>
                <a:r>
                  <a:rPr lang="es-ES" sz="1800" dirty="0">
                    <a:latin typeface="Calibri"/>
                    <a:ea typeface="ＭＳ Ｐゴシック" charset="0"/>
                    <a:cs typeface="Calibri"/>
                  </a:rPr>
                  <a:t>(9 </a:t>
                </a:r>
                <a:r>
                  <a:rPr lang="es-ES" sz="1800" dirty="0" err="1">
                    <a:latin typeface="Calibri"/>
                    <a:ea typeface="ＭＳ Ｐゴシック" charset="0"/>
                    <a:cs typeface="Calibri"/>
                  </a:rPr>
                  <a:t>people</a:t>
                </a:r>
                <a:r>
                  <a:rPr lang="es-ES" sz="1800" dirty="0">
                    <a:latin typeface="Calibri"/>
                    <a:ea typeface="ＭＳ Ｐゴシック" charset="0"/>
                    <a:cs typeface="Calibri"/>
                  </a:rPr>
                  <a:t>)</a:t>
                </a:r>
              </a:p>
            </p:txBody>
          </p:sp>
          <p:sp>
            <p:nvSpPr>
              <p:cNvPr id="22" name="Flecha abajo 4">
                <a:extLst>
                  <a:ext uri="{FF2B5EF4-FFF2-40B4-BE49-F238E27FC236}">
                    <a16:creationId xmlns:a16="http://schemas.microsoft.com/office/drawing/2014/main" id="{02341A1A-2AAF-4543-8405-DF5332A3478B}"/>
                  </a:ext>
                </a:extLst>
              </p:cNvPr>
              <p:cNvSpPr>
                <a:spLocks noChangeArrowheads="1"/>
              </p:cNvSpPr>
              <p:nvPr/>
            </p:nvSpPr>
            <p:spPr bwMode="auto">
              <a:xfrm>
                <a:off x="1619793" y="1384552"/>
                <a:ext cx="288927" cy="360298"/>
              </a:xfrm>
              <a:prstGeom prst="downArrow">
                <a:avLst>
                  <a:gd name="adj1" fmla="val 50000"/>
                  <a:gd name="adj2" fmla="val 49890"/>
                </a:avLst>
              </a:prstGeom>
              <a:solidFill>
                <a:schemeClr val="accent1">
                  <a:lumMod val="60000"/>
                  <a:lumOff val="40000"/>
                </a:schemeClr>
              </a:solidFill>
              <a:ln w="9525">
                <a:solidFill>
                  <a:schemeClr val="tx1"/>
                </a:solidFill>
                <a:round/>
                <a:headEnd/>
                <a:tailEnd type="triangle" w="med" len="med"/>
              </a:ln>
            </p:spPr>
            <p:txBody>
              <a:bodyPr anchor="b"/>
              <a:lstStyle/>
              <a:p>
                <a:pPr algn="ctr" eaLnBrk="1" hangingPunct="1">
                  <a:defRPr/>
                </a:pPr>
                <a:endParaRPr lang="en-GB">
                  <a:latin typeface="Tahoma" charset="0"/>
                  <a:ea typeface="ＭＳ Ｐゴシック" charset="0"/>
                  <a:cs typeface="ＭＳ Ｐゴシック" charset="0"/>
                </a:endParaRPr>
              </a:p>
            </p:txBody>
          </p:sp>
          <p:sp>
            <p:nvSpPr>
              <p:cNvPr id="23" name="Flecha abajo 17">
                <a:extLst>
                  <a:ext uri="{FF2B5EF4-FFF2-40B4-BE49-F238E27FC236}">
                    <a16:creationId xmlns:a16="http://schemas.microsoft.com/office/drawing/2014/main" id="{1315870F-2F9C-874B-BA1F-5D9F580BD309}"/>
                  </a:ext>
                </a:extLst>
              </p:cNvPr>
              <p:cNvSpPr>
                <a:spLocks noChangeArrowheads="1"/>
              </p:cNvSpPr>
              <p:nvPr/>
            </p:nvSpPr>
            <p:spPr bwMode="auto">
              <a:xfrm>
                <a:off x="7525327" y="1405187"/>
                <a:ext cx="287340" cy="358711"/>
              </a:xfrm>
              <a:prstGeom prst="downArrow">
                <a:avLst>
                  <a:gd name="adj1" fmla="val 50000"/>
                  <a:gd name="adj2" fmla="val 49945"/>
                </a:avLst>
              </a:prstGeom>
              <a:solidFill>
                <a:schemeClr val="accent1">
                  <a:lumMod val="60000"/>
                  <a:lumOff val="40000"/>
                </a:schemeClr>
              </a:solidFill>
              <a:ln w="9525">
                <a:solidFill>
                  <a:schemeClr val="tx1"/>
                </a:solidFill>
                <a:round/>
                <a:headEnd/>
                <a:tailEnd type="triangle" w="med" len="med"/>
              </a:ln>
            </p:spPr>
            <p:txBody>
              <a:bodyPr anchor="b"/>
              <a:lstStyle/>
              <a:p>
                <a:pPr algn="ctr" eaLnBrk="1" hangingPunct="1">
                  <a:defRPr/>
                </a:pPr>
                <a:endParaRPr lang="en-GB">
                  <a:latin typeface="Tahoma" charset="0"/>
                  <a:ea typeface="ＭＳ Ｐゴシック" charset="0"/>
                  <a:cs typeface="ＭＳ Ｐゴシック" charset="0"/>
                </a:endParaRPr>
              </a:p>
            </p:txBody>
          </p:sp>
          <p:sp>
            <p:nvSpPr>
              <p:cNvPr id="24" name="Flecha abajo 18">
                <a:extLst>
                  <a:ext uri="{FF2B5EF4-FFF2-40B4-BE49-F238E27FC236}">
                    <a16:creationId xmlns:a16="http://schemas.microsoft.com/office/drawing/2014/main" id="{B3071D2F-908A-0C48-8B84-F0A8BEB5C0F1}"/>
                  </a:ext>
                </a:extLst>
              </p:cNvPr>
              <p:cNvSpPr>
                <a:spLocks noChangeArrowheads="1"/>
              </p:cNvSpPr>
              <p:nvPr/>
            </p:nvSpPr>
            <p:spPr bwMode="auto">
              <a:xfrm>
                <a:off x="4545573" y="1384552"/>
                <a:ext cx="288927" cy="360298"/>
              </a:xfrm>
              <a:prstGeom prst="downArrow">
                <a:avLst>
                  <a:gd name="adj1" fmla="val 50000"/>
                  <a:gd name="adj2" fmla="val 49890"/>
                </a:avLst>
              </a:prstGeom>
              <a:solidFill>
                <a:schemeClr val="accent1">
                  <a:lumMod val="60000"/>
                  <a:lumOff val="40000"/>
                </a:schemeClr>
              </a:solidFill>
              <a:ln w="9525">
                <a:solidFill>
                  <a:schemeClr val="tx1"/>
                </a:solidFill>
                <a:round/>
                <a:headEnd/>
                <a:tailEnd type="triangle" w="med" len="med"/>
              </a:ln>
            </p:spPr>
            <p:txBody>
              <a:bodyPr anchor="b"/>
              <a:lstStyle/>
              <a:p>
                <a:pPr algn="ctr" eaLnBrk="1" hangingPunct="1">
                  <a:defRPr/>
                </a:pPr>
                <a:endParaRPr lang="en-GB">
                  <a:latin typeface="Tahoma" charset="0"/>
                  <a:ea typeface="ＭＳ Ｐゴシック" charset="0"/>
                  <a:cs typeface="ＭＳ Ｐゴシック" charset="0"/>
                </a:endParaRPr>
              </a:p>
            </p:txBody>
          </p:sp>
          <p:sp>
            <p:nvSpPr>
              <p:cNvPr id="25" name="Flecha izquierda y derecha 5">
                <a:extLst>
                  <a:ext uri="{FF2B5EF4-FFF2-40B4-BE49-F238E27FC236}">
                    <a16:creationId xmlns:a16="http://schemas.microsoft.com/office/drawing/2014/main" id="{BBAC5B8E-E850-5F44-9D55-B90BE065729C}"/>
                  </a:ext>
                </a:extLst>
              </p:cNvPr>
              <p:cNvSpPr>
                <a:spLocks noChangeArrowheads="1"/>
              </p:cNvSpPr>
              <p:nvPr/>
            </p:nvSpPr>
            <p:spPr bwMode="auto">
              <a:xfrm>
                <a:off x="2754862" y="2138480"/>
                <a:ext cx="504828" cy="287285"/>
              </a:xfrm>
              <a:prstGeom prst="leftRightArrow">
                <a:avLst>
                  <a:gd name="adj1" fmla="val 50000"/>
                  <a:gd name="adj2" fmla="val 50194"/>
                </a:avLst>
              </a:prstGeom>
              <a:solidFill>
                <a:schemeClr val="accent1">
                  <a:lumMod val="60000"/>
                  <a:lumOff val="40000"/>
                </a:schemeClr>
              </a:solidFill>
              <a:ln w="9525">
                <a:solidFill>
                  <a:schemeClr val="tx1"/>
                </a:solidFill>
                <a:round/>
                <a:headEnd/>
                <a:tailEnd type="triangle" w="med" len="med"/>
              </a:ln>
            </p:spPr>
            <p:txBody>
              <a:bodyPr anchor="b"/>
              <a:lstStyle/>
              <a:p>
                <a:pPr algn="ctr" eaLnBrk="1" hangingPunct="1">
                  <a:defRPr/>
                </a:pPr>
                <a:endParaRPr lang="en-GB">
                  <a:latin typeface="Tahoma" charset="0"/>
                  <a:ea typeface="ＭＳ Ｐゴシック" charset="0"/>
                  <a:cs typeface="ＭＳ Ｐゴシック" charset="0"/>
                </a:endParaRPr>
              </a:p>
            </p:txBody>
          </p:sp>
          <p:sp>
            <p:nvSpPr>
              <p:cNvPr id="26" name="Flecha izquierda y derecha 20">
                <a:extLst>
                  <a:ext uri="{FF2B5EF4-FFF2-40B4-BE49-F238E27FC236}">
                    <a16:creationId xmlns:a16="http://schemas.microsoft.com/office/drawing/2014/main" id="{F163B167-C644-1543-B4DF-B7ADC63208B6}"/>
                  </a:ext>
                </a:extLst>
              </p:cNvPr>
              <p:cNvSpPr>
                <a:spLocks noChangeArrowheads="1"/>
              </p:cNvSpPr>
              <p:nvPr/>
            </p:nvSpPr>
            <p:spPr bwMode="auto">
              <a:xfrm>
                <a:off x="6028306" y="2133718"/>
                <a:ext cx="504828" cy="287286"/>
              </a:xfrm>
              <a:prstGeom prst="leftRightArrow">
                <a:avLst>
                  <a:gd name="adj1" fmla="val 50000"/>
                  <a:gd name="adj2" fmla="val 50194"/>
                </a:avLst>
              </a:prstGeom>
              <a:solidFill>
                <a:schemeClr val="accent1">
                  <a:lumMod val="60000"/>
                  <a:lumOff val="40000"/>
                </a:schemeClr>
              </a:solidFill>
              <a:ln w="9525">
                <a:solidFill>
                  <a:schemeClr val="tx1"/>
                </a:solidFill>
                <a:round/>
                <a:headEnd/>
                <a:tailEnd type="triangle" w="med" len="med"/>
              </a:ln>
            </p:spPr>
            <p:txBody>
              <a:bodyPr anchor="b"/>
              <a:lstStyle/>
              <a:p>
                <a:pPr algn="ctr" eaLnBrk="1" hangingPunct="1">
                  <a:defRPr/>
                </a:pPr>
                <a:endParaRPr lang="en-GB">
                  <a:latin typeface="Tahoma" charset="0"/>
                  <a:ea typeface="ＭＳ Ｐゴシック" charset="0"/>
                  <a:cs typeface="ＭＳ Ｐゴシック" charset="0"/>
                </a:endParaRPr>
              </a:p>
            </p:txBody>
          </p:sp>
        </p:grpSp>
      </p:grpSp>
      <p:sp>
        <p:nvSpPr>
          <p:cNvPr id="10244" name="Text Box 11">
            <a:extLst>
              <a:ext uri="{FF2B5EF4-FFF2-40B4-BE49-F238E27FC236}">
                <a16:creationId xmlns:a16="http://schemas.microsoft.com/office/drawing/2014/main" id="{5D8FB615-3A62-4240-B613-E95F6775BD1C}"/>
              </a:ext>
            </a:extLst>
          </p:cNvPr>
          <p:cNvSpPr txBox="1">
            <a:spLocks noChangeArrowheads="1"/>
          </p:cNvSpPr>
          <p:nvPr/>
        </p:nvSpPr>
        <p:spPr bwMode="auto">
          <a:xfrm>
            <a:off x="2843213" y="3362325"/>
            <a:ext cx="396081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50000"/>
              </a:spcBef>
              <a:buClrTx/>
              <a:buSzTx/>
              <a:buFontTx/>
              <a:buNone/>
            </a:pPr>
            <a:r>
              <a:rPr lang="es-ES" altLang="es-ES" sz="2200" b="1">
                <a:solidFill>
                  <a:srgbClr val="FF0000"/>
                </a:solidFill>
                <a:latin typeface="Calibri" panose="020F0502020204030204" pitchFamily="34" charset="0"/>
              </a:rPr>
              <a:t>PRESENT FACILITIES</a:t>
            </a:r>
          </a:p>
        </p:txBody>
      </p:sp>
      <p:sp>
        <p:nvSpPr>
          <p:cNvPr id="10245" name="CuadroTexto 1">
            <a:extLst>
              <a:ext uri="{FF2B5EF4-FFF2-40B4-BE49-F238E27FC236}">
                <a16:creationId xmlns:a16="http://schemas.microsoft.com/office/drawing/2014/main" id="{D283FB06-C5A5-DB49-BC1B-C86DF09CFCCE}"/>
              </a:ext>
            </a:extLst>
          </p:cNvPr>
          <p:cNvSpPr txBox="1">
            <a:spLocks noChangeArrowheads="1"/>
          </p:cNvSpPr>
          <p:nvPr/>
        </p:nvSpPr>
        <p:spPr bwMode="auto">
          <a:xfrm>
            <a:off x="10728325" y="3986213"/>
            <a:ext cx="184150"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ClrTx/>
              <a:buSzTx/>
              <a:buFontTx/>
              <a:buNone/>
            </a:pPr>
            <a:endParaRPr lang="en-GB" altLang="es-ES" sz="3000">
              <a:solidFill>
                <a:schemeClr val="tx2"/>
              </a:solidFill>
            </a:endParaRPr>
          </a:p>
        </p:txBody>
      </p:sp>
      <p:grpSp>
        <p:nvGrpSpPr>
          <p:cNvPr id="10246" name="Agrupar 4">
            <a:extLst>
              <a:ext uri="{FF2B5EF4-FFF2-40B4-BE49-F238E27FC236}">
                <a16:creationId xmlns:a16="http://schemas.microsoft.com/office/drawing/2014/main" id="{A5A5BAA9-8FFB-FC4E-9C7C-970E98FD6388}"/>
              </a:ext>
            </a:extLst>
          </p:cNvPr>
          <p:cNvGrpSpPr>
            <a:grpSpLocks/>
          </p:cNvGrpSpPr>
          <p:nvPr/>
        </p:nvGrpSpPr>
        <p:grpSpPr bwMode="auto">
          <a:xfrm>
            <a:off x="0" y="3986213"/>
            <a:ext cx="9144000" cy="2355850"/>
            <a:chOff x="0" y="3985846"/>
            <a:chExt cx="9144000" cy="2356264"/>
          </a:xfrm>
        </p:grpSpPr>
        <p:grpSp>
          <p:nvGrpSpPr>
            <p:cNvPr id="10248" name="Agrupar 3">
              <a:extLst>
                <a:ext uri="{FF2B5EF4-FFF2-40B4-BE49-F238E27FC236}">
                  <a16:creationId xmlns:a16="http://schemas.microsoft.com/office/drawing/2014/main" id="{D842BA7C-E27B-344B-B8F4-60598F23CB49}"/>
                </a:ext>
              </a:extLst>
            </p:cNvPr>
            <p:cNvGrpSpPr>
              <a:grpSpLocks/>
            </p:cNvGrpSpPr>
            <p:nvPr/>
          </p:nvGrpSpPr>
          <p:grpSpPr bwMode="auto">
            <a:xfrm>
              <a:off x="49008" y="3985846"/>
              <a:ext cx="9036185" cy="1760998"/>
              <a:chOff x="49008" y="3985846"/>
              <a:chExt cx="9036185" cy="1760998"/>
            </a:xfrm>
          </p:grpSpPr>
          <p:pic>
            <p:nvPicPr>
              <p:cNvPr id="10253" name="Imagen 33" descr="IMG_5947 2.JPG">
                <a:extLst>
                  <a:ext uri="{FF2B5EF4-FFF2-40B4-BE49-F238E27FC236}">
                    <a16:creationId xmlns:a16="http://schemas.microsoft.com/office/drawing/2014/main" id="{766CD08A-DC91-5B43-8225-8646FECB579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67232" y="3991394"/>
                <a:ext cx="2340496" cy="1755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54" name="Agrupar 36">
                <a:extLst>
                  <a:ext uri="{FF2B5EF4-FFF2-40B4-BE49-F238E27FC236}">
                    <a16:creationId xmlns:a16="http://schemas.microsoft.com/office/drawing/2014/main" id="{C394E2A1-DA77-4E4A-BCBD-6123FDE9AF9A}"/>
                  </a:ext>
                </a:extLst>
              </p:cNvPr>
              <p:cNvGrpSpPr>
                <a:grpSpLocks/>
              </p:cNvGrpSpPr>
              <p:nvPr/>
            </p:nvGrpSpPr>
            <p:grpSpPr bwMode="auto">
              <a:xfrm>
                <a:off x="49008" y="3985846"/>
                <a:ext cx="9036185" cy="1760998"/>
                <a:chOff x="49008" y="6117903"/>
                <a:chExt cx="9036185" cy="1760998"/>
              </a:xfrm>
            </p:grpSpPr>
            <p:pic>
              <p:nvPicPr>
                <p:cNvPr id="10255" name="Picture 7" descr="DSC00728">
                  <a:extLst>
                    <a:ext uri="{FF2B5EF4-FFF2-40B4-BE49-F238E27FC236}">
                      <a16:creationId xmlns:a16="http://schemas.microsoft.com/office/drawing/2014/main" id="{9CC54B64-C491-4E46-81A9-FB331E8FDD7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008" y="6117903"/>
                  <a:ext cx="2158474" cy="176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6" name="Imagen 43" descr="100_0520.jpg">
                  <a:extLst>
                    <a:ext uri="{FF2B5EF4-FFF2-40B4-BE49-F238E27FC236}">
                      <a16:creationId xmlns:a16="http://schemas.microsoft.com/office/drawing/2014/main" id="{61ACC801-055F-8B49-A654-49C1FFBF3104}"/>
                    </a:ext>
                  </a:extLst>
                </p:cNvPr>
                <p:cNvPicPr>
                  <a:picLocks noChangeAspect="1"/>
                </p:cNvPicPr>
                <p:nvPr/>
              </p:nvPicPr>
              <p:blipFill>
                <a:blip r:embed="rId7">
                  <a:extLst>
                    <a:ext uri="{28A0092B-C50C-407E-A947-70E740481C1C}">
                      <a14:useLocalDpi xmlns:a14="http://schemas.microsoft.com/office/drawing/2010/main" val="0"/>
                    </a:ext>
                  </a:extLst>
                </a:blip>
                <a:srcRect r="2931"/>
                <a:stretch>
                  <a:fillRect/>
                </a:stretch>
              </p:blipFill>
              <p:spPr bwMode="auto">
                <a:xfrm>
                  <a:off x="2254232" y="6131825"/>
                  <a:ext cx="2243559" cy="17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7" name="Imagen 44" descr="IMG_9527.JPG">
                  <a:extLst>
                    <a:ext uri="{FF2B5EF4-FFF2-40B4-BE49-F238E27FC236}">
                      <a16:creationId xmlns:a16="http://schemas.microsoft.com/office/drawing/2014/main" id="{B8C6AAF9-3787-7543-A605-064CBF95FD61}"/>
                    </a:ext>
                  </a:extLst>
                </p:cNvPr>
                <p:cNvPicPr>
                  <a:picLocks noChangeAspect="1"/>
                </p:cNvPicPr>
                <p:nvPr/>
              </p:nvPicPr>
              <p:blipFill>
                <a:blip r:embed="rId8">
                  <a:extLst>
                    <a:ext uri="{28A0092B-C50C-407E-A947-70E740481C1C}">
                      <a14:useLocalDpi xmlns:a14="http://schemas.microsoft.com/office/drawing/2010/main" val="0"/>
                    </a:ext>
                  </a:extLst>
                </a:blip>
                <a:srcRect r="8322"/>
                <a:stretch>
                  <a:fillRect/>
                </a:stretch>
              </p:blipFill>
              <p:spPr bwMode="auto">
                <a:xfrm>
                  <a:off x="6966224" y="6145413"/>
                  <a:ext cx="2118969" cy="17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38" name="CuadroTexto 37">
              <a:extLst>
                <a:ext uri="{FF2B5EF4-FFF2-40B4-BE49-F238E27FC236}">
                  <a16:creationId xmlns:a16="http://schemas.microsoft.com/office/drawing/2014/main" id="{1EF062A8-379B-AC4B-863D-2388E0A3E645}"/>
                </a:ext>
              </a:extLst>
            </p:cNvPr>
            <p:cNvSpPr txBox="1"/>
            <p:nvPr/>
          </p:nvSpPr>
          <p:spPr>
            <a:xfrm>
              <a:off x="0" y="5745190"/>
              <a:ext cx="2251985" cy="5949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584200" eaLnBrk="1" fontAlgn="auto">
                <a:spcBef>
                  <a:spcPts val="0"/>
                </a:spcBef>
                <a:spcAft>
                  <a:spcPts val="0"/>
                </a:spcAft>
                <a:defRPr/>
              </a:pPr>
              <a:r>
                <a:rPr lang="en-GB" sz="1600" dirty="0">
                  <a:solidFill>
                    <a:srgbClr val="151618"/>
                  </a:solidFill>
                  <a:latin typeface="Calibri"/>
                  <a:ea typeface="+mn-ea"/>
                  <a:cs typeface="Calibri"/>
                  <a:sym typeface="Helvetica Light"/>
                </a:rPr>
                <a:t>Main Offices</a:t>
              </a:r>
            </a:p>
            <a:p>
              <a:pPr algn="ctr" defTabSz="584200" eaLnBrk="1" fontAlgn="auto">
                <a:spcBef>
                  <a:spcPts val="0"/>
                </a:spcBef>
                <a:spcAft>
                  <a:spcPts val="0"/>
                </a:spcAft>
                <a:defRPr/>
              </a:pPr>
              <a:r>
                <a:rPr lang="en-GB" sz="1600" dirty="0">
                  <a:solidFill>
                    <a:srgbClr val="FF0000"/>
                  </a:solidFill>
                  <a:latin typeface="Calibri"/>
                  <a:ea typeface="+mn-ea"/>
                  <a:cs typeface="Calibri"/>
                  <a:sym typeface="Helvetica Light"/>
                </a:rPr>
                <a:t>(</a:t>
              </a:r>
              <a:r>
                <a:rPr lang="en-GB" sz="1600" dirty="0" err="1">
                  <a:solidFill>
                    <a:srgbClr val="FF0000"/>
                  </a:solidFill>
                  <a:latin typeface="Calibri"/>
                  <a:ea typeface="+mn-ea"/>
                  <a:cs typeface="Calibri"/>
                  <a:sym typeface="Helvetica Light"/>
                </a:rPr>
                <a:t>Moncloa</a:t>
              </a:r>
              <a:r>
                <a:rPr lang="en-GB" sz="1600" dirty="0">
                  <a:solidFill>
                    <a:srgbClr val="FF0000"/>
                  </a:solidFill>
                  <a:latin typeface="Calibri"/>
                  <a:ea typeface="+mn-ea"/>
                  <a:cs typeface="Calibri"/>
                  <a:sym typeface="Helvetica Light"/>
                </a:rPr>
                <a:t>)</a:t>
              </a:r>
            </a:p>
          </p:txBody>
        </p:sp>
        <p:sp>
          <p:nvSpPr>
            <p:cNvPr id="39" name="CuadroTexto 38">
              <a:extLst>
                <a:ext uri="{FF2B5EF4-FFF2-40B4-BE49-F238E27FC236}">
                  <a16:creationId xmlns:a16="http://schemas.microsoft.com/office/drawing/2014/main" id="{5C1B9BCA-043A-1446-B1AB-9EE3D4EAF5E9}"/>
                </a:ext>
              </a:extLst>
            </p:cNvPr>
            <p:cNvSpPr txBox="1"/>
            <p:nvPr/>
          </p:nvSpPr>
          <p:spPr>
            <a:xfrm>
              <a:off x="2312728" y="5747145"/>
              <a:ext cx="2160240" cy="5949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584200" eaLnBrk="1" fontAlgn="auto">
                <a:spcBef>
                  <a:spcPts val="0"/>
                </a:spcBef>
                <a:spcAft>
                  <a:spcPts val="0"/>
                </a:spcAft>
                <a:defRPr/>
              </a:pPr>
              <a:r>
                <a:rPr lang="en-GB" sz="1600" dirty="0">
                  <a:solidFill>
                    <a:srgbClr val="151618"/>
                  </a:solidFill>
                  <a:latin typeface="Calibri"/>
                  <a:ea typeface="ＭＳ Ｐゴシック" charset="0"/>
                  <a:cs typeface="Calibri"/>
                </a:rPr>
                <a:t>Power Systems Lab</a:t>
              </a:r>
            </a:p>
            <a:p>
              <a:pPr algn="ctr" defTabSz="584200" eaLnBrk="1" fontAlgn="auto">
                <a:spcBef>
                  <a:spcPts val="0"/>
                </a:spcBef>
                <a:spcAft>
                  <a:spcPts val="0"/>
                </a:spcAft>
                <a:defRPr/>
              </a:pPr>
              <a:r>
                <a:rPr lang="en-GB" sz="1600" dirty="0">
                  <a:solidFill>
                    <a:srgbClr val="FF0000"/>
                  </a:solidFill>
                  <a:latin typeface="Calibri"/>
                  <a:ea typeface="+mn-ea"/>
                  <a:cs typeface="Calibri"/>
                  <a:sym typeface="Helvetica Light"/>
                </a:rPr>
                <a:t>(Julian Camarillo)</a:t>
              </a:r>
            </a:p>
          </p:txBody>
        </p:sp>
        <p:sp>
          <p:nvSpPr>
            <p:cNvPr id="40" name="CuadroTexto 39">
              <a:extLst>
                <a:ext uri="{FF2B5EF4-FFF2-40B4-BE49-F238E27FC236}">
                  <a16:creationId xmlns:a16="http://schemas.microsoft.com/office/drawing/2014/main" id="{BAA1CE56-8D31-CB4F-B394-76E0572801F2}"/>
                </a:ext>
              </a:extLst>
            </p:cNvPr>
            <p:cNvSpPr txBox="1"/>
            <p:nvPr/>
          </p:nvSpPr>
          <p:spPr>
            <a:xfrm>
              <a:off x="4427984" y="5747145"/>
              <a:ext cx="2592288" cy="5949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584200" eaLnBrk="1" fontAlgn="auto">
                <a:spcBef>
                  <a:spcPts val="0"/>
                </a:spcBef>
                <a:spcAft>
                  <a:spcPts val="0"/>
                </a:spcAft>
                <a:defRPr/>
              </a:pPr>
              <a:r>
                <a:rPr lang="en-GB" sz="1600" dirty="0">
                  <a:solidFill>
                    <a:srgbClr val="151618"/>
                  </a:solidFill>
                  <a:latin typeface="Calibri"/>
                  <a:ea typeface="ＭＳ Ｐゴシック" charset="0"/>
                  <a:cs typeface="Calibri"/>
                </a:rPr>
                <a:t>Accelerator Integration Hall</a:t>
              </a:r>
            </a:p>
            <a:p>
              <a:pPr algn="ctr" defTabSz="584200" eaLnBrk="1" fontAlgn="auto">
                <a:spcBef>
                  <a:spcPts val="0"/>
                </a:spcBef>
                <a:spcAft>
                  <a:spcPts val="0"/>
                </a:spcAft>
                <a:defRPr/>
              </a:pPr>
              <a:r>
                <a:rPr lang="en-GB" sz="1600" dirty="0">
                  <a:solidFill>
                    <a:srgbClr val="FF0000"/>
                  </a:solidFill>
                  <a:latin typeface="Calibri"/>
                  <a:ea typeface="+mn-ea"/>
                  <a:cs typeface="Calibri"/>
                  <a:sym typeface="Helvetica Light"/>
                </a:rPr>
                <a:t>(Julian Camarillo)</a:t>
              </a:r>
            </a:p>
          </p:txBody>
        </p:sp>
        <p:sp>
          <p:nvSpPr>
            <p:cNvPr id="41" name="CuadroTexto 40">
              <a:extLst>
                <a:ext uri="{FF2B5EF4-FFF2-40B4-BE49-F238E27FC236}">
                  <a16:creationId xmlns:a16="http://schemas.microsoft.com/office/drawing/2014/main" id="{A55535BE-2D6F-D94A-AE5E-7A73DC8A2FAA}"/>
                </a:ext>
              </a:extLst>
            </p:cNvPr>
            <p:cNvSpPr txBox="1"/>
            <p:nvPr/>
          </p:nvSpPr>
          <p:spPr>
            <a:xfrm>
              <a:off x="6876256" y="5731687"/>
              <a:ext cx="2267744" cy="59496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spcFirstLastPara="1" lIns="50800" tIns="50800" rIns="50800" bIns="50800" spcCol="38100" anchor="ctr">
              <a:spAutoFit/>
            </a:bodyPr>
            <a:lstStyle/>
            <a:p>
              <a:pPr algn="ctr" defTabSz="584200" eaLnBrk="1" fontAlgn="auto">
                <a:spcBef>
                  <a:spcPts val="0"/>
                </a:spcBef>
                <a:spcAft>
                  <a:spcPts val="0"/>
                </a:spcAft>
                <a:defRPr/>
              </a:pPr>
              <a:r>
                <a:rPr lang="en-GB" sz="1600" dirty="0">
                  <a:solidFill>
                    <a:srgbClr val="151618"/>
                  </a:solidFill>
                  <a:latin typeface="Calibri"/>
                  <a:ea typeface="ＭＳ Ｐゴシック" charset="0"/>
                  <a:cs typeface="Calibri"/>
                </a:rPr>
                <a:t> Superconductivity Lab</a:t>
              </a:r>
            </a:p>
            <a:p>
              <a:pPr algn="ctr" defTabSz="584200" eaLnBrk="1" fontAlgn="auto">
                <a:spcBef>
                  <a:spcPts val="0"/>
                </a:spcBef>
                <a:spcAft>
                  <a:spcPts val="0"/>
                </a:spcAft>
                <a:defRPr/>
              </a:pPr>
              <a:r>
                <a:rPr lang="en-GB" sz="1600" dirty="0">
                  <a:solidFill>
                    <a:srgbClr val="151618"/>
                  </a:solidFill>
                  <a:latin typeface="Calibri"/>
                  <a:ea typeface="+mn-ea"/>
                  <a:cs typeface="Calibri"/>
                  <a:sym typeface="Helvetica Light"/>
                </a:rPr>
                <a:t>     </a:t>
              </a:r>
              <a:r>
                <a:rPr lang="en-GB" sz="1600" dirty="0">
                  <a:solidFill>
                    <a:srgbClr val="FF0000"/>
                  </a:solidFill>
                  <a:latin typeface="Calibri"/>
                  <a:ea typeface="+mn-ea"/>
                  <a:cs typeface="Calibri"/>
                  <a:sym typeface="Helvetica Light"/>
                </a:rPr>
                <a:t>(Julian Camarillo)</a:t>
              </a:r>
            </a:p>
          </p:txBody>
        </p:sp>
      </p:grpSp>
      <p:sp>
        <p:nvSpPr>
          <p:cNvPr id="10247" name="CuadroTexto 28">
            <a:extLst>
              <a:ext uri="{FF2B5EF4-FFF2-40B4-BE49-F238E27FC236}">
                <a16:creationId xmlns:a16="http://schemas.microsoft.com/office/drawing/2014/main" id="{952FB2CE-F9C9-C942-8273-DACDE73F7F7E}"/>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Imagen 2">
            <a:extLst>
              <a:ext uri="{FF2B5EF4-FFF2-40B4-BE49-F238E27FC236}">
                <a16:creationId xmlns:a16="http://schemas.microsoft.com/office/drawing/2014/main" id="{EF2F1E3D-3896-5441-9E32-E0AFCFA8AE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600075"/>
            <a:ext cx="4135438" cy="275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0" name="Rectángulo redondeado 14">
            <a:extLst>
              <a:ext uri="{FF2B5EF4-FFF2-40B4-BE49-F238E27FC236}">
                <a16:creationId xmlns:a16="http://schemas.microsoft.com/office/drawing/2014/main" id="{06322C22-5CBB-F240-817E-4BF672950576}"/>
              </a:ext>
            </a:extLst>
          </p:cNvPr>
          <p:cNvSpPr>
            <a:spLocks noChangeArrowheads="1"/>
          </p:cNvSpPr>
          <p:nvPr/>
        </p:nvSpPr>
        <p:spPr bwMode="auto">
          <a:xfrm>
            <a:off x="323850" y="609600"/>
            <a:ext cx="8669338" cy="1219200"/>
          </a:xfrm>
          <a:prstGeom prst="roundRect">
            <a:avLst>
              <a:gd name="adj" fmla="val 8231"/>
            </a:avLst>
          </a:prstGeom>
          <a:noFill/>
          <a:ln>
            <a:noFill/>
          </a:ln>
          <a:extLst>
            <a:ext uri="{909E8E84-426E-40DD-AFC4-6F175D3DCCD1}">
              <a14:hiddenFill xmlns:a14="http://schemas.microsoft.com/office/drawing/2010/main">
                <a:solidFill>
                  <a:srgbClr val="F7EFCD"/>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lr>
                <a:schemeClr val="hlink"/>
              </a:buClr>
              <a:buSzPct val="110000"/>
              <a:buFont typeface="Wingdings" pitchFamily="2" charset="2"/>
              <a:buBlip>
                <a:blip r:embed="rId4"/>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ClrTx/>
              <a:buSzTx/>
              <a:buFontTx/>
              <a:buNone/>
            </a:pPr>
            <a:endParaRPr lang="en-US" altLang="es-ES" sz="2400">
              <a:solidFill>
                <a:schemeClr val="tx2"/>
              </a:solidFill>
            </a:endParaRPr>
          </a:p>
        </p:txBody>
      </p:sp>
      <p:pic>
        <p:nvPicPr>
          <p:cNvPr id="12291" name="72 Imagen" descr="Logo_CIEMAT_Ministerio.jpg">
            <a:extLst>
              <a:ext uri="{FF2B5EF4-FFF2-40B4-BE49-F238E27FC236}">
                <a16:creationId xmlns:a16="http://schemas.microsoft.com/office/drawing/2014/main" id="{0AC4A12D-BCE8-BF48-8CFF-C1980D88E5AE}"/>
              </a:ext>
            </a:extLst>
          </p:cNvPr>
          <p:cNvPicPr>
            <a:picLocks noChangeAspect="1"/>
          </p:cNvPicPr>
          <p:nvPr/>
        </p:nvPicPr>
        <p:blipFill>
          <a:blip r:embed="rId5">
            <a:extLst>
              <a:ext uri="{28A0092B-C50C-407E-A947-70E740481C1C}">
                <a14:useLocalDpi xmlns:a14="http://schemas.microsoft.com/office/drawing/2010/main" val="0"/>
              </a:ext>
            </a:extLst>
          </a:blip>
          <a:srcRect l="64156"/>
          <a:stretch>
            <a:fillRect/>
          </a:stretch>
        </p:blipFill>
        <p:spPr bwMode="auto">
          <a:xfrm>
            <a:off x="-36513" y="0"/>
            <a:ext cx="118268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292" name="Agrupar 18">
            <a:extLst>
              <a:ext uri="{FF2B5EF4-FFF2-40B4-BE49-F238E27FC236}">
                <a16:creationId xmlns:a16="http://schemas.microsoft.com/office/drawing/2014/main" id="{1919ACD1-5D1E-1F47-BB09-4DA0687FCEE7}"/>
              </a:ext>
            </a:extLst>
          </p:cNvPr>
          <p:cNvGrpSpPr>
            <a:grpSpLocks/>
          </p:cNvGrpSpPr>
          <p:nvPr/>
        </p:nvGrpSpPr>
        <p:grpSpPr bwMode="auto">
          <a:xfrm>
            <a:off x="766763" y="795338"/>
            <a:ext cx="7045325" cy="762000"/>
            <a:chOff x="7157822" y="2909086"/>
            <a:chExt cx="8315389" cy="936821"/>
          </a:xfrm>
        </p:grpSpPr>
        <p:sp>
          <p:nvSpPr>
            <p:cNvPr id="12297" name="CuadroTexto 2">
              <a:extLst>
                <a:ext uri="{FF2B5EF4-FFF2-40B4-BE49-F238E27FC236}">
                  <a16:creationId xmlns:a16="http://schemas.microsoft.com/office/drawing/2014/main" id="{E4EBD67E-B478-3441-A62D-0892CFEDD538}"/>
                </a:ext>
              </a:extLst>
            </p:cNvPr>
            <p:cNvSpPr txBox="1">
              <a:spLocks noChangeArrowheads="1"/>
            </p:cNvSpPr>
            <p:nvPr/>
          </p:nvSpPr>
          <p:spPr bwMode="auto">
            <a:xfrm>
              <a:off x="12366958" y="3504789"/>
              <a:ext cx="3106253" cy="341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4"/>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ClrTx/>
                <a:buSzTx/>
                <a:buFontTx/>
                <a:buNone/>
              </a:pPr>
              <a:r>
                <a:rPr lang="es-ES" altLang="es-ES" sz="1200" b="1">
                  <a:solidFill>
                    <a:srgbClr val="FF0000"/>
                  </a:solidFill>
                </a:rPr>
                <a:t>SUPERCONDUCTING MAGNET</a:t>
              </a:r>
            </a:p>
          </p:txBody>
        </p:sp>
        <p:sp>
          <p:nvSpPr>
            <p:cNvPr id="12298" name="CuadroTexto 5">
              <a:extLst>
                <a:ext uri="{FF2B5EF4-FFF2-40B4-BE49-F238E27FC236}">
                  <a16:creationId xmlns:a16="http://schemas.microsoft.com/office/drawing/2014/main" id="{F79E97F7-39B3-B64C-B6FF-5A0A406CF7FA}"/>
                </a:ext>
              </a:extLst>
            </p:cNvPr>
            <p:cNvSpPr txBox="1">
              <a:spLocks noChangeArrowheads="1"/>
            </p:cNvSpPr>
            <p:nvPr/>
          </p:nvSpPr>
          <p:spPr bwMode="auto">
            <a:xfrm>
              <a:off x="10474666" y="2909086"/>
              <a:ext cx="1469988" cy="568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4"/>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ClrTx/>
                <a:buSzTx/>
                <a:buFontTx/>
                <a:buNone/>
              </a:pPr>
              <a:r>
                <a:rPr lang="es-ES" altLang="es-ES" sz="1200" b="1">
                  <a:solidFill>
                    <a:srgbClr val="FF0000"/>
                  </a:solidFill>
                </a:rPr>
                <a:t>RF </a:t>
              </a:r>
            </a:p>
            <a:p>
              <a:pPr eaLnBrk="1" hangingPunct="1">
                <a:spcBef>
                  <a:spcPct val="0"/>
                </a:spcBef>
                <a:buClrTx/>
                <a:buSzTx/>
                <a:buFontTx/>
                <a:buNone/>
              </a:pPr>
              <a:r>
                <a:rPr lang="es-ES" altLang="es-ES" sz="1200" b="1">
                  <a:solidFill>
                    <a:srgbClr val="FF0000"/>
                  </a:solidFill>
                </a:rPr>
                <a:t>RESONATOR</a:t>
              </a:r>
            </a:p>
          </p:txBody>
        </p:sp>
        <p:sp>
          <p:nvSpPr>
            <p:cNvPr id="12299" name="CuadroTexto 6">
              <a:extLst>
                <a:ext uri="{FF2B5EF4-FFF2-40B4-BE49-F238E27FC236}">
                  <a16:creationId xmlns:a16="http://schemas.microsoft.com/office/drawing/2014/main" id="{A5AB228D-C069-294D-A2F8-5B9EC3396136}"/>
                </a:ext>
              </a:extLst>
            </p:cNvPr>
            <p:cNvSpPr txBox="1">
              <a:spLocks noChangeArrowheads="1"/>
            </p:cNvSpPr>
            <p:nvPr/>
          </p:nvSpPr>
          <p:spPr bwMode="auto">
            <a:xfrm>
              <a:off x="7157822" y="3066937"/>
              <a:ext cx="2195291" cy="568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4"/>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0"/>
                </a:spcBef>
                <a:buClrTx/>
                <a:buSzTx/>
                <a:buFontTx/>
                <a:buNone/>
              </a:pPr>
              <a:r>
                <a:rPr lang="es-ES" altLang="es-ES" sz="1200" b="1">
                  <a:solidFill>
                    <a:srgbClr val="FF0000"/>
                  </a:solidFill>
                </a:rPr>
                <a:t> </a:t>
              </a:r>
            </a:p>
            <a:p>
              <a:pPr algn="r" eaLnBrk="1" hangingPunct="1">
                <a:spcBef>
                  <a:spcPct val="0"/>
                </a:spcBef>
                <a:buClrTx/>
                <a:buSzTx/>
                <a:buFontTx/>
                <a:buNone/>
              </a:pPr>
              <a:r>
                <a:rPr lang="es-ES" altLang="es-ES" sz="1200" b="1">
                  <a:solidFill>
                    <a:srgbClr val="FF0000"/>
                  </a:solidFill>
                </a:rPr>
                <a:t> He RECONDENSER</a:t>
              </a:r>
            </a:p>
          </p:txBody>
        </p:sp>
      </p:grpSp>
      <p:sp>
        <p:nvSpPr>
          <p:cNvPr id="12293" name="Text Box 5">
            <a:extLst>
              <a:ext uri="{FF2B5EF4-FFF2-40B4-BE49-F238E27FC236}">
                <a16:creationId xmlns:a16="http://schemas.microsoft.com/office/drawing/2014/main" id="{731E9088-CCA0-BA49-915B-4B45C8E346FF}"/>
              </a:ext>
            </a:extLst>
          </p:cNvPr>
          <p:cNvSpPr txBox="1">
            <a:spLocks noChangeArrowheads="1"/>
          </p:cNvSpPr>
          <p:nvPr/>
        </p:nvSpPr>
        <p:spPr bwMode="auto">
          <a:xfrm>
            <a:off x="5148263" y="3644900"/>
            <a:ext cx="3751262"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4"/>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just" eaLnBrk="1" hangingPunct="1">
              <a:spcBef>
                <a:spcPct val="50000"/>
              </a:spcBef>
              <a:buClrTx/>
              <a:buSzTx/>
              <a:buFontTx/>
              <a:buNone/>
            </a:pPr>
            <a:r>
              <a:rPr lang="en-US" altLang="es-ES" sz="1800">
                <a:solidFill>
                  <a:srgbClr val="000090"/>
                </a:solidFill>
              </a:rPr>
              <a:t>CIEMAT is involved in the development of a facility for producing radioisotopes and radiotracers which is based on the use of a compact 8.5 MeV Superconducting Cyclotron (The AMIT Project). All the main components of the facility have being designed and manufactured by CIEMAT.</a:t>
            </a:r>
          </a:p>
        </p:txBody>
      </p:sp>
      <p:pic>
        <p:nvPicPr>
          <p:cNvPr id="12294" name="Picture 24" descr="10_05_experimental_hall">
            <a:extLst>
              <a:ext uri="{FF2B5EF4-FFF2-40B4-BE49-F238E27FC236}">
                <a16:creationId xmlns:a16="http://schemas.microsoft.com/office/drawing/2014/main" id="{2A9689DF-E024-DC4D-AB79-40200572913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7086" r="7086"/>
          <a:stretch>
            <a:fillRect/>
          </a:stretch>
        </p:blipFill>
        <p:spPr bwMode="auto">
          <a:xfrm>
            <a:off x="149225" y="3427413"/>
            <a:ext cx="4854575" cy="302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5" name="Text Box 20">
            <a:extLst>
              <a:ext uri="{FF2B5EF4-FFF2-40B4-BE49-F238E27FC236}">
                <a16:creationId xmlns:a16="http://schemas.microsoft.com/office/drawing/2014/main" id="{ED05FE96-B137-6348-90DD-3937C3EA4D8D}"/>
              </a:ext>
            </a:extLst>
          </p:cNvPr>
          <p:cNvSpPr txBox="1">
            <a:spLocks noChangeArrowheads="1"/>
          </p:cNvSpPr>
          <p:nvPr/>
        </p:nvSpPr>
        <p:spPr bwMode="auto">
          <a:xfrm>
            <a:off x="2771775" y="14288"/>
            <a:ext cx="60483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4"/>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On-Going Facilities the AMIT Cyclotron  </a:t>
            </a:r>
            <a:r>
              <a:rPr lang="en-US" altLang="es-ES" sz="3000" b="1">
                <a:solidFill>
                  <a:srgbClr val="000090"/>
                </a:solidFill>
                <a:latin typeface="Arial" panose="020B0604020202020204" pitchFamily="34" charset="0"/>
              </a:rPr>
              <a:t> </a:t>
            </a:r>
          </a:p>
        </p:txBody>
      </p:sp>
      <p:sp>
        <p:nvSpPr>
          <p:cNvPr id="12296" name="CuadroTexto 12">
            <a:extLst>
              <a:ext uri="{FF2B5EF4-FFF2-40B4-BE49-F238E27FC236}">
                <a16:creationId xmlns:a16="http://schemas.microsoft.com/office/drawing/2014/main" id="{08C309B8-866F-4B42-839B-E6BD1F296EF8}"/>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4"/>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2">
            <a:extLst>
              <a:ext uri="{FF2B5EF4-FFF2-40B4-BE49-F238E27FC236}">
                <a16:creationId xmlns:a16="http://schemas.microsoft.com/office/drawing/2014/main" id="{C869FBB6-4BDC-EA46-AB93-6323954AA6B9}"/>
              </a:ext>
            </a:extLst>
          </p:cNvPr>
          <p:cNvSpPr txBox="1">
            <a:spLocks noChangeArrowheads="1"/>
          </p:cNvSpPr>
          <p:nvPr/>
        </p:nvSpPr>
        <p:spPr bwMode="auto">
          <a:xfrm>
            <a:off x="3203575" y="620713"/>
            <a:ext cx="5616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800" b="1">
                <a:solidFill>
                  <a:srgbClr val="FF3300"/>
                </a:solidFill>
                <a:latin typeface="Arial" panose="020B0604020202020204" pitchFamily="34" charset="0"/>
              </a:rPr>
              <a:t>THE PAST </a:t>
            </a:r>
          </a:p>
        </p:txBody>
      </p:sp>
      <p:sp>
        <p:nvSpPr>
          <p:cNvPr id="14338" name="CuadroTexto 2">
            <a:extLst>
              <a:ext uri="{FF2B5EF4-FFF2-40B4-BE49-F238E27FC236}">
                <a16:creationId xmlns:a16="http://schemas.microsoft.com/office/drawing/2014/main" id="{4527E8C1-8395-9143-BF42-F4CF5E2CD697}"/>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0">
            <a:extLst>
              <a:ext uri="{FF2B5EF4-FFF2-40B4-BE49-F238E27FC236}">
                <a16:creationId xmlns:a16="http://schemas.microsoft.com/office/drawing/2014/main" id="{7EBD8E85-1121-C143-82F5-0E86671AD35B}"/>
              </a:ext>
            </a:extLst>
          </p:cNvPr>
          <p:cNvSpPr txBox="1">
            <a:spLocks noChangeArrowheads="1"/>
          </p:cNvSpPr>
          <p:nvPr/>
        </p:nvSpPr>
        <p:spPr bwMode="auto">
          <a:xfrm>
            <a:off x="395288" y="581025"/>
            <a:ext cx="8421687" cy="830263"/>
          </a:xfrm>
          <a:prstGeom prst="rect">
            <a:avLst/>
          </a:prstGeom>
          <a:noFill/>
          <a:ln>
            <a:noFill/>
          </a:ln>
        </p:spPr>
        <p:txBody>
          <a:bodyPr>
            <a:spAutoFit/>
          </a:bodyPr>
          <a:lstStyle>
            <a:lvl1pPr marL="174625" eaLnBrk="0" hangingPunct="0">
              <a:defRPr sz="3000">
                <a:solidFill>
                  <a:schemeClr val="tx2"/>
                </a:solidFill>
                <a:latin typeface="Tahoma" charset="0"/>
                <a:ea typeface="ＭＳ Ｐゴシック" charset="0"/>
                <a:cs typeface="ＭＳ Ｐゴシック" charset="0"/>
              </a:defRPr>
            </a:lvl1pPr>
            <a:lvl2pPr marL="742950" indent="-285750" eaLnBrk="0" hangingPunct="0">
              <a:defRPr sz="3000">
                <a:solidFill>
                  <a:schemeClr val="tx2"/>
                </a:solidFill>
                <a:latin typeface="Tahoma" charset="0"/>
                <a:ea typeface="ＭＳ Ｐゴシック" charset="0"/>
              </a:defRPr>
            </a:lvl2pPr>
            <a:lvl3pPr marL="1143000" indent="-228600" eaLnBrk="0" hangingPunct="0">
              <a:defRPr sz="3000">
                <a:solidFill>
                  <a:schemeClr val="tx2"/>
                </a:solidFill>
                <a:latin typeface="Tahoma" charset="0"/>
                <a:ea typeface="ＭＳ Ｐゴシック" charset="0"/>
              </a:defRPr>
            </a:lvl3pPr>
            <a:lvl4pPr marL="1600200" indent="-228600" eaLnBrk="0" hangingPunct="0">
              <a:defRPr sz="3000">
                <a:solidFill>
                  <a:schemeClr val="tx2"/>
                </a:solidFill>
                <a:latin typeface="Tahoma" charset="0"/>
                <a:ea typeface="ＭＳ Ｐゴシック" charset="0"/>
              </a:defRPr>
            </a:lvl4pPr>
            <a:lvl5pPr marL="2057400" indent="-228600" eaLnBrk="0" hangingPunct="0">
              <a:defRPr sz="3000">
                <a:solidFill>
                  <a:schemeClr val="tx2"/>
                </a:solidFill>
                <a:latin typeface="Tahoma" charset="0"/>
                <a:ea typeface="ＭＳ Ｐゴシック" charset="0"/>
              </a:defRPr>
            </a:lvl5pPr>
            <a:lvl6pPr marL="2514600" indent="-228600" eaLnBrk="0" fontAlgn="base" hangingPunct="0">
              <a:spcBef>
                <a:spcPct val="0"/>
              </a:spcBef>
              <a:spcAft>
                <a:spcPct val="0"/>
              </a:spcAft>
              <a:defRPr sz="3000">
                <a:solidFill>
                  <a:schemeClr val="tx2"/>
                </a:solidFill>
                <a:latin typeface="Tahoma" charset="0"/>
                <a:ea typeface="ＭＳ Ｐゴシック" charset="0"/>
              </a:defRPr>
            </a:lvl6pPr>
            <a:lvl7pPr marL="2971800" indent="-228600" eaLnBrk="0" fontAlgn="base" hangingPunct="0">
              <a:spcBef>
                <a:spcPct val="0"/>
              </a:spcBef>
              <a:spcAft>
                <a:spcPct val="0"/>
              </a:spcAft>
              <a:defRPr sz="3000">
                <a:solidFill>
                  <a:schemeClr val="tx2"/>
                </a:solidFill>
                <a:latin typeface="Tahoma" charset="0"/>
                <a:ea typeface="ＭＳ Ｐゴシック" charset="0"/>
              </a:defRPr>
            </a:lvl7pPr>
            <a:lvl8pPr marL="3429000" indent="-228600" eaLnBrk="0" fontAlgn="base" hangingPunct="0">
              <a:spcBef>
                <a:spcPct val="0"/>
              </a:spcBef>
              <a:spcAft>
                <a:spcPct val="0"/>
              </a:spcAft>
              <a:defRPr sz="3000">
                <a:solidFill>
                  <a:schemeClr val="tx2"/>
                </a:solidFill>
                <a:latin typeface="Tahoma" charset="0"/>
                <a:ea typeface="ＭＳ Ｐゴシック" charset="0"/>
              </a:defRPr>
            </a:lvl8pPr>
            <a:lvl9pPr marL="3886200" indent="-228600" eaLnBrk="0" fontAlgn="base" hangingPunct="0">
              <a:spcBef>
                <a:spcPct val="0"/>
              </a:spcBef>
              <a:spcAft>
                <a:spcPct val="0"/>
              </a:spcAft>
              <a:defRPr sz="3000">
                <a:solidFill>
                  <a:schemeClr val="tx2"/>
                </a:solidFill>
                <a:latin typeface="Tahoma" charset="0"/>
                <a:ea typeface="ＭＳ Ｐゴシック" charset="0"/>
              </a:defRPr>
            </a:lvl9pPr>
          </a:lstStyle>
          <a:p>
            <a:pPr algn="just" eaLnBrk="1" hangingPunct="1">
              <a:spcBef>
                <a:spcPts val="363"/>
              </a:spcBef>
              <a:defRPr/>
            </a:pPr>
            <a:r>
              <a:rPr lang="en-US" sz="1600" b="1" dirty="0">
                <a:solidFill>
                  <a:srgbClr val="000090"/>
                </a:solidFill>
                <a:latin typeface="+mj-lt"/>
              </a:rPr>
              <a:t>CIEMAT</a:t>
            </a:r>
            <a:r>
              <a:rPr lang="en-US" sz="1600" dirty="0">
                <a:solidFill>
                  <a:srgbClr val="000090"/>
                </a:solidFill>
                <a:latin typeface="+mj-lt"/>
              </a:rPr>
              <a:t> has participated intensively in the design, construction and testing of several superconducting magnets for the LHC Project. In most cases with a significant industrial participation. </a:t>
            </a:r>
          </a:p>
        </p:txBody>
      </p:sp>
      <p:pic>
        <p:nvPicPr>
          <p:cNvPr id="16386" name="Imagen 16" descr="MQTL_03.jpg">
            <a:extLst>
              <a:ext uri="{FF2B5EF4-FFF2-40B4-BE49-F238E27FC236}">
                <a16:creationId xmlns:a16="http://schemas.microsoft.com/office/drawing/2014/main" id="{1B57334C-1FDA-464C-BC8C-C250BCB4DC6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56325" y="2003425"/>
            <a:ext cx="2473325" cy="329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Imagen 4">
            <a:extLst>
              <a:ext uri="{FF2B5EF4-FFF2-40B4-BE49-F238E27FC236}">
                <a16:creationId xmlns:a16="http://schemas.microsoft.com/office/drawing/2014/main" id="{CD5D2F34-E303-2D48-9A22-8855209D8D5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4213" y="2019300"/>
            <a:ext cx="2159000" cy="328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1" descr="MO Octupole LHC">
            <a:extLst>
              <a:ext uri="{FF2B5EF4-FFF2-40B4-BE49-F238E27FC236}">
                <a16:creationId xmlns:a16="http://schemas.microsoft.com/office/drawing/2014/main" id="{313243D0-DCDD-0646-BB7E-E08219F09E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9475" y="1784350"/>
            <a:ext cx="2232025" cy="1644650"/>
          </a:xfrm>
          <a:prstGeom prst="rect">
            <a:avLst/>
          </a:prstGeom>
          <a:noFill/>
          <a:ln w="38100" cmpd="dbl">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6389" name="Picture 27" descr="sextupolo">
            <a:extLst>
              <a:ext uri="{FF2B5EF4-FFF2-40B4-BE49-F238E27FC236}">
                <a16:creationId xmlns:a16="http://schemas.microsoft.com/office/drawing/2014/main" id="{20CBC3F4-A409-E54E-AD93-58A7ED5F78B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9475" y="4105275"/>
            <a:ext cx="2305050" cy="141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CuadroTexto 5">
            <a:extLst>
              <a:ext uri="{FF2B5EF4-FFF2-40B4-BE49-F238E27FC236}">
                <a16:creationId xmlns:a16="http://schemas.microsoft.com/office/drawing/2014/main" id="{2843B08A-1ABA-6C40-BF18-143D0F495BEF}"/>
              </a:ext>
            </a:extLst>
          </p:cNvPr>
          <p:cNvSpPr txBox="1">
            <a:spLocks noChangeArrowheads="1"/>
          </p:cNvSpPr>
          <p:nvPr/>
        </p:nvSpPr>
        <p:spPr bwMode="auto">
          <a:xfrm>
            <a:off x="611188" y="5516563"/>
            <a:ext cx="2305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7"/>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ClrTx/>
              <a:buSzTx/>
              <a:buFontTx/>
              <a:buNone/>
            </a:pPr>
            <a:r>
              <a:rPr lang="en-GB" altLang="es-ES" sz="1400" b="1">
                <a:solidFill>
                  <a:srgbClr val="FF0000"/>
                </a:solidFill>
              </a:rPr>
              <a:t>The Tuning Quadrupole</a:t>
            </a:r>
          </a:p>
        </p:txBody>
      </p:sp>
      <p:sp>
        <p:nvSpPr>
          <p:cNvPr id="16391" name="CuadroTexto 26">
            <a:extLst>
              <a:ext uri="{FF2B5EF4-FFF2-40B4-BE49-F238E27FC236}">
                <a16:creationId xmlns:a16="http://schemas.microsoft.com/office/drawing/2014/main" id="{45CC1564-AB96-0D4C-A8DD-0CBD6BAD00D9}"/>
              </a:ext>
            </a:extLst>
          </p:cNvPr>
          <p:cNvSpPr txBox="1">
            <a:spLocks noChangeArrowheads="1"/>
          </p:cNvSpPr>
          <p:nvPr/>
        </p:nvSpPr>
        <p:spPr bwMode="auto">
          <a:xfrm>
            <a:off x="3419475" y="5668963"/>
            <a:ext cx="2232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7"/>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ClrTx/>
              <a:buSzTx/>
              <a:buFontTx/>
              <a:buNone/>
            </a:pPr>
            <a:r>
              <a:rPr lang="en-GB" altLang="es-ES" sz="1400" b="1">
                <a:solidFill>
                  <a:srgbClr val="FF0000"/>
                </a:solidFill>
              </a:rPr>
              <a:t>Sextupole Correctors</a:t>
            </a:r>
          </a:p>
        </p:txBody>
      </p:sp>
      <p:sp>
        <p:nvSpPr>
          <p:cNvPr id="16392" name="CuadroTexto 27">
            <a:extLst>
              <a:ext uri="{FF2B5EF4-FFF2-40B4-BE49-F238E27FC236}">
                <a16:creationId xmlns:a16="http://schemas.microsoft.com/office/drawing/2014/main" id="{1A8428BC-7DB6-0746-8F88-6A6666C916A7}"/>
              </a:ext>
            </a:extLst>
          </p:cNvPr>
          <p:cNvSpPr txBox="1">
            <a:spLocks noChangeArrowheads="1"/>
          </p:cNvSpPr>
          <p:nvPr/>
        </p:nvSpPr>
        <p:spPr bwMode="auto">
          <a:xfrm>
            <a:off x="3563938" y="3573463"/>
            <a:ext cx="20875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7"/>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ClrTx/>
              <a:buSzTx/>
              <a:buFontTx/>
              <a:buNone/>
            </a:pPr>
            <a:r>
              <a:rPr lang="en-GB" altLang="es-ES" sz="1400" b="1">
                <a:solidFill>
                  <a:srgbClr val="FF0000"/>
                </a:solidFill>
              </a:rPr>
              <a:t>Twin Octupoles</a:t>
            </a:r>
          </a:p>
        </p:txBody>
      </p:sp>
      <p:sp>
        <p:nvSpPr>
          <p:cNvPr id="16393" name="CuadroTexto 28">
            <a:extLst>
              <a:ext uri="{FF2B5EF4-FFF2-40B4-BE49-F238E27FC236}">
                <a16:creationId xmlns:a16="http://schemas.microsoft.com/office/drawing/2014/main" id="{E2422B6A-813F-0A4D-9C2B-9501FB85DF3D}"/>
              </a:ext>
            </a:extLst>
          </p:cNvPr>
          <p:cNvSpPr txBox="1">
            <a:spLocks noChangeArrowheads="1"/>
          </p:cNvSpPr>
          <p:nvPr/>
        </p:nvSpPr>
        <p:spPr bwMode="auto">
          <a:xfrm>
            <a:off x="6156325" y="5516563"/>
            <a:ext cx="26638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7"/>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ClrTx/>
              <a:buSzTx/>
              <a:buFontTx/>
              <a:buNone/>
            </a:pPr>
            <a:r>
              <a:rPr lang="en-GB" altLang="es-ES" sz="1400" b="1">
                <a:solidFill>
                  <a:srgbClr val="FF0000"/>
                </a:solidFill>
              </a:rPr>
              <a:t>The MQTL Trim Quadrupole</a:t>
            </a:r>
          </a:p>
        </p:txBody>
      </p:sp>
      <p:sp>
        <p:nvSpPr>
          <p:cNvPr id="16394" name="Text Box 20">
            <a:extLst>
              <a:ext uri="{FF2B5EF4-FFF2-40B4-BE49-F238E27FC236}">
                <a16:creationId xmlns:a16="http://schemas.microsoft.com/office/drawing/2014/main" id="{3F5AC2DE-D20F-0E44-BD2B-A51BAF4F5D4F}"/>
              </a:ext>
            </a:extLst>
          </p:cNvPr>
          <p:cNvSpPr txBox="1">
            <a:spLocks noChangeArrowheads="1"/>
          </p:cNvSpPr>
          <p:nvPr/>
        </p:nvSpPr>
        <p:spPr bwMode="auto">
          <a:xfrm>
            <a:off x="2268538" y="14288"/>
            <a:ext cx="65516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7"/>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CIEMAT Previous Contributions to the LHC  </a:t>
            </a:r>
            <a:r>
              <a:rPr lang="en-US" altLang="es-ES" sz="3000" b="1">
                <a:solidFill>
                  <a:srgbClr val="000090"/>
                </a:solidFill>
                <a:latin typeface="Arial" panose="020B0604020202020204" pitchFamily="34" charset="0"/>
              </a:rPr>
              <a:t> </a:t>
            </a:r>
          </a:p>
        </p:txBody>
      </p:sp>
      <p:sp>
        <p:nvSpPr>
          <p:cNvPr id="16395" name="CuadroTexto 12">
            <a:extLst>
              <a:ext uri="{FF2B5EF4-FFF2-40B4-BE49-F238E27FC236}">
                <a16:creationId xmlns:a16="http://schemas.microsoft.com/office/drawing/2014/main" id="{BFA36B97-E997-D344-B042-A90B619D80A6}"/>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7"/>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10">
            <a:extLst>
              <a:ext uri="{FF2B5EF4-FFF2-40B4-BE49-F238E27FC236}">
                <a16:creationId xmlns:a16="http://schemas.microsoft.com/office/drawing/2014/main" id="{18F51B19-69B0-7241-AD5F-4D1F43A922D3}"/>
              </a:ext>
            </a:extLst>
          </p:cNvPr>
          <p:cNvSpPr txBox="1">
            <a:spLocks noChangeArrowheads="1"/>
          </p:cNvSpPr>
          <p:nvPr/>
        </p:nvSpPr>
        <p:spPr bwMode="auto">
          <a:xfrm>
            <a:off x="1239838" y="989013"/>
            <a:ext cx="1841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ClrTx/>
              <a:buSzTx/>
              <a:buFontTx/>
              <a:buNone/>
            </a:pPr>
            <a:endParaRPr lang="en-US" altLang="es-ES" sz="3000">
              <a:solidFill>
                <a:schemeClr val="tx2"/>
              </a:solidFill>
            </a:endParaRPr>
          </a:p>
        </p:txBody>
      </p:sp>
      <p:sp>
        <p:nvSpPr>
          <p:cNvPr id="18434" name="Rectangle 11">
            <a:extLst>
              <a:ext uri="{FF2B5EF4-FFF2-40B4-BE49-F238E27FC236}">
                <a16:creationId xmlns:a16="http://schemas.microsoft.com/office/drawing/2014/main" id="{2D5B4F7C-93F5-7A49-BFAF-9D223E65B158}"/>
              </a:ext>
            </a:extLst>
          </p:cNvPr>
          <p:cNvSpPr>
            <a:spLocks noChangeArrowheads="1"/>
          </p:cNvSpPr>
          <p:nvPr/>
        </p:nvSpPr>
        <p:spPr bwMode="auto">
          <a:xfrm>
            <a:off x="806450" y="922338"/>
            <a:ext cx="3887788"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just" eaLnBrk="1" hangingPunct="1">
              <a:spcBef>
                <a:spcPct val="0"/>
              </a:spcBef>
              <a:buClrTx/>
              <a:buSzTx/>
              <a:buFontTx/>
              <a:buNone/>
            </a:pPr>
            <a:r>
              <a:rPr lang="en-US" altLang="es-ES" sz="1600">
                <a:solidFill>
                  <a:srgbClr val="000090"/>
                </a:solidFill>
                <a:latin typeface="Arial" panose="020B0604020202020204" pitchFamily="34" charset="0"/>
              </a:rPr>
              <a:t>E-XFEL (European X-Ray Free Electron Laser) is a 100 ns pulse laser source  working in the band from 0.085 to 6 nm. It will be located inside DESY facilities in Hamburg.</a:t>
            </a:r>
          </a:p>
          <a:p>
            <a:pPr algn="just" eaLnBrk="1" hangingPunct="1">
              <a:spcBef>
                <a:spcPct val="0"/>
              </a:spcBef>
              <a:buClrTx/>
              <a:buSzTx/>
              <a:buFontTx/>
              <a:buNone/>
            </a:pPr>
            <a:r>
              <a:rPr lang="en-US" altLang="es-ES" sz="1600">
                <a:solidFill>
                  <a:srgbClr val="000090"/>
                </a:solidFill>
                <a:latin typeface="Arial" panose="020B0604020202020204" pitchFamily="34" charset="0"/>
              </a:rPr>
              <a:t>It consists of a Superconducting LINAC  up to 17GeV and an array of undulators based on permanent magnets.</a:t>
            </a:r>
          </a:p>
        </p:txBody>
      </p:sp>
      <p:pic>
        <p:nvPicPr>
          <p:cNvPr id="18435" name="Picture 3">
            <a:extLst>
              <a:ext uri="{FF2B5EF4-FFF2-40B4-BE49-F238E27FC236}">
                <a16:creationId xmlns:a16="http://schemas.microsoft.com/office/drawing/2014/main" id="{A8E0DCDD-78D5-464C-8562-19F9503927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263" y="668338"/>
            <a:ext cx="3624262" cy="239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81742" name="Group 142">
            <a:extLst>
              <a:ext uri="{FF2B5EF4-FFF2-40B4-BE49-F238E27FC236}">
                <a16:creationId xmlns:a16="http://schemas.microsoft.com/office/drawing/2014/main" id="{E525399C-36DC-634D-A658-A925988480BF}"/>
              </a:ext>
            </a:extLst>
          </p:cNvPr>
          <p:cNvGraphicFramePr>
            <a:graphicFrameLocks noGrp="1"/>
          </p:cNvGraphicFramePr>
          <p:nvPr/>
        </p:nvGraphicFramePr>
        <p:xfrm>
          <a:off x="611188" y="3698875"/>
          <a:ext cx="8208962" cy="2246315"/>
        </p:xfrm>
        <a:graphic>
          <a:graphicData uri="http://schemas.openxmlformats.org/drawingml/2006/table">
            <a:tbl>
              <a:tblPr/>
              <a:tblGrid>
                <a:gridCol w="3456756">
                  <a:extLst>
                    <a:ext uri="{9D8B030D-6E8A-4147-A177-3AD203B41FA5}">
                      <a16:colId xmlns:a16="http://schemas.microsoft.com/office/drawing/2014/main" val="20000"/>
                    </a:ext>
                  </a:extLst>
                </a:gridCol>
                <a:gridCol w="1800200">
                  <a:extLst>
                    <a:ext uri="{9D8B030D-6E8A-4147-A177-3AD203B41FA5}">
                      <a16:colId xmlns:a16="http://schemas.microsoft.com/office/drawing/2014/main" val="20001"/>
                    </a:ext>
                  </a:extLst>
                </a:gridCol>
                <a:gridCol w="1440160">
                  <a:extLst>
                    <a:ext uri="{9D8B030D-6E8A-4147-A177-3AD203B41FA5}">
                      <a16:colId xmlns:a16="http://schemas.microsoft.com/office/drawing/2014/main" val="20002"/>
                    </a:ext>
                  </a:extLst>
                </a:gridCol>
                <a:gridCol w="1511846">
                  <a:extLst>
                    <a:ext uri="{9D8B030D-6E8A-4147-A177-3AD203B41FA5}">
                      <a16:colId xmlns:a16="http://schemas.microsoft.com/office/drawing/2014/main" val="20003"/>
                    </a:ext>
                  </a:extLst>
                </a:gridCol>
              </a:tblGrid>
              <a:tr h="304722">
                <a:tc gridSpan="4">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Spanish  Contributions to  E-XFEL</a:t>
                      </a:r>
                    </a:p>
                  </a:txBody>
                  <a:tcPr marT="45681" marB="45681"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hMerge="1">
                  <a:txBody>
                    <a:bodyPr/>
                    <a:lstStyle/>
                    <a:p>
                      <a:endParaRPr lang="es-ES"/>
                    </a:p>
                  </a:txBody>
                  <a:tcPr/>
                </a:tc>
                <a:tc hMerge="1">
                  <a:txBody>
                    <a:bodyPr/>
                    <a:lstStyle/>
                    <a:p>
                      <a:endParaRPr lang="es-ES"/>
                    </a:p>
                  </a:txBody>
                  <a:tcPr/>
                </a:tc>
                <a:tc hMerge="1">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endParaRPr kumimoji="0" lang="en-US" sz="1400" b="1" i="0" u="none" strike="noStrike" cap="none" normalizeH="0" baseline="0" dirty="0">
                        <a:ln>
                          <a:noFill/>
                        </a:ln>
                        <a:solidFill>
                          <a:schemeClr val="tx1"/>
                        </a:solidFill>
                        <a:effectLst/>
                        <a:latin typeface="Tahoma" charset="0"/>
                        <a:ea typeface="ＭＳ Ｐゴシック" charset="0"/>
                      </a:endParaRPr>
                    </a:p>
                  </a:txBody>
                  <a:tcPr marT="45684" marB="45684"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0"/>
                  </a:ext>
                </a:extLst>
              </a:tr>
              <a:tr h="304722">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COMPONENT</a:t>
                      </a:r>
                    </a:p>
                  </a:txBody>
                  <a:tcPr marT="45681" marB="4568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TYPE</a:t>
                      </a:r>
                    </a:p>
                  </a:txBody>
                  <a:tcPr marT="45681" marB="4568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QUANTITY</a:t>
                      </a:r>
                    </a:p>
                  </a:txBody>
                  <a:tcPr marT="45681" marB="4568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CONTRIBUTOR</a:t>
                      </a:r>
                    </a:p>
                  </a:txBody>
                  <a:tcPr marL="72000" marR="72000" marT="45681" marB="4568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1"/>
                  </a:ext>
                </a:extLst>
              </a:tr>
              <a:tr h="304722">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a:ln>
                            <a:noFill/>
                          </a:ln>
                          <a:solidFill>
                            <a:srgbClr val="000090"/>
                          </a:solidFill>
                          <a:effectLst/>
                          <a:latin typeface="Tahoma" charset="0"/>
                          <a:ea typeface="ＭＳ Ｐゴシック" charset="0"/>
                        </a:rPr>
                        <a:t>Superconducting Combined Magnets</a:t>
                      </a:r>
                    </a:p>
                  </a:txBody>
                  <a:tcPr marT="45681" marB="4568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a:ln>
                            <a:noFill/>
                          </a:ln>
                          <a:solidFill>
                            <a:srgbClr val="000090"/>
                          </a:solidFill>
                          <a:effectLst/>
                          <a:latin typeface="Tahoma" charset="0"/>
                          <a:ea typeface="ＭＳ Ｐゴシック" charset="0"/>
                        </a:rPr>
                        <a:t>SC Magnet</a:t>
                      </a:r>
                    </a:p>
                  </a:txBody>
                  <a:tcPr marT="45681" marB="4568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103</a:t>
                      </a:r>
                    </a:p>
                  </a:txBody>
                  <a:tcPr marT="45681" marB="4568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CIEMAT</a:t>
                      </a:r>
                    </a:p>
                  </a:txBody>
                  <a:tcPr marT="45681" marB="4568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2"/>
                  </a:ext>
                </a:extLst>
              </a:tr>
              <a:tr h="304722">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a:ln>
                            <a:noFill/>
                          </a:ln>
                          <a:solidFill>
                            <a:srgbClr val="000090"/>
                          </a:solidFill>
                          <a:effectLst/>
                          <a:latin typeface="Tahoma" charset="0"/>
                          <a:ea typeface="ＭＳ Ｐゴシック" charset="0"/>
                        </a:rPr>
                        <a:t>Moving Tables (Movers)</a:t>
                      </a:r>
                    </a:p>
                  </a:txBody>
                  <a:tcPr marT="45681" marB="4568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a:ln>
                            <a:noFill/>
                          </a:ln>
                          <a:solidFill>
                            <a:srgbClr val="000090"/>
                          </a:solidFill>
                          <a:effectLst/>
                          <a:latin typeface="Tahoma" charset="0"/>
                          <a:ea typeface="ＭＳ Ｐゴシック" charset="0"/>
                        </a:rPr>
                        <a:t>Mechanics</a:t>
                      </a:r>
                    </a:p>
                  </a:txBody>
                  <a:tcPr marT="45681" marB="4568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101</a:t>
                      </a:r>
                    </a:p>
                  </a:txBody>
                  <a:tcPr marT="45681" marB="4568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CIEMAT</a:t>
                      </a:r>
                    </a:p>
                  </a:txBody>
                  <a:tcPr marT="45681" marB="4568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3"/>
                  </a:ext>
                </a:extLst>
              </a:tr>
              <a:tr h="304722">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a:ln>
                            <a:noFill/>
                          </a:ln>
                          <a:solidFill>
                            <a:srgbClr val="000090"/>
                          </a:solidFill>
                          <a:effectLst/>
                          <a:latin typeface="Tahoma" charset="0"/>
                          <a:ea typeface="ＭＳ Ｐゴシック" charset="0"/>
                        </a:rPr>
                        <a:t>Electronic Control Racks</a:t>
                      </a:r>
                    </a:p>
                  </a:txBody>
                  <a:tcPr marT="45681" marB="4568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300" b="0" i="0" u="none" strike="noStrike" cap="none" normalizeH="0" baseline="0" dirty="0">
                          <a:ln>
                            <a:noFill/>
                          </a:ln>
                          <a:solidFill>
                            <a:srgbClr val="000090"/>
                          </a:solidFill>
                          <a:effectLst/>
                          <a:latin typeface="Tahoma" charset="0"/>
                          <a:ea typeface="ＭＳ Ｐゴシック" charset="0"/>
                        </a:rPr>
                        <a:t>Electronics &amp; </a:t>
                      </a:r>
                      <a:r>
                        <a:rPr kumimoji="0" lang="en-US" sz="1300" b="0" i="0" u="none" strike="noStrike" cap="none" normalizeH="0" baseline="0" dirty="0" err="1">
                          <a:ln>
                            <a:noFill/>
                          </a:ln>
                          <a:solidFill>
                            <a:srgbClr val="000090"/>
                          </a:solidFill>
                          <a:effectLst/>
                          <a:latin typeface="Tahoma" charset="0"/>
                          <a:ea typeface="ＭＳ Ｐゴシック" charset="0"/>
                        </a:rPr>
                        <a:t>Instrum</a:t>
                      </a:r>
                      <a:r>
                        <a:rPr kumimoji="0" lang="en-US" sz="1300" b="0" i="0" u="none" strike="noStrike" cap="none" normalizeH="0" baseline="0" dirty="0">
                          <a:ln>
                            <a:noFill/>
                          </a:ln>
                          <a:solidFill>
                            <a:srgbClr val="000090"/>
                          </a:solidFill>
                          <a:effectLst/>
                          <a:latin typeface="Tahoma" charset="0"/>
                          <a:ea typeface="ＭＳ Ｐゴシック" charset="0"/>
                        </a:rPr>
                        <a:t>.</a:t>
                      </a:r>
                    </a:p>
                  </a:txBody>
                  <a:tcPr marT="45681" marB="4568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101</a:t>
                      </a:r>
                    </a:p>
                  </a:txBody>
                  <a:tcPr marT="45681" marB="4568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CIEMAT</a:t>
                      </a:r>
                    </a:p>
                  </a:txBody>
                  <a:tcPr marT="45681" marB="4568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4"/>
                  </a:ext>
                </a:extLst>
              </a:tr>
              <a:tr h="304722">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a:ln>
                            <a:noFill/>
                          </a:ln>
                          <a:solidFill>
                            <a:srgbClr val="000090"/>
                          </a:solidFill>
                          <a:effectLst/>
                          <a:latin typeface="Tahoma" charset="0"/>
                          <a:ea typeface="ＭＳ Ｐゴシック" charset="0"/>
                        </a:rPr>
                        <a:t>Phase Shifter Magnets</a:t>
                      </a:r>
                    </a:p>
                  </a:txBody>
                  <a:tcPr marT="45681" marB="4568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a:ln>
                            <a:noFill/>
                          </a:ln>
                          <a:solidFill>
                            <a:srgbClr val="000090"/>
                          </a:solidFill>
                          <a:effectLst/>
                          <a:latin typeface="Tahoma" charset="0"/>
                          <a:ea typeface="ＭＳ Ｐゴシック" charset="0"/>
                        </a:rPr>
                        <a:t>Special Magnet</a:t>
                      </a:r>
                    </a:p>
                  </a:txBody>
                  <a:tcPr marT="45681" marB="4568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Contrib. Failed</a:t>
                      </a:r>
                    </a:p>
                  </a:txBody>
                  <a:tcPr marT="45681" marB="4568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CIEMAT</a:t>
                      </a:r>
                    </a:p>
                  </a:txBody>
                  <a:tcPr marT="45681" marB="4568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5"/>
                  </a:ext>
                </a:extLst>
              </a:tr>
              <a:tr h="417983">
                <a:tc>
                  <a:txBody>
                    <a:bodyPr/>
                    <a:lstStyle/>
                    <a:p>
                      <a:pPr marL="0" marR="0" lvl="0" indent="0" algn="l"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Superconducting Magnets Power Supplies</a:t>
                      </a:r>
                    </a:p>
                  </a:txBody>
                  <a:tcPr marT="45681" marB="45681"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300" b="0" i="0" u="none" strike="noStrike" cap="none" normalizeH="0" baseline="0" dirty="0">
                          <a:ln>
                            <a:noFill/>
                          </a:ln>
                          <a:solidFill>
                            <a:srgbClr val="000090"/>
                          </a:solidFill>
                          <a:effectLst/>
                          <a:latin typeface="Tahoma" charset="0"/>
                          <a:ea typeface="ＭＳ Ｐゴシック" charset="0"/>
                        </a:rPr>
                        <a:t>Electronics &amp; </a:t>
                      </a:r>
                      <a:r>
                        <a:rPr kumimoji="0" lang="en-US" sz="1300" b="0" i="0" u="none" strike="noStrike" cap="none" normalizeH="0" baseline="0" dirty="0" err="1">
                          <a:ln>
                            <a:noFill/>
                          </a:ln>
                          <a:solidFill>
                            <a:srgbClr val="000090"/>
                          </a:solidFill>
                          <a:effectLst/>
                          <a:latin typeface="Tahoma" charset="0"/>
                          <a:ea typeface="ＭＳ Ｐゴシック" charset="0"/>
                        </a:rPr>
                        <a:t>Instrum</a:t>
                      </a:r>
                      <a:endParaRPr kumimoji="0" lang="en-US" sz="1300" b="0" i="0" u="none" strike="noStrike" cap="none" normalizeH="0" baseline="0" dirty="0">
                        <a:ln>
                          <a:noFill/>
                        </a:ln>
                        <a:solidFill>
                          <a:srgbClr val="000090"/>
                        </a:solidFill>
                        <a:effectLst/>
                        <a:latin typeface="Tahoma" charset="0"/>
                        <a:ea typeface="ＭＳ Ｐゴシック" charset="0"/>
                      </a:endParaRPr>
                    </a:p>
                  </a:txBody>
                  <a:tcPr marT="45681" marB="456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0" i="0" u="none" strike="noStrike" cap="none" normalizeH="0" baseline="0" dirty="0">
                          <a:ln>
                            <a:noFill/>
                          </a:ln>
                          <a:solidFill>
                            <a:srgbClr val="000090"/>
                          </a:solidFill>
                          <a:effectLst/>
                          <a:latin typeface="Tahoma" charset="0"/>
                          <a:ea typeface="ＭＳ Ｐゴシック" charset="0"/>
                        </a:rPr>
                        <a:t>240</a:t>
                      </a:r>
                    </a:p>
                  </a:txBody>
                  <a:tcPr marT="45681" marB="456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AEAEA"/>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110000"/>
                        <a:buFont typeface="Wingdings" charset="0"/>
                        <a:buNone/>
                        <a:tabLst/>
                      </a:pPr>
                      <a:r>
                        <a:rPr kumimoji="0" lang="en-US" sz="1400" b="1" i="0" u="none" strike="noStrike" cap="none" normalizeH="0" baseline="0" dirty="0">
                          <a:ln>
                            <a:noFill/>
                          </a:ln>
                          <a:solidFill>
                            <a:srgbClr val="000090"/>
                          </a:solidFill>
                          <a:effectLst/>
                          <a:latin typeface="Tahoma" charset="0"/>
                          <a:ea typeface="ＭＳ Ｐゴシック" charset="0"/>
                        </a:rPr>
                        <a:t>CEI/UPM</a:t>
                      </a:r>
                    </a:p>
                  </a:txBody>
                  <a:tcPr marT="45681" marB="45681"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EAEAEA"/>
                    </a:solidFill>
                  </a:tcPr>
                </a:tc>
                <a:extLst>
                  <a:ext uri="{0D108BD9-81ED-4DB2-BD59-A6C34878D82A}">
                    <a16:rowId xmlns:a16="http://schemas.microsoft.com/office/drawing/2014/main" val="10006"/>
                  </a:ext>
                </a:extLst>
              </a:tr>
            </a:tbl>
          </a:graphicData>
        </a:graphic>
      </p:graphicFrame>
      <p:sp>
        <p:nvSpPr>
          <p:cNvPr id="18475" name="Text Box 20">
            <a:extLst>
              <a:ext uri="{FF2B5EF4-FFF2-40B4-BE49-F238E27FC236}">
                <a16:creationId xmlns:a16="http://schemas.microsoft.com/office/drawing/2014/main" id="{D6E80E7F-4903-8E46-A2C5-6F81C5B13ABF}"/>
              </a:ext>
            </a:extLst>
          </p:cNvPr>
          <p:cNvSpPr txBox="1">
            <a:spLocks noChangeArrowheads="1"/>
          </p:cNvSpPr>
          <p:nvPr/>
        </p:nvSpPr>
        <p:spPr bwMode="auto">
          <a:xfrm>
            <a:off x="1116013" y="14288"/>
            <a:ext cx="77041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CIEMAT Previous Contributions to the  E-XFEL (1)  </a:t>
            </a:r>
            <a:r>
              <a:rPr lang="en-US" altLang="es-ES" sz="3000" b="1">
                <a:solidFill>
                  <a:srgbClr val="000090"/>
                </a:solidFill>
                <a:latin typeface="Arial" panose="020B0604020202020204" pitchFamily="34" charset="0"/>
              </a:rPr>
              <a:t> </a:t>
            </a:r>
          </a:p>
        </p:txBody>
      </p:sp>
      <p:sp>
        <p:nvSpPr>
          <p:cNvPr id="18476" name="CuadroTexto 7">
            <a:extLst>
              <a:ext uri="{FF2B5EF4-FFF2-40B4-BE49-F238E27FC236}">
                <a16:creationId xmlns:a16="http://schemas.microsoft.com/office/drawing/2014/main" id="{CF815665-AEDD-0B47-8460-D3146017A823}"/>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3"/>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10">
            <a:extLst>
              <a:ext uri="{FF2B5EF4-FFF2-40B4-BE49-F238E27FC236}">
                <a16:creationId xmlns:a16="http://schemas.microsoft.com/office/drawing/2014/main" id="{94AD523B-D9E6-9C43-ACB9-23DC397EDBA1}"/>
              </a:ext>
            </a:extLst>
          </p:cNvPr>
          <p:cNvSpPr txBox="1">
            <a:spLocks noChangeArrowheads="1"/>
          </p:cNvSpPr>
          <p:nvPr/>
        </p:nvSpPr>
        <p:spPr bwMode="auto">
          <a:xfrm>
            <a:off x="1239838" y="989013"/>
            <a:ext cx="1841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a:spcBef>
                <a:spcPct val="20000"/>
              </a:spcBef>
              <a:buClr>
                <a:schemeClr val="hlink"/>
              </a:buClr>
              <a:buSzPct val="110000"/>
              <a:buFont typeface="Wingdings" pitchFamily="2" charset="2"/>
              <a:buBlip>
                <a:blip r:embed="rId4"/>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ClrTx/>
              <a:buSzTx/>
              <a:buFontTx/>
              <a:buNone/>
            </a:pPr>
            <a:endParaRPr lang="en-US" altLang="es-ES" sz="3000">
              <a:solidFill>
                <a:schemeClr val="tx2"/>
              </a:solidFill>
            </a:endParaRPr>
          </a:p>
        </p:txBody>
      </p:sp>
      <p:grpSp>
        <p:nvGrpSpPr>
          <p:cNvPr id="20482" name="Grupo 2">
            <a:extLst>
              <a:ext uri="{FF2B5EF4-FFF2-40B4-BE49-F238E27FC236}">
                <a16:creationId xmlns:a16="http://schemas.microsoft.com/office/drawing/2014/main" id="{73B5F567-D4C8-9A4B-9379-25D41E6460FF}"/>
              </a:ext>
            </a:extLst>
          </p:cNvPr>
          <p:cNvGrpSpPr>
            <a:grpSpLocks/>
          </p:cNvGrpSpPr>
          <p:nvPr/>
        </p:nvGrpSpPr>
        <p:grpSpPr bwMode="auto">
          <a:xfrm>
            <a:off x="34925" y="660400"/>
            <a:ext cx="3455988" cy="2697163"/>
            <a:chOff x="35496" y="661014"/>
            <a:chExt cx="3455987" cy="2695978"/>
          </a:xfrm>
        </p:grpSpPr>
        <p:graphicFrame>
          <p:nvGraphicFramePr>
            <p:cNvPr id="20497" name="Object 3">
              <a:extLst>
                <a:ext uri="{FF2B5EF4-FFF2-40B4-BE49-F238E27FC236}">
                  <a16:creationId xmlns:a16="http://schemas.microsoft.com/office/drawing/2014/main" id="{BDB48A56-6A09-F741-B396-BB52DA9CD2BB}"/>
                </a:ext>
              </a:extLst>
            </p:cNvPr>
            <p:cNvGraphicFramePr>
              <a:graphicFrameLocks noChangeAspect="1"/>
            </p:cNvGraphicFramePr>
            <p:nvPr/>
          </p:nvGraphicFramePr>
          <p:xfrm>
            <a:off x="35496" y="1121792"/>
            <a:ext cx="3455987" cy="2235200"/>
          </p:xfrm>
          <a:graphic>
            <a:graphicData uri="http://schemas.openxmlformats.org/presentationml/2006/ole">
              <mc:AlternateContent xmlns:mc="http://schemas.openxmlformats.org/markup-compatibility/2006">
                <mc:Choice xmlns:v="urn:schemas-microsoft-com:vml" Requires="v">
                  <p:oleObj spid="_x0000_s20502" name="CorelDRAW" r:id="rId5" imgW="7683500" imgH="4940300" progId="CorelDRAW.Graphic.11">
                    <p:embed/>
                  </p:oleObj>
                </mc:Choice>
                <mc:Fallback>
                  <p:oleObj name="CorelDRAW" r:id="rId5" imgW="7683500" imgH="4940300" progId="CorelDRAW.Graphic.11">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96" y="1121792"/>
                          <a:ext cx="3455987" cy="223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20498" name="CuadroTexto 1">
              <a:extLst>
                <a:ext uri="{FF2B5EF4-FFF2-40B4-BE49-F238E27FC236}">
                  <a16:creationId xmlns:a16="http://schemas.microsoft.com/office/drawing/2014/main" id="{93147E5C-FA07-F442-ADB9-6F6793593931}"/>
                </a:ext>
              </a:extLst>
            </p:cNvPr>
            <p:cNvSpPr txBox="1">
              <a:spLocks noChangeArrowheads="1"/>
            </p:cNvSpPr>
            <p:nvPr/>
          </p:nvSpPr>
          <p:spPr bwMode="auto">
            <a:xfrm>
              <a:off x="604441" y="661014"/>
              <a:ext cx="21602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4"/>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n-GB" altLang="es-ES" sz="1400">
                  <a:solidFill>
                    <a:schemeClr val="tx2"/>
                  </a:solidFill>
                </a:rPr>
                <a:t>Superconducting Combined Magnets</a:t>
              </a:r>
            </a:p>
          </p:txBody>
        </p:sp>
      </p:grpSp>
      <p:grpSp>
        <p:nvGrpSpPr>
          <p:cNvPr id="20483" name="Grupo 3">
            <a:extLst>
              <a:ext uri="{FF2B5EF4-FFF2-40B4-BE49-F238E27FC236}">
                <a16:creationId xmlns:a16="http://schemas.microsoft.com/office/drawing/2014/main" id="{53414072-21DF-734F-B96F-3E4807ABF974}"/>
              </a:ext>
            </a:extLst>
          </p:cNvPr>
          <p:cNvGrpSpPr>
            <a:grpSpLocks/>
          </p:cNvGrpSpPr>
          <p:nvPr/>
        </p:nvGrpSpPr>
        <p:grpSpPr bwMode="auto">
          <a:xfrm>
            <a:off x="3994150" y="644525"/>
            <a:ext cx="4899025" cy="2012950"/>
            <a:chOff x="3994554" y="644770"/>
            <a:chExt cx="4897926" cy="2012907"/>
          </a:xfrm>
        </p:grpSpPr>
        <p:pic>
          <p:nvPicPr>
            <p:cNvPr id="14" name="3 Imagen">
              <a:extLst>
                <a:ext uri="{FF2B5EF4-FFF2-40B4-BE49-F238E27FC236}">
                  <a16:creationId xmlns:a16="http://schemas.microsoft.com/office/drawing/2014/main" id="{C0001494-8941-4944-8539-4917C108279C}"/>
                </a:ext>
              </a:extLst>
            </p:cNvPr>
            <p:cNvPicPr>
              <a:picLocks noChangeAspect="1"/>
            </p:cNvPicPr>
            <p:nvPr/>
          </p:nvPicPr>
          <p:blipFill>
            <a:blip r:embed="rId7"/>
            <a:srcRect l="13229" t="16666" r="5522" b="14862"/>
            <a:stretch>
              <a:fillRect/>
            </a:stretch>
          </p:blipFill>
          <p:spPr bwMode="auto">
            <a:xfrm>
              <a:off x="3994554" y="666995"/>
              <a:ext cx="3150481" cy="1990682"/>
            </a:xfrm>
            <a:prstGeom prst="rect">
              <a:avLst/>
            </a:prstGeom>
            <a:noFill/>
            <a:ln>
              <a:noFill/>
            </a:ln>
            <a:effectLst>
              <a:outerShdw blurRad="292100" dist="139700" dir="2700000" algn="tl" rotWithShape="0">
                <a:srgbClr val="333333">
                  <a:alpha val="64999"/>
                </a:srgbClr>
              </a:outerShdw>
            </a:effectLst>
          </p:spPr>
        </p:pic>
        <p:sp>
          <p:nvSpPr>
            <p:cNvPr id="20496" name="CuadroTexto 16">
              <a:extLst>
                <a:ext uri="{FF2B5EF4-FFF2-40B4-BE49-F238E27FC236}">
                  <a16:creationId xmlns:a16="http://schemas.microsoft.com/office/drawing/2014/main" id="{90B02AB0-B56C-AD4E-879F-AAC7A74DCF5A}"/>
                </a:ext>
              </a:extLst>
            </p:cNvPr>
            <p:cNvSpPr txBox="1">
              <a:spLocks noChangeArrowheads="1"/>
            </p:cNvSpPr>
            <p:nvPr/>
          </p:nvSpPr>
          <p:spPr bwMode="auto">
            <a:xfrm>
              <a:off x="6732240" y="644770"/>
              <a:ext cx="216024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4"/>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n-GB" altLang="es-ES" sz="1400">
                  <a:solidFill>
                    <a:schemeClr val="tx2"/>
                  </a:solidFill>
                </a:rPr>
                <a:t>Power Supplies for Superconducting Combined Magnets</a:t>
              </a:r>
            </a:p>
          </p:txBody>
        </p:sp>
      </p:grpSp>
      <p:grpSp>
        <p:nvGrpSpPr>
          <p:cNvPr id="20484" name="Grupo 4">
            <a:extLst>
              <a:ext uri="{FF2B5EF4-FFF2-40B4-BE49-F238E27FC236}">
                <a16:creationId xmlns:a16="http://schemas.microsoft.com/office/drawing/2014/main" id="{D20B0BB5-6A82-974D-B090-4D3E3B06BCDF}"/>
              </a:ext>
            </a:extLst>
          </p:cNvPr>
          <p:cNvGrpSpPr>
            <a:grpSpLocks/>
          </p:cNvGrpSpPr>
          <p:nvPr/>
        </p:nvGrpSpPr>
        <p:grpSpPr bwMode="auto">
          <a:xfrm>
            <a:off x="22225" y="3573463"/>
            <a:ext cx="3108325" cy="2473325"/>
            <a:chOff x="22641" y="3573016"/>
            <a:chExt cx="3108603" cy="2473325"/>
          </a:xfrm>
        </p:grpSpPr>
        <p:pic>
          <p:nvPicPr>
            <p:cNvPr id="20493" name="Picture 15" descr="conjunto mesa tbl (2º prototipo)_04">
              <a:extLst>
                <a:ext uri="{FF2B5EF4-FFF2-40B4-BE49-F238E27FC236}">
                  <a16:creationId xmlns:a16="http://schemas.microsoft.com/office/drawing/2014/main" id="{2407D4AB-EA85-7C49-A260-ECB75F1F9A4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12866" t="7367" r="12866" b="11052"/>
            <a:stretch>
              <a:fillRect/>
            </a:stretch>
          </p:blipFill>
          <p:spPr bwMode="auto">
            <a:xfrm>
              <a:off x="22641" y="3573016"/>
              <a:ext cx="2579687" cy="247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494" name="CuadroTexto 17">
              <a:extLst>
                <a:ext uri="{FF2B5EF4-FFF2-40B4-BE49-F238E27FC236}">
                  <a16:creationId xmlns:a16="http://schemas.microsoft.com/office/drawing/2014/main" id="{3CF38076-3913-A54D-90B1-89C16B1581AD}"/>
                </a:ext>
              </a:extLst>
            </p:cNvPr>
            <p:cNvSpPr txBox="1">
              <a:spLocks noChangeArrowheads="1"/>
            </p:cNvSpPr>
            <p:nvPr/>
          </p:nvSpPr>
          <p:spPr bwMode="auto">
            <a:xfrm>
              <a:off x="1763489" y="3624907"/>
              <a:ext cx="13677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4"/>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n-GB" altLang="es-ES" sz="1400">
                  <a:solidFill>
                    <a:schemeClr val="tx2"/>
                  </a:solidFill>
                </a:rPr>
                <a:t>Moving Tables</a:t>
              </a:r>
            </a:p>
          </p:txBody>
        </p:sp>
      </p:grpSp>
      <p:grpSp>
        <p:nvGrpSpPr>
          <p:cNvPr id="20485" name="Grupo 5">
            <a:extLst>
              <a:ext uri="{FF2B5EF4-FFF2-40B4-BE49-F238E27FC236}">
                <a16:creationId xmlns:a16="http://schemas.microsoft.com/office/drawing/2014/main" id="{3106E787-22CD-8140-B3CA-3BCC5CCCDA1E}"/>
              </a:ext>
            </a:extLst>
          </p:cNvPr>
          <p:cNvGrpSpPr>
            <a:grpSpLocks/>
          </p:cNvGrpSpPr>
          <p:nvPr/>
        </p:nvGrpSpPr>
        <p:grpSpPr bwMode="auto">
          <a:xfrm>
            <a:off x="3419475" y="3933825"/>
            <a:ext cx="3151188" cy="2306638"/>
            <a:chOff x="3419872" y="3933056"/>
            <a:chExt cx="3151187" cy="2307066"/>
          </a:xfrm>
        </p:grpSpPr>
        <p:pic>
          <p:nvPicPr>
            <p:cNvPr id="20491" name="Imagen 9">
              <a:extLst>
                <a:ext uri="{FF2B5EF4-FFF2-40B4-BE49-F238E27FC236}">
                  <a16:creationId xmlns:a16="http://schemas.microsoft.com/office/drawing/2014/main" id="{5AA5F5FB-6DC6-F64D-BC23-5B17C7DF240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19872" y="3933056"/>
              <a:ext cx="3151187"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2" name="CuadroTexto 18">
              <a:extLst>
                <a:ext uri="{FF2B5EF4-FFF2-40B4-BE49-F238E27FC236}">
                  <a16:creationId xmlns:a16="http://schemas.microsoft.com/office/drawing/2014/main" id="{8A4362E0-9F50-F44F-B4AF-CD11BF3E6462}"/>
                </a:ext>
              </a:extLst>
            </p:cNvPr>
            <p:cNvSpPr txBox="1">
              <a:spLocks noChangeArrowheads="1"/>
            </p:cNvSpPr>
            <p:nvPr/>
          </p:nvSpPr>
          <p:spPr bwMode="auto">
            <a:xfrm>
              <a:off x="3824884" y="5932345"/>
              <a:ext cx="22592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4"/>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n-GB" altLang="es-ES" sz="1400">
                  <a:solidFill>
                    <a:schemeClr val="tx2"/>
                  </a:solidFill>
                </a:rPr>
                <a:t>Control Electronics Racks</a:t>
              </a:r>
            </a:p>
          </p:txBody>
        </p:sp>
      </p:grpSp>
      <p:grpSp>
        <p:nvGrpSpPr>
          <p:cNvPr id="20486" name="Grupo 6">
            <a:extLst>
              <a:ext uri="{FF2B5EF4-FFF2-40B4-BE49-F238E27FC236}">
                <a16:creationId xmlns:a16="http://schemas.microsoft.com/office/drawing/2014/main" id="{78D10E56-07B8-304E-B5A1-1232D33979DA}"/>
              </a:ext>
            </a:extLst>
          </p:cNvPr>
          <p:cNvGrpSpPr>
            <a:grpSpLocks/>
          </p:cNvGrpSpPr>
          <p:nvPr/>
        </p:nvGrpSpPr>
        <p:grpSpPr bwMode="auto">
          <a:xfrm>
            <a:off x="7164388" y="2492375"/>
            <a:ext cx="1800225" cy="3981450"/>
            <a:chOff x="7164288" y="2492896"/>
            <a:chExt cx="1800225" cy="3980185"/>
          </a:xfrm>
        </p:grpSpPr>
        <p:pic>
          <p:nvPicPr>
            <p:cNvPr id="20489" name="Picture 15" descr="IMG_0527">
              <a:extLst>
                <a:ext uri="{FF2B5EF4-FFF2-40B4-BE49-F238E27FC236}">
                  <a16:creationId xmlns:a16="http://schemas.microsoft.com/office/drawing/2014/main" id="{84968492-DB42-564A-94CA-36B5401CF5CD}"/>
                </a:ext>
              </a:extLst>
            </p:cNvPr>
            <p:cNvPicPr>
              <a:picLocks noChangeArrowheads="1"/>
            </p:cNvPicPr>
            <p:nvPr/>
          </p:nvPicPr>
          <p:blipFill>
            <a:blip r:embed="rId10">
              <a:extLst>
                <a:ext uri="{28A0092B-C50C-407E-A947-70E740481C1C}">
                  <a14:useLocalDpi xmlns:a14="http://schemas.microsoft.com/office/drawing/2010/main" val="0"/>
                </a:ext>
              </a:extLst>
            </a:blip>
            <a:srcRect l="21632" t="1910" r="14713"/>
            <a:stretch>
              <a:fillRect/>
            </a:stretch>
          </p:blipFill>
          <p:spPr bwMode="auto">
            <a:xfrm>
              <a:off x="7164288" y="2492896"/>
              <a:ext cx="1800225" cy="3570288"/>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0490" name="CuadroTexto 19">
              <a:extLst>
                <a:ext uri="{FF2B5EF4-FFF2-40B4-BE49-F238E27FC236}">
                  <a16:creationId xmlns:a16="http://schemas.microsoft.com/office/drawing/2014/main" id="{EA770968-E366-2147-9BE4-79414DB3B61C}"/>
                </a:ext>
              </a:extLst>
            </p:cNvPr>
            <p:cNvSpPr txBox="1">
              <a:spLocks noChangeArrowheads="1"/>
            </p:cNvSpPr>
            <p:nvPr/>
          </p:nvSpPr>
          <p:spPr bwMode="auto">
            <a:xfrm>
              <a:off x="7380709" y="6165304"/>
              <a:ext cx="13677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4"/>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n-GB" altLang="es-ES" sz="1400">
                  <a:solidFill>
                    <a:schemeClr val="tx2"/>
                  </a:solidFill>
                </a:rPr>
                <a:t>Phase Shifters</a:t>
              </a:r>
            </a:p>
          </p:txBody>
        </p:sp>
      </p:grpSp>
      <p:sp>
        <p:nvSpPr>
          <p:cNvPr id="20487" name="Text Box 20">
            <a:extLst>
              <a:ext uri="{FF2B5EF4-FFF2-40B4-BE49-F238E27FC236}">
                <a16:creationId xmlns:a16="http://schemas.microsoft.com/office/drawing/2014/main" id="{90F3A0F4-998F-0745-8978-5A0F56321FA9}"/>
              </a:ext>
            </a:extLst>
          </p:cNvPr>
          <p:cNvSpPr txBox="1">
            <a:spLocks noChangeArrowheads="1"/>
          </p:cNvSpPr>
          <p:nvPr/>
        </p:nvSpPr>
        <p:spPr bwMode="auto">
          <a:xfrm>
            <a:off x="1239838" y="14288"/>
            <a:ext cx="75803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4625">
              <a:spcBef>
                <a:spcPct val="20000"/>
              </a:spcBef>
              <a:buClr>
                <a:schemeClr val="hlink"/>
              </a:buClr>
              <a:buSzPct val="110000"/>
              <a:buFont typeface="Wingdings" pitchFamily="2" charset="2"/>
              <a:buBlip>
                <a:blip r:embed="rId4"/>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lgn="r" eaLnBrk="1" hangingPunct="1">
              <a:spcBef>
                <a:spcPct val="50000"/>
              </a:spcBef>
              <a:buClrTx/>
              <a:buSzTx/>
              <a:buFontTx/>
              <a:buNone/>
            </a:pPr>
            <a:r>
              <a:rPr lang="en-US" altLang="es-ES" sz="2400" b="1">
                <a:solidFill>
                  <a:srgbClr val="660066"/>
                </a:solidFill>
                <a:latin typeface="Arial" panose="020B0604020202020204" pitchFamily="34" charset="0"/>
              </a:rPr>
              <a:t> </a:t>
            </a:r>
            <a:r>
              <a:rPr lang="en-US" altLang="es-ES" sz="2400" b="1">
                <a:solidFill>
                  <a:srgbClr val="000090"/>
                </a:solidFill>
                <a:latin typeface="Arial" panose="020B0604020202020204" pitchFamily="34" charset="0"/>
              </a:rPr>
              <a:t>CIEMAT Previous Contributions to the  E-XFEL (2)  </a:t>
            </a:r>
            <a:r>
              <a:rPr lang="en-US" altLang="es-ES" sz="3000" b="1">
                <a:solidFill>
                  <a:srgbClr val="000090"/>
                </a:solidFill>
                <a:latin typeface="Arial" panose="020B0604020202020204" pitchFamily="34" charset="0"/>
              </a:rPr>
              <a:t> </a:t>
            </a:r>
          </a:p>
        </p:txBody>
      </p:sp>
      <p:sp>
        <p:nvSpPr>
          <p:cNvPr id="20488" name="CuadroTexto 26">
            <a:extLst>
              <a:ext uri="{FF2B5EF4-FFF2-40B4-BE49-F238E27FC236}">
                <a16:creationId xmlns:a16="http://schemas.microsoft.com/office/drawing/2014/main" id="{C12A974D-D103-C04C-B5C1-C8B7FA55F448}"/>
              </a:ext>
            </a:extLst>
          </p:cNvPr>
          <p:cNvSpPr txBox="1">
            <a:spLocks noChangeArrowheads="1"/>
          </p:cNvSpPr>
          <p:nvPr/>
        </p:nvSpPr>
        <p:spPr bwMode="auto">
          <a:xfrm>
            <a:off x="2843213" y="6597650"/>
            <a:ext cx="6296025" cy="2619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110000"/>
              <a:buFont typeface="Wingdings" pitchFamily="2" charset="2"/>
              <a:buBlip>
                <a:blip r:embed="rId4"/>
              </a:buBlip>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tx1"/>
              </a:buClr>
              <a:buSzPct val="60000"/>
              <a:buFont typeface="Wingdings" pitchFamily="2" charset="2"/>
              <a:buChar char="n"/>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hlink"/>
              </a:buClr>
              <a:buSzPct val="95000"/>
              <a:buFont typeface="Wingdings" pitchFamily="2" charset="2"/>
              <a:buChar char="w"/>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tx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hlink"/>
              </a:buClr>
              <a:buSzPct val="60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ClrTx/>
              <a:buSzTx/>
              <a:buFontTx/>
              <a:buNone/>
            </a:pPr>
            <a:r>
              <a:rPr lang="es-ES" altLang="es-ES" sz="1100">
                <a:solidFill>
                  <a:schemeClr val="tx2"/>
                </a:solidFill>
              </a:rPr>
              <a:t>Presentación CIEMAT en el evento de seguimiento del programa FTEC. 10 de Diciembre de 2020</a:t>
            </a:r>
          </a:p>
        </p:txBody>
      </p:sp>
    </p:spTree>
  </p:cSld>
  <p:clrMapOvr>
    <a:masterClrMapping/>
  </p:clrMapOvr>
  <p:transition spd="med" advClick="0">
    <p:fade/>
  </p:transition>
</p:sld>
</file>

<file path=ppt/tags/tag1.xml><?xml version="1.0" encoding="utf-8"?>
<p:tagLst xmlns:a="http://schemas.openxmlformats.org/drawingml/2006/main" xmlns:r="http://schemas.openxmlformats.org/officeDocument/2006/relationships" xmlns:p="http://schemas.openxmlformats.org/presentationml/2006/main">
  <p:tag name="TIMING" val="|1.6"/>
</p:tagLst>
</file>

<file path=ppt/theme/theme1.xml><?xml version="1.0" encoding="utf-8"?>
<a:theme xmlns:a="http://schemas.openxmlformats.org/drawingml/2006/main" name="Guía">
  <a:themeElements>
    <a:clrScheme name="Guía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fontScheme name="Guía">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a:spPr>
      <a:bodyPr vert="horz" wrap="square" lIns="91440" tIns="45720" rIns="91440" bIns="45720" numCol="1" anchor="b"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3000" b="0" i="0" u="none" strike="noStrike" cap="none" normalizeH="0" baseline="0">
            <a:ln>
              <a:noFill/>
            </a:ln>
            <a:solidFill>
              <a:schemeClr val="tx2"/>
            </a:solidFill>
            <a:effectLst/>
            <a:latin typeface="Tahoma" charset="0"/>
            <a:ea typeface="ＭＳ Ｐゴシック"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a:spPr>
      <a:bodyPr vert="horz" wrap="square" lIns="91440" tIns="45720" rIns="91440" bIns="45720" numCol="1" anchor="b"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3000" b="0" i="0" u="none" strike="noStrike" cap="none" normalizeH="0" baseline="0">
            <a:ln>
              <a:noFill/>
            </a:ln>
            <a:solidFill>
              <a:schemeClr val="tx2"/>
            </a:solidFill>
            <a:effectLst/>
            <a:latin typeface="Tahoma" charset="0"/>
            <a:ea typeface="ＭＳ Ｐゴシック" charset="0"/>
          </a:defRPr>
        </a:defPPr>
      </a:lstStyle>
    </a:lnDef>
  </a:objectDefaults>
  <a:extraClrSchemeLst>
    <a:extraClrScheme>
      <a:clrScheme name="Guía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Guía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Guía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Guía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Guía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Guía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Guía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Guía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presentaciones\Guía.pot</Template>
  <TotalTime>12103</TotalTime>
  <Words>2835</Words>
  <Application>Microsoft Macintosh PowerPoint</Application>
  <PresentationFormat>Presentación en pantalla (4:3)</PresentationFormat>
  <Paragraphs>495</Paragraphs>
  <Slides>33</Slides>
  <Notes>33</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33</vt:i4>
      </vt:variant>
    </vt:vector>
  </HeadingPairs>
  <TitlesOfParts>
    <vt:vector size="41" baseType="lpstr">
      <vt:lpstr>Arial</vt:lpstr>
      <vt:lpstr>Calibri</vt:lpstr>
      <vt:lpstr>Monotype Sorts</vt:lpstr>
      <vt:lpstr>Tahoma</vt:lpstr>
      <vt:lpstr>Times New Roman</vt:lpstr>
      <vt:lpstr>Wingdings</vt:lpstr>
      <vt:lpstr>Guía</vt:lpstr>
      <vt:lpstr>CorelDRAW</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The LHC Hi Lumi</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Integration Activities</vt:lpstr>
      <vt:lpstr>Presentación de PowerPoint</vt:lpstr>
      <vt:lpstr>Presentación de PowerPoint</vt:lpstr>
      <vt:lpstr>Presentación de PowerPoint</vt:lpstr>
      <vt:lpstr>Presentación de PowerPoint</vt:lpstr>
      <vt:lpstr>Presentación de PowerPoint</vt:lpstr>
    </vt:vector>
  </TitlesOfParts>
  <Company>particular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Luis García-Tabarés</dc:creator>
  <cp:lastModifiedBy>Luis García-Tabarés</cp:lastModifiedBy>
  <cp:revision>535</cp:revision>
  <cp:lastPrinted>2016-05-25T15:42:12Z</cp:lastPrinted>
  <dcterms:created xsi:type="dcterms:W3CDTF">2006-03-21T13:01:44Z</dcterms:created>
  <dcterms:modified xsi:type="dcterms:W3CDTF">2020-12-10T08:04:04Z</dcterms:modified>
</cp:coreProperties>
</file>