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556" r:id="rId2"/>
    <p:sldId id="582" r:id="rId3"/>
    <p:sldId id="578" r:id="rId4"/>
    <p:sldId id="581" r:id="rId5"/>
    <p:sldId id="571" r:id="rId6"/>
    <p:sldId id="580" r:id="rId7"/>
    <p:sldId id="579" r:id="rId8"/>
    <p:sldId id="572" r:id="rId9"/>
    <p:sldId id="573" r:id="rId10"/>
    <p:sldId id="575" r:id="rId11"/>
    <p:sldId id="574" r:id="rId12"/>
    <p:sldId id="576" r:id="rId13"/>
    <p:sldId id="585" r:id="rId14"/>
    <p:sldId id="583" r:id="rId15"/>
    <p:sldId id="5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33"/>
    <a:srgbClr val="008000"/>
    <a:srgbClr val="00B050"/>
    <a:srgbClr val="990033"/>
    <a:srgbClr val="0000FF"/>
    <a:srgbClr val="0055A0"/>
    <a:srgbClr val="CC0000"/>
    <a:srgbClr val="FF00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90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81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E1DC0-4822-40FD-A2A6-A6951578AD29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F86F3-7255-4714-9E9F-B314CE7D394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650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E33CB-1DBD-4FEF-9BD7-8DEB503C6366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F9145-8CB4-4E85-BDF3-8DFF7171BA3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44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F9145-8CB4-4E85-BDF3-8DFF7171BA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32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In-situ treatment for LHC-BS #95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In-situ treatment for LHC-BS #95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In-situ treatment for LHC-BS #95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In-situ treatment for LHC-BS #95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In-situ treatment for LHC-BS #95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In-situ treatment for LHC-BS #95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In-situ treatment for LHC-BS #95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17/11/2020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In-situ treatment for LHC-BS #95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20" name="Picture 19" descr="VSC logo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08" y="6253162"/>
            <a:ext cx="838200" cy="571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44814"/>
            <a:ext cx="8501449" cy="94044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55A0"/>
                </a:solidFill>
              </a:rPr>
              <a:t>Laser Treatment for Electron Cloud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50D1A7B-5C21-48EF-B6B3-C23133690AB8}"/>
              </a:ext>
            </a:extLst>
          </p:cNvPr>
          <p:cNvSpPr txBox="1"/>
          <p:nvPr/>
        </p:nvSpPr>
        <p:spPr>
          <a:xfrm>
            <a:off x="406855" y="3993640"/>
            <a:ext cx="3912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 Karen </a:t>
            </a:r>
            <a:r>
              <a:rPr lang="en-US" dirty="0" err="1"/>
              <a:t>Reascos</a:t>
            </a:r>
            <a:r>
              <a:rPr lang="en-US" dirty="0"/>
              <a:t> </a:t>
            </a:r>
            <a:r>
              <a:rPr lang="en-US" dirty="0" err="1"/>
              <a:t>Portilla</a:t>
            </a:r>
            <a:r>
              <a:rPr lang="en-US" dirty="0"/>
              <a:t> TE-VSC</a:t>
            </a:r>
          </a:p>
          <a:p>
            <a:endParaRPr lang="en-US" dirty="0"/>
          </a:p>
          <a:p>
            <a:r>
              <a:rPr lang="en-US" dirty="0"/>
              <a:t>Supervisors:</a:t>
            </a:r>
          </a:p>
          <a:p>
            <a:r>
              <a:rPr lang="en-US" dirty="0"/>
              <a:t>Marcel </a:t>
            </a:r>
            <a:r>
              <a:rPr lang="en-US" dirty="0" err="1"/>
              <a:t>Himmerlich</a:t>
            </a:r>
            <a:r>
              <a:rPr lang="en-US" dirty="0"/>
              <a:t> TE-VSC</a:t>
            </a:r>
          </a:p>
          <a:p>
            <a:r>
              <a:rPr lang="en-US" dirty="0"/>
              <a:t>Mauro </a:t>
            </a:r>
            <a:r>
              <a:rPr lang="en-US" dirty="0" err="1"/>
              <a:t>Taborelli</a:t>
            </a:r>
            <a:r>
              <a:rPr lang="en-US" dirty="0"/>
              <a:t> TE-VSC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pic>
        <p:nvPicPr>
          <p:cNvPr id="4103" name="Picture 7">
            <a:extLst>
              <a:ext uri="{FF2B5EF4-FFF2-40B4-BE49-F238E27FC236}">
                <a16:creationId xmlns:a16="http://schemas.microsoft.com/office/drawing/2014/main" id="{6ACD052D-0FF3-48AF-9405-318DB2F07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633" y="1163110"/>
            <a:ext cx="1600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1E0CEC59-A1A6-41F5-8611-F0A57873B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155" y="1023059"/>
            <a:ext cx="18002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>
            <a:extLst>
              <a:ext uri="{FF2B5EF4-FFF2-40B4-BE49-F238E27FC236}">
                <a16:creationId xmlns:a16="http://schemas.microsoft.com/office/drawing/2014/main" id="{625D3F54-8B77-4ED1-A2CC-B01246D7B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232" y="2920293"/>
            <a:ext cx="1847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87301764-5C6A-4967-8612-584E44A2A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89" y="3044474"/>
            <a:ext cx="13716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2">
            <a:extLst>
              <a:ext uri="{FF2B5EF4-FFF2-40B4-BE49-F238E27FC236}">
                <a16:creationId xmlns:a16="http://schemas.microsoft.com/office/drawing/2014/main" id="{FE5738E4-9AD0-417B-B106-A89AB355FCDB}"/>
              </a:ext>
            </a:extLst>
          </p:cNvPr>
          <p:cNvSpPr txBox="1"/>
          <p:nvPr/>
        </p:nvSpPr>
        <p:spPr>
          <a:xfrm>
            <a:off x="2173212" y="2151265"/>
            <a:ext cx="84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Spiral</a:t>
            </a: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BE27E772-0D33-4E92-8D33-E4ACA6E02D0C}"/>
              </a:ext>
            </a:extLst>
          </p:cNvPr>
          <p:cNvSpPr txBox="1"/>
          <p:nvPr/>
        </p:nvSpPr>
        <p:spPr>
          <a:xfrm>
            <a:off x="1893107" y="4636394"/>
            <a:ext cx="154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Partial Spiral</a:t>
            </a: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E54F132B-7C3C-4E07-9308-0C51656BE7D6}"/>
              </a:ext>
            </a:extLst>
          </p:cNvPr>
          <p:cNvSpPr txBox="1"/>
          <p:nvPr/>
        </p:nvSpPr>
        <p:spPr>
          <a:xfrm>
            <a:off x="5728584" y="2230289"/>
            <a:ext cx="132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Zig-zag</a:t>
            </a: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779ECE5A-DF1D-49C6-994F-51B1CD8D25AC}"/>
              </a:ext>
            </a:extLst>
          </p:cNvPr>
          <p:cNvSpPr txBox="1"/>
          <p:nvPr/>
        </p:nvSpPr>
        <p:spPr>
          <a:xfrm>
            <a:off x="5828178" y="4616453"/>
            <a:ext cx="84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8E038A5-3E3A-4BEF-93AD-4AB67101FC7A}"/>
              </a:ext>
            </a:extLst>
          </p:cNvPr>
          <p:cNvSpPr/>
          <p:nvPr/>
        </p:nvSpPr>
        <p:spPr>
          <a:xfrm>
            <a:off x="568833" y="5226928"/>
            <a:ext cx="8278180" cy="3651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97A86D9-8EAA-4398-A7F2-6DDDF417E4E9}"/>
              </a:ext>
            </a:extLst>
          </p:cNvPr>
          <p:cNvSpPr/>
          <p:nvPr/>
        </p:nvSpPr>
        <p:spPr>
          <a:xfrm>
            <a:off x="1148040" y="5226928"/>
            <a:ext cx="1267782" cy="345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Spiral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FCF0FC8-67ED-43EC-AD28-A8C3023CF3AB}"/>
              </a:ext>
            </a:extLst>
          </p:cNvPr>
          <p:cNvSpPr/>
          <p:nvPr/>
        </p:nvSpPr>
        <p:spPr>
          <a:xfrm>
            <a:off x="2415821" y="5226927"/>
            <a:ext cx="3062467" cy="345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Partial Spiral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0FA2AAB-C234-4115-9A59-3989397A7A68}"/>
              </a:ext>
            </a:extLst>
          </p:cNvPr>
          <p:cNvSpPr/>
          <p:nvPr/>
        </p:nvSpPr>
        <p:spPr>
          <a:xfrm>
            <a:off x="5478290" y="5228684"/>
            <a:ext cx="1249890" cy="345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Zig-zag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D8A50D8-16F7-4DB3-8B82-0CDF85ED6AE8}"/>
              </a:ext>
            </a:extLst>
          </p:cNvPr>
          <p:cNvSpPr/>
          <p:nvPr/>
        </p:nvSpPr>
        <p:spPr>
          <a:xfrm>
            <a:off x="6745115" y="5226926"/>
            <a:ext cx="863595" cy="345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Lines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6A4BF51-4FA1-41C2-8B5E-09DD987EE99E}"/>
              </a:ext>
            </a:extLst>
          </p:cNvPr>
          <p:cNvSpPr txBox="1"/>
          <p:nvPr/>
        </p:nvSpPr>
        <p:spPr>
          <a:xfrm>
            <a:off x="63566" y="55912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0m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129DBAD-3CB8-4BFE-94B8-F912EEC34EF3}"/>
              </a:ext>
            </a:extLst>
          </p:cNvPr>
          <p:cNvSpPr txBox="1"/>
          <p:nvPr/>
        </p:nvSpPr>
        <p:spPr>
          <a:xfrm>
            <a:off x="8530259" y="560486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15m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4739ACF-82B9-4B90-A0BB-1C2A1DAC8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6" y="136525"/>
            <a:ext cx="9143999" cy="712699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Robot movements</a:t>
            </a:r>
          </a:p>
        </p:txBody>
      </p:sp>
    </p:spTree>
    <p:extLst>
      <p:ext uri="{BB962C8B-B14F-4D97-AF65-F5344CB8AC3E}">
        <p14:creationId xmlns:p14="http://schemas.microsoft.com/office/powerpoint/2010/main" val="406595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011871BB-3FF0-4B36-B02F-9E9B2C8AA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065"/>
            <a:ext cx="9144000" cy="5380464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B9433473-5B8A-408D-AC04-92EDBA4C7179}"/>
              </a:ext>
            </a:extLst>
          </p:cNvPr>
          <p:cNvSpPr txBox="1"/>
          <p:nvPr/>
        </p:nvSpPr>
        <p:spPr>
          <a:xfrm>
            <a:off x="6089959" y="2386688"/>
            <a:ext cx="305404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Device communication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Software Interlocks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Sequence combination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07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B85C78-AF5A-41BD-AE58-050A9143F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Trainings and Volunteering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01C3107-B055-4546-ACEB-BAEBC0208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69" y="2467764"/>
            <a:ext cx="1666875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664CC044-9134-428E-9E66-BD3347F7D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235" y="1371869"/>
            <a:ext cx="296227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C397701C-226F-430E-B0DE-FF2782E5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8" y="3083808"/>
            <a:ext cx="311467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>
            <a:extLst>
              <a:ext uri="{FF2B5EF4-FFF2-40B4-BE49-F238E27FC236}">
                <a16:creationId xmlns:a16="http://schemas.microsoft.com/office/drawing/2014/main" id="{C254F87A-433E-4BE7-A09E-8BBD8BCEB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991" y="2910597"/>
            <a:ext cx="8382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D345B9FA-E9C3-4C05-AC85-50C163C18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8" y="2433897"/>
            <a:ext cx="112395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011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F1F3A0-D6F7-4892-94A9-E9841BB18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Request for electrical and lightning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409D19C-1BF5-4019-BCE8-C638EAF52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7" y="1349374"/>
            <a:ext cx="8918037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3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B85C78-AF5A-41BD-AE58-050A9143F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Actions Planned</a:t>
            </a: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8FB6C078-D877-42A3-88E1-2ADF3B1B3D32}"/>
              </a:ext>
            </a:extLst>
          </p:cNvPr>
          <p:cNvSpPr txBox="1"/>
          <p:nvPr/>
        </p:nvSpPr>
        <p:spPr>
          <a:xfrm>
            <a:off x="617811" y="1689879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Multiple - sequence long test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DEF1A45C-9FF3-438B-8EA4-C337C41A0D3F}"/>
              </a:ext>
            </a:extLst>
          </p:cNvPr>
          <p:cNvSpPr txBox="1"/>
          <p:nvPr/>
        </p:nvSpPr>
        <p:spPr>
          <a:xfrm>
            <a:off x="617811" y="3935949"/>
            <a:ext cx="7679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Laser installation with the Beam Delivery System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A54BF392-3868-4480-900D-586181871E72}"/>
              </a:ext>
            </a:extLst>
          </p:cNvPr>
          <p:cNvSpPr txBox="1"/>
          <p:nvPr/>
        </p:nvSpPr>
        <p:spPr>
          <a:xfrm>
            <a:off x="617811" y="4894911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Laser Beam Stabilization Reading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5CABEE73-3848-4F6D-A910-ECE82D948110}"/>
              </a:ext>
            </a:extLst>
          </p:cNvPr>
          <p:cNvSpPr txBox="1"/>
          <p:nvPr/>
        </p:nvSpPr>
        <p:spPr>
          <a:xfrm>
            <a:off x="617811" y="2648841"/>
            <a:ext cx="7950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Reply the </a:t>
            </a:r>
            <a:r>
              <a:rPr lang="en-GB" sz="2400" dirty="0" err="1"/>
              <a:t>Labview</a:t>
            </a:r>
            <a:r>
              <a:rPr lang="en-GB" sz="2400" dirty="0"/>
              <a:t> control system for the collaboration with the University of Dundee.</a:t>
            </a:r>
          </a:p>
        </p:txBody>
      </p:sp>
    </p:spTree>
    <p:extLst>
      <p:ext uri="{BB962C8B-B14F-4D97-AF65-F5344CB8AC3E}">
        <p14:creationId xmlns:p14="http://schemas.microsoft.com/office/powerpoint/2010/main" val="348681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B85C78-AF5A-41BD-AE58-050A9143F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70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Thank you for your attention!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5EC523F-967E-43B4-B152-F8FEBE82D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035" y="2560637"/>
            <a:ext cx="35337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95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86475D75-AB16-4C6B-BC14-C208B4261BC6}"/>
              </a:ext>
            </a:extLst>
          </p:cNvPr>
          <p:cNvSpPr txBox="1"/>
          <p:nvPr/>
        </p:nvSpPr>
        <p:spPr>
          <a:xfrm>
            <a:off x="585355" y="1684382"/>
            <a:ext cx="6858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500" dirty="0"/>
              <a:t>End Switches and Camera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Cable Management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Control Software Development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Trainings and Volunteering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/>
          </a:p>
          <a:p>
            <a:pPr marL="457200" indent="-457200">
              <a:buFont typeface="+mj-lt"/>
              <a:buAutoNum type="arabicPeriod"/>
            </a:pPr>
            <a:r>
              <a:rPr lang="en-US" sz="2500" dirty="0"/>
              <a:t>Actions Planned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97F5A4-4336-40A6-802C-E01C944AA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dirty="0">
                <a:latin typeface="Arial Black" panose="020B0A04020102020204" pitchFamily="34" charset="0"/>
              </a:rPr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1953348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F85538-3E1A-4C04-BDB2-77A53040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End Switches and Camera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B9723C2-80F1-4A19-AF19-2F096AD7D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88" y="1065388"/>
            <a:ext cx="7533823" cy="503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05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F85538-3E1A-4C04-BDB2-77A53040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End Switches and Camera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ED819673-F6B5-4787-B9DE-18C8E7E2297D}"/>
              </a:ext>
            </a:extLst>
          </p:cNvPr>
          <p:cNvSpPr txBox="1"/>
          <p:nvPr/>
        </p:nvSpPr>
        <p:spPr>
          <a:xfrm>
            <a:off x="728639" y="943415"/>
            <a:ext cx="768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Problem: the switches were not activated when the robot reaches the end.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2241B12-D5E3-46A5-AA6A-D890F31EB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838" y="1435312"/>
            <a:ext cx="7192324" cy="4602788"/>
          </a:xfrm>
          <a:prstGeom prst="rect">
            <a:avLst/>
          </a:prstGeom>
        </p:spPr>
      </p:pic>
      <p:sp>
        <p:nvSpPr>
          <p:cNvPr id="11" name="Flecha: hacia la izquierda 10">
            <a:extLst>
              <a:ext uri="{FF2B5EF4-FFF2-40B4-BE49-F238E27FC236}">
                <a16:creationId xmlns:a16="http://schemas.microsoft.com/office/drawing/2014/main" id="{03F684FE-7F60-4FF1-AAC0-D9D61AE8C3C3}"/>
              </a:ext>
            </a:extLst>
          </p:cNvPr>
          <p:cNvSpPr/>
          <p:nvPr/>
        </p:nvSpPr>
        <p:spPr>
          <a:xfrm rot="1687470">
            <a:off x="6577056" y="2663077"/>
            <a:ext cx="981623" cy="379238"/>
          </a:xfrm>
          <a:prstGeom prst="lef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6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F85538-3E1A-4C04-BDB2-77A53040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Cable Management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4173D90-A2F7-4FE4-9C0C-4F9223ADC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8846"/>
            <a:ext cx="9144000" cy="422030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E7C6093-1700-4554-A2EA-E016D5E4A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1318846"/>
            <a:ext cx="6944897" cy="33139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52B078B-B15E-4ED1-8FC9-43A399C5C05A}"/>
              </a:ext>
            </a:extLst>
          </p:cNvPr>
          <p:cNvSpPr txBox="1"/>
          <p:nvPr/>
        </p:nvSpPr>
        <p:spPr>
          <a:xfrm>
            <a:off x="0" y="5622984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*hose = </a:t>
            </a:r>
            <a:r>
              <a:rPr lang="en-US" dirty="0" err="1"/>
              <a:t>manguera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70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F85538-3E1A-4C04-BDB2-77A53040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9143999" cy="1351820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Cable Management</a:t>
            </a:r>
            <a:br>
              <a:rPr lang="en-US" sz="3300" dirty="0"/>
            </a:br>
            <a:br>
              <a:rPr lang="en-US" sz="3300" dirty="0"/>
            </a:br>
            <a:r>
              <a:rPr lang="en-US" sz="2400" b="1" dirty="0"/>
              <a:t>Material selection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8F42D452-1979-4A57-82A3-5AF5DC01DCDF}"/>
              </a:ext>
            </a:extLst>
          </p:cNvPr>
          <p:cNvSpPr txBox="1"/>
          <p:nvPr/>
        </p:nvSpPr>
        <p:spPr>
          <a:xfrm>
            <a:off x="51256" y="1488345"/>
            <a:ext cx="89182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b="1" dirty="0"/>
              <a:t>Vacuum compatible </a:t>
            </a:r>
            <a:r>
              <a:rPr lang="en-US" dirty="0"/>
              <a:t>to avoid contamination. Polymers containing F or Cl elements like PTFE should also be avoided. </a:t>
            </a:r>
          </a:p>
          <a:p>
            <a:pPr fontAlgn="base"/>
            <a:endParaRPr lang="en-US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b="1" dirty="0"/>
              <a:t>Hard enough </a:t>
            </a:r>
            <a:r>
              <a:rPr lang="en-US" dirty="0"/>
              <a:t>to avoid </a:t>
            </a:r>
            <a:r>
              <a:rPr lang="en-US" b="1" dirty="0"/>
              <a:t>abrasion</a:t>
            </a:r>
            <a:r>
              <a:rPr lang="en-US" dirty="0"/>
              <a:t> but not so hard that it </a:t>
            </a:r>
            <a:r>
              <a:rPr lang="en-US" b="1" dirty="0"/>
              <a:t>scratches </a:t>
            </a:r>
            <a:r>
              <a:rPr lang="en-US" dirty="0"/>
              <a:t>the Beam Screen surface. </a:t>
            </a:r>
          </a:p>
          <a:p>
            <a:pPr fontAlgn="base"/>
            <a:endParaRPr lang="en-US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b="1" dirty="0"/>
              <a:t>Light and flexible </a:t>
            </a:r>
            <a:r>
              <a:rPr lang="en-US" dirty="0"/>
              <a:t>enough for the cable management. The material must allow a minimum bending radius of </a:t>
            </a:r>
            <a:r>
              <a:rPr lang="en-US" b="1" dirty="0"/>
              <a:t>12cm</a:t>
            </a:r>
            <a:r>
              <a:rPr lang="en-US" dirty="0"/>
              <a:t>. </a:t>
            </a:r>
          </a:p>
          <a:p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631CD68-8682-4243-97E9-1343D1EBB124}"/>
              </a:ext>
            </a:extLst>
          </p:cNvPr>
          <p:cNvSpPr/>
          <p:nvPr/>
        </p:nvSpPr>
        <p:spPr>
          <a:xfrm>
            <a:off x="5125156" y="4517110"/>
            <a:ext cx="2957689" cy="865388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UHMWPE</a:t>
            </a:r>
          </a:p>
          <a:p>
            <a:pPr algn="ctr"/>
            <a:r>
              <a:rPr lang="en-US" dirty="0"/>
              <a:t>Ultra high molecular weight polyethylene</a:t>
            </a:r>
            <a:endParaRPr lang="en-US" b="1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77837BD-0BE9-47F6-8A86-151603CE20E3}"/>
              </a:ext>
            </a:extLst>
          </p:cNvPr>
          <p:cNvSpPr/>
          <p:nvPr/>
        </p:nvSpPr>
        <p:spPr>
          <a:xfrm>
            <a:off x="1061157" y="4517110"/>
            <a:ext cx="2957689" cy="865388"/>
          </a:xfrm>
          <a:prstGeom prst="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PEEK</a:t>
            </a:r>
          </a:p>
          <a:p>
            <a:pPr algn="ctr"/>
            <a:r>
              <a:rPr lang="en-US" dirty="0" err="1"/>
              <a:t>Polyetheretherketone</a:t>
            </a:r>
            <a:endParaRPr lang="en-US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6B8641F-A5B2-4BF8-8A40-2F2556762A1B}"/>
              </a:ext>
            </a:extLst>
          </p:cNvPr>
          <p:cNvSpPr txBox="1"/>
          <p:nvPr/>
        </p:nvSpPr>
        <p:spPr>
          <a:xfrm rot="19533825">
            <a:off x="953821" y="4404441"/>
            <a:ext cx="3707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TOO RIGID</a:t>
            </a:r>
          </a:p>
        </p:txBody>
      </p:sp>
    </p:spTree>
    <p:extLst>
      <p:ext uri="{BB962C8B-B14F-4D97-AF65-F5344CB8AC3E}">
        <p14:creationId xmlns:p14="http://schemas.microsoft.com/office/powerpoint/2010/main" val="304491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F85538-3E1A-4C04-BDB2-77A53040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2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Cable Management</a:t>
            </a:r>
          </a:p>
        </p:txBody>
      </p:sp>
      <p:pic>
        <p:nvPicPr>
          <p:cNvPr id="12" name="Grabación de pantalla 11">
            <a:hlinkClick r:id="" action="ppaction://media"/>
            <a:extLst>
              <a:ext uri="{FF2B5EF4-FFF2-40B4-BE49-F238E27FC236}">
                <a16:creationId xmlns:a16="http://schemas.microsoft.com/office/drawing/2014/main" id="{1100964B-A2D9-434B-BD4C-4A709A531A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2450" y="952500"/>
            <a:ext cx="80391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7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pic>
        <p:nvPicPr>
          <p:cNvPr id="10" name="Imagen 9" descr="Captura de pantalla de computadora&#10;&#10;Descripción generada automáticamente">
            <a:extLst>
              <a:ext uri="{FF2B5EF4-FFF2-40B4-BE49-F238E27FC236}">
                <a16:creationId xmlns:a16="http://schemas.microsoft.com/office/drawing/2014/main" id="{AADABCF0-DB4B-48E3-B7F2-CA0F35880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033"/>
            <a:ext cx="9144000" cy="5715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8FF0300-3F0E-4D0F-A6A8-75D40EF61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087"/>
            <a:ext cx="9143999" cy="712699"/>
          </a:xfrm>
        </p:spPr>
        <p:txBody>
          <a:bodyPr>
            <a:noAutofit/>
          </a:bodyPr>
          <a:lstStyle/>
          <a:p>
            <a:pPr algn="ctr"/>
            <a:r>
              <a:rPr lang="en-US" sz="3300" b="1" dirty="0"/>
              <a:t>Control Software Development</a:t>
            </a:r>
          </a:p>
        </p:txBody>
      </p:sp>
    </p:spTree>
    <p:extLst>
      <p:ext uri="{BB962C8B-B14F-4D97-AF65-F5344CB8AC3E}">
        <p14:creationId xmlns:p14="http://schemas.microsoft.com/office/powerpoint/2010/main" val="4238055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641123" y="6356349"/>
            <a:ext cx="2133600" cy="365125"/>
          </a:xfrm>
        </p:spPr>
        <p:txBody>
          <a:bodyPr/>
          <a:lstStyle/>
          <a:p>
            <a:pPr algn="ctr"/>
            <a:r>
              <a:rPr lang="en-US" dirty="0"/>
              <a:t>10/12/2020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42311" y="6356350"/>
            <a:ext cx="2895600" cy="365125"/>
          </a:xfrm>
        </p:spPr>
        <p:txBody>
          <a:bodyPr/>
          <a:lstStyle/>
          <a:p>
            <a:r>
              <a:rPr lang="en-US" dirty="0"/>
              <a:t>FTEC – 11</a:t>
            </a:r>
            <a:r>
              <a:rPr lang="en-US" baseline="30000" dirty="0"/>
              <a:t>th</a:t>
            </a:r>
            <a:r>
              <a:rPr lang="en-US" dirty="0"/>
              <a:t> Workshop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0B42AA9-19B1-4582-958E-0BBA5F9FC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22" y="0"/>
            <a:ext cx="7539356" cy="619180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048BC68-D4B3-45BD-8281-761624165527}"/>
              </a:ext>
            </a:extLst>
          </p:cNvPr>
          <p:cNvSpPr/>
          <p:nvPr/>
        </p:nvSpPr>
        <p:spPr>
          <a:xfrm>
            <a:off x="3571864" y="869244"/>
            <a:ext cx="1800121" cy="1490134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F3BBD54-9843-402C-A09B-62F69414FB9E}"/>
              </a:ext>
            </a:extLst>
          </p:cNvPr>
          <p:cNvSpPr/>
          <p:nvPr/>
        </p:nvSpPr>
        <p:spPr>
          <a:xfrm>
            <a:off x="1841002" y="662795"/>
            <a:ext cx="1523087" cy="1654675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5B6267E-343D-439A-AC6E-A7DBDB35F697}"/>
              </a:ext>
            </a:extLst>
          </p:cNvPr>
          <p:cNvSpPr/>
          <p:nvPr/>
        </p:nvSpPr>
        <p:spPr>
          <a:xfrm>
            <a:off x="1702484" y="3571662"/>
            <a:ext cx="3738760" cy="1490134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79E4764-C7FE-475D-95DF-ABE762B43CBC}"/>
              </a:ext>
            </a:extLst>
          </p:cNvPr>
          <p:cNvSpPr txBox="1"/>
          <p:nvPr/>
        </p:nvSpPr>
        <p:spPr>
          <a:xfrm>
            <a:off x="3475065" y="499912"/>
            <a:ext cx="219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Visual information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CE65F62-A786-4941-AA10-5FB0184696D1}"/>
              </a:ext>
            </a:extLst>
          </p:cNvPr>
          <p:cNvSpPr txBox="1"/>
          <p:nvPr/>
        </p:nvSpPr>
        <p:spPr>
          <a:xfrm>
            <a:off x="1736351" y="230053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Current State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FEE953C-B83B-4550-9273-B23250032D33}"/>
              </a:ext>
            </a:extLst>
          </p:cNvPr>
          <p:cNvSpPr txBox="1"/>
          <p:nvPr/>
        </p:nvSpPr>
        <p:spPr>
          <a:xfrm>
            <a:off x="3173947" y="4151769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Robot movements</a:t>
            </a:r>
          </a:p>
        </p:txBody>
      </p:sp>
    </p:spTree>
    <p:extLst>
      <p:ext uri="{BB962C8B-B14F-4D97-AF65-F5344CB8AC3E}">
        <p14:creationId xmlns:p14="http://schemas.microsoft.com/office/powerpoint/2010/main" val="50738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16378</TotalTime>
  <Words>286</Words>
  <Application>Microsoft Office PowerPoint</Application>
  <PresentationFormat>Presentación en pantalla (4:3)</PresentationFormat>
  <Paragraphs>95</Paragraphs>
  <Slides>15</Slides>
  <Notes>1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Optima</vt:lpstr>
      <vt:lpstr>Wingdings</vt:lpstr>
      <vt:lpstr>CERNCorporate4-3</vt:lpstr>
      <vt:lpstr>Laser Treatment for Electron Cloud</vt:lpstr>
      <vt:lpstr>Index</vt:lpstr>
      <vt:lpstr>End Switches and Camera</vt:lpstr>
      <vt:lpstr>End Switches and Camera</vt:lpstr>
      <vt:lpstr>Cable Management</vt:lpstr>
      <vt:lpstr>Cable Management  Material selection</vt:lpstr>
      <vt:lpstr>Cable Management</vt:lpstr>
      <vt:lpstr>Control Software Development</vt:lpstr>
      <vt:lpstr>Presentación de PowerPoint</vt:lpstr>
      <vt:lpstr>Robot movements</vt:lpstr>
      <vt:lpstr>Presentación de PowerPoint</vt:lpstr>
      <vt:lpstr>Trainings and Volunteering</vt:lpstr>
      <vt:lpstr>Request for electrical and lightning</vt:lpstr>
      <vt:lpstr>Actions Planned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HP</cp:lastModifiedBy>
  <cp:revision>667</cp:revision>
  <dcterms:created xsi:type="dcterms:W3CDTF">2012-11-30T11:04:26Z</dcterms:created>
  <dcterms:modified xsi:type="dcterms:W3CDTF">2020-12-10T07:07:43Z</dcterms:modified>
</cp:coreProperties>
</file>