
<file path=[Content_Types].xml><?xml version="1.0" encoding="utf-8"?>
<Types xmlns="http://schemas.openxmlformats.org/package/2006/content-types">
  <Default Extension="emf" ContentType="image/x-emf"/>
  <Default Extension="jfif" ContentType="image/jpe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9" r:id="rId2"/>
    <p:sldId id="289" r:id="rId3"/>
    <p:sldId id="290" r:id="rId4"/>
    <p:sldId id="295" r:id="rId5"/>
    <p:sldId id="299" r:id="rId6"/>
    <p:sldId id="293" r:id="rId7"/>
    <p:sldId id="298" r:id="rId8"/>
    <p:sldId id="296" r:id="rId9"/>
    <p:sldId id="306" r:id="rId10"/>
    <p:sldId id="300" r:id="rId11"/>
    <p:sldId id="297" r:id="rId12"/>
    <p:sldId id="302" r:id="rId13"/>
    <p:sldId id="307" r:id="rId14"/>
    <p:sldId id="301" r:id="rId15"/>
    <p:sldId id="304" r:id="rId16"/>
    <p:sldId id="305" r:id="rId17"/>
    <p:sldId id="288"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 id="2" name="Guzmán Martín" initials="GM" lastIdx="1" clrIdx="1">
    <p:extLst>
      <p:ext uri="{19B8F6BF-5375-455C-9EA6-DF929625EA0E}">
        <p15:presenceInfo xmlns:p15="http://schemas.microsoft.com/office/powerpoint/2012/main" userId="12e31d9fe2f111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BA6ED1-D05A-4841-A1E8-C46FEF0D9AF8}" v="31" dt="2020-05-18T06:58:43.264"/>
  </p1510:revLst>
</p1510:revInfo>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247"/>
    <p:restoredTop sz="94686"/>
  </p:normalViewPr>
  <p:slideViewPr>
    <p:cSldViewPr snapToGrid="0" snapToObjects="1">
      <p:cViewPr varScale="1">
        <p:scale>
          <a:sx n="152" d="100"/>
          <a:sy n="152" d="100"/>
        </p:scale>
        <p:origin x="186" y="40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zmán Martín" userId="12e31d9fe2f111aa" providerId="LiveId" clId="{36BA6ED1-D05A-4841-A1E8-C46FEF0D9AF8}"/>
    <pc:docChg chg="undo custSel addSld delSld modSld">
      <pc:chgData name="Guzmán Martín" userId="12e31d9fe2f111aa" providerId="LiveId" clId="{36BA6ED1-D05A-4841-A1E8-C46FEF0D9AF8}" dt="2020-05-18T08:31:33.780" v="3476" actId="20577"/>
      <pc:docMkLst>
        <pc:docMk/>
      </pc:docMkLst>
      <pc:sldChg chg="addSp modSp mod">
        <pc:chgData name="Guzmán Martín" userId="12e31d9fe2f111aa" providerId="LiveId" clId="{36BA6ED1-D05A-4841-A1E8-C46FEF0D9AF8}" dt="2020-05-18T06:55:56.617" v="2996" actId="1076"/>
        <pc:sldMkLst>
          <pc:docMk/>
          <pc:sldMk cId="3142636678" sldId="288"/>
        </pc:sldMkLst>
        <pc:spChg chg="add mod">
          <ac:chgData name="Guzmán Martín" userId="12e31d9fe2f111aa" providerId="LiveId" clId="{36BA6ED1-D05A-4841-A1E8-C46FEF0D9AF8}" dt="2020-05-18T06:55:56.617" v="2996" actId="1076"/>
          <ac:spMkLst>
            <pc:docMk/>
            <pc:sldMk cId="3142636678" sldId="288"/>
            <ac:spMk id="2" creationId="{1924F23D-69A2-4DDB-8748-F80789EEDFB3}"/>
          </ac:spMkLst>
        </pc:spChg>
      </pc:sldChg>
      <pc:sldChg chg="addSp modSp mod addCm delCm">
        <pc:chgData name="Guzmán Martín" userId="12e31d9fe2f111aa" providerId="LiveId" clId="{36BA6ED1-D05A-4841-A1E8-C46FEF0D9AF8}" dt="2020-05-18T06:30:52.725" v="1033" actId="1076"/>
        <pc:sldMkLst>
          <pc:docMk/>
          <pc:sldMk cId="3683237492" sldId="289"/>
        </pc:sldMkLst>
        <pc:spChg chg="mod">
          <ac:chgData name="Guzmán Martín" userId="12e31d9fe2f111aa" providerId="LiveId" clId="{36BA6ED1-D05A-4841-A1E8-C46FEF0D9AF8}" dt="2020-05-18T06:26:32.866" v="641" actId="14100"/>
          <ac:spMkLst>
            <pc:docMk/>
            <pc:sldMk cId="3683237492" sldId="289"/>
            <ac:spMk id="2" creationId="{39282597-7D5F-43B6-9C28-AA2A0FE37B05}"/>
          </ac:spMkLst>
        </pc:spChg>
        <pc:spChg chg="mod">
          <ac:chgData name="Guzmán Martín" userId="12e31d9fe2f111aa" providerId="LiveId" clId="{36BA6ED1-D05A-4841-A1E8-C46FEF0D9AF8}" dt="2020-05-18T06:27:07.427" v="738" actId="20577"/>
          <ac:spMkLst>
            <pc:docMk/>
            <pc:sldMk cId="3683237492" sldId="289"/>
            <ac:spMk id="5" creationId="{E2F450C9-8469-439B-807B-B1959225421F}"/>
          </ac:spMkLst>
        </pc:spChg>
        <pc:picChg chg="add mod">
          <ac:chgData name="Guzmán Martín" userId="12e31d9fe2f111aa" providerId="LiveId" clId="{36BA6ED1-D05A-4841-A1E8-C46FEF0D9AF8}" dt="2020-05-18T06:30:52.725" v="1033" actId="1076"/>
          <ac:picMkLst>
            <pc:docMk/>
            <pc:sldMk cId="3683237492" sldId="289"/>
            <ac:picMk id="8" creationId="{A7E4A7BE-C44D-44E0-9985-5DC695D7A71B}"/>
          </ac:picMkLst>
        </pc:picChg>
      </pc:sldChg>
      <pc:sldChg chg="modSp new mod">
        <pc:chgData name="Guzmán Martín" userId="12e31d9fe2f111aa" providerId="LiveId" clId="{36BA6ED1-D05A-4841-A1E8-C46FEF0D9AF8}" dt="2020-05-18T08:31:33.780" v="3476" actId="20577"/>
        <pc:sldMkLst>
          <pc:docMk/>
          <pc:sldMk cId="3238731431" sldId="290"/>
        </pc:sldMkLst>
        <pc:spChg chg="mod">
          <ac:chgData name="Guzmán Martín" userId="12e31d9fe2f111aa" providerId="LiveId" clId="{36BA6ED1-D05A-4841-A1E8-C46FEF0D9AF8}" dt="2020-05-18T08:31:33.780" v="3476" actId="20577"/>
          <ac:spMkLst>
            <pc:docMk/>
            <pc:sldMk cId="3238731431" sldId="290"/>
            <ac:spMk id="2" creationId="{A748714F-8F0E-40BA-B3D2-560BF659651C}"/>
          </ac:spMkLst>
        </pc:spChg>
        <pc:spChg chg="mod">
          <ac:chgData name="Guzmán Martín" userId="12e31d9fe2f111aa" providerId="LiveId" clId="{36BA6ED1-D05A-4841-A1E8-C46FEF0D9AF8}" dt="2020-05-18T06:24:11.578" v="638"/>
          <ac:spMkLst>
            <pc:docMk/>
            <pc:sldMk cId="3238731431" sldId="290"/>
            <ac:spMk id="3" creationId="{18BE23BE-611A-4864-A41F-F6022B7574C8}"/>
          </ac:spMkLst>
        </pc:spChg>
        <pc:spChg chg="mod">
          <ac:chgData name="Guzmán Martín" userId="12e31d9fe2f111aa" providerId="LiveId" clId="{36BA6ED1-D05A-4841-A1E8-C46FEF0D9AF8}" dt="2020-05-18T06:27:11.012" v="739"/>
          <ac:spMkLst>
            <pc:docMk/>
            <pc:sldMk cId="3238731431" sldId="290"/>
            <ac:spMk id="5" creationId="{0CA8B058-9D91-431F-A1C8-C62BA0981319}"/>
          </ac:spMkLst>
        </pc:spChg>
      </pc:sldChg>
      <pc:sldChg chg="new del">
        <pc:chgData name="Guzmán Martín" userId="12e31d9fe2f111aa" providerId="LiveId" clId="{36BA6ED1-D05A-4841-A1E8-C46FEF0D9AF8}" dt="2020-05-18T06:26:42.521" v="643" actId="47"/>
        <pc:sldMkLst>
          <pc:docMk/>
          <pc:sldMk cId="1308982361" sldId="291"/>
        </pc:sldMkLst>
      </pc:sldChg>
      <pc:sldChg chg="addSp modSp add mod">
        <pc:chgData name="Guzmán Martín" userId="12e31d9fe2f111aa" providerId="LiveId" clId="{36BA6ED1-D05A-4841-A1E8-C46FEF0D9AF8}" dt="2020-05-18T06:56:29.066" v="3075" actId="20577"/>
        <pc:sldMkLst>
          <pc:docMk/>
          <pc:sldMk cId="2699726630" sldId="291"/>
        </pc:sldMkLst>
        <pc:spChg chg="mod">
          <ac:chgData name="Guzmán Martín" userId="12e31d9fe2f111aa" providerId="LiveId" clId="{36BA6ED1-D05A-4841-A1E8-C46FEF0D9AF8}" dt="2020-05-18T06:56:29.066" v="3075" actId="20577"/>
          <ac:spMkLst>
            <pc:docMk/>
            <pc:sldMk cId="2699726630" sldId="291"/>
            <ac:spMk id="2" creationId="{A748714F-8F0E-40BA-B3D2-560BF659651C}"/>
          </ac:spMkLst>
        </pc:spChg>
        <pc:spChg chg="mod">
          <ac:chgData name="Guzmán Martín" userId="12e31d9fe2f111aa" providerId="LiveId" clId="{36BA6ED1-D05A-4841-A1E8-C46FEF0D9AF8}" dt="2020-05-18T06:55:01.379" v="2958" actId="20577"/>
          <ac:spMkLst>
            <pc:docMk/>
            <pc:sldMk cId="2699726630" sldId="291"/>
            <ac:spMk id="3" creationId="{18BE23BE-611A-4864-A41F-F6022B7574C8}"/>
          </ac:spMkLst>
        </pc:spChg>
        <pc:picChg chg="add mod">
          <ac:chgData name="Guzmán Martín" userId="12e31d9fe2f111aa" providerId="LiveId" clId="{36BA6ED1-D05A-4841-A1E8-C46FEF0D9AF8}" dt="2020-05-18T06:39:24.122" v="1392" actId="1076"/>
          <ac:picMkLst>
            <pc:docMk/>
            <pc:sldMk cId="2699726630" sldId="291"/>
            <ac:picMk id="7" creationId="{440D98AF-E64C-455A-8507-1BB481A22A3F}"/>
          </ac:picMkLst>
        </pc:picChg>
        <pc:picChg chg="add mod">
          <ac:chgData name="Guzmán Martín" userId="12e31d9fe2f111aa" providerId="LiveId" clId="{36BA6ED1-D05A-4841-A1E8-C46FEF0D9AF8}" dt="2020-05-18T06:39:40.756" v="1398" actId="1076"/>
          <ac:picMkLst>
            <pc:docMk/>
            <pc:sldMk cId="2699726630" sldId="291"/>
            <ac:picMk id="9" creationId="{2B97CB38-4EF2-4172-A99F-838897C31929}"/>
          </ac:picMkLst>
        </pc:picChg>
      </pc:sldChg>
      <pc:sldChg chg="addSp delSp modSp add mod">
        <pc:chgData name="Guzmán Martín" userId="12e31d9fe2f111aa" providerId="LiveId" clId="{36BA6ED1-D05A-4841-A1E8-C46FEF0D9AF8}" dt="2020-05-18T06:49:45.979" v="2489" actId="5793"/>
        <pc:sldMkLst>
          <pc:docMk/>
          <pc:sldMk cId="2505898043" sldId="292"/>
        </pc:sldMkLst>
        <pc:spChg chg="mod">
          <ac:chgData name="Guzmán Martín" userId="12e31d9fe2f111aa" providerId="LiveId" clId="{36BA6ED1-D05A-4841-A1E8-C46FEF0D9AF8}" dt="2020-05-18T06:49:45.979" v="2489" actId="5793"/>
          <ac:spMkLst>
            <pc:docMk/>
            <pc:sldMk cId="2505898043" sldId="292"/>
            <ac:spMk id="2" creationId="{A748714F-8F0E-40BA-B3D2-560BF659651C}"/>
          </ac:spMkLst>
        </pc:spChg>
        <pc:spChg chg="mod">
          <ac:chgData name="Guzmán Martín" userId="12e31d9fe2f111aa" providerId="LiveId" clId="{36BA6ED1-D05A-4841-A1E8-C46FEF0D9AF8}" dt="2020-05-18T06:39:54.868" v="1422" actId="20577"/>
          <ac:spMkLst>
            <pc:docMk/>
            <pc:sldMk cId="2505898043" sldId="292"/>
            <ac:spMk id="3" creationId="{18BE23BE-611A-4864-A41F-F6022B7574C8}"/>
          </ac:spMkLst>
        </pc:spChg>
        <pc:spChg chg="add del mod">
          <ac:chgData name="Guzmán Martín" userId="12e31d9fe2f111aa" providerId="LiveId" clId="{36BA6ED1-D05A-4841-A1E8-C46FEF0D9AF8}" dt="2020-05-18T06:46:38.866" v="2230"/>
          <ac:spMkLst>
            <pc:docMk/>
            <pc:sldMk cId="2505898043" sldId="292"/>
            <ac:spMk id="11" creationId="{1823A117-B07C-4261-8BED-B8D587E0708B}"/>
          </ac:spMkLst>
        </pc:spChg>
        <pc:picChg chg="del">
          <ac:chgData name="Guzmán Martín" userId="12e31d9fe2f111aa" providerId="LiveId" clId="{36BA6ED1-D05A-4841-A1E8-C46FEF0D9AF8}" dt="2020-05-18T06:39:48.497" v="1401" actId="478"/>
          <ac:picMkLst>
            <pc:docMk/>
            <pc:sldMk cId="2505898043" sldId="292"/>
            <ac:picMk id="7" creationId="{440D98AF-E64C-455A-8507-1BB481A22A3F}"/>
          </ac:picMkLst>
        </pc:picChg>
        <pc:picChg chg="del">
          <ac:chgData name="Guzmán Martín" userId="12e31d9fe2f111aa" providerId="LiveId" clId="{36BA6ED1-D05A-4841-A1E8-C46FEF0D9AF8}" dt="2020-05-18T06:39:48.208" v="1400" actId="478"/>
          <ac:picMkLst>
            <pc:docMk/>
            <pc:sldMk cId="2505898043" sldId="292"/>
            <ac:picMk id="9" creationId="{2B97CB38-4EF2-4172-A99F-838897C31929}"/>
          </ac:picMkLst>
        </pc:picChg>
        <pc:picChg chg="add del mod">
          <ac:chgData name="Guzmán Martín" userId="12e31d9fe2f111aa" providerId="LiveId" clId="{36BA6ED1-D05A-4841-A1E8-C46FEF0D9AF8}" dt="2020-05-18T06:46:42.367" v="2232" actId="21"/>
          <ac:picMkLst>
            <pc:docMk/>
            <pc:sldMk cId="2505898043" sldId="292"/>
            <ac:picMk id="10" creationId="{C5BCDD28-5EA5-4D45-9725-C7D49AA6036C}"/>
          </ac:picMkLst>
        </pc:picChg>
        <pc:picChg chg="add mod">
          <ac:chgData name="Guzmán Martín" userId="12e31d9fe2f111aa" providerId="LiveId" clId="{36BA6ED1-D05A-4841-A1E8-C46FEF0D9AF8}" dt="2020-05-18T06:47:24.544" v="2250" actId="1076"/>
          <ac:picMkLst>
            <pc:docMk/>
            <pc:sldMk cId="2505898043" sldId="292"/>
            <ac:picMk id="13" creationId="{0BC6F389-E00B-4AAA-9F17-23C41E2555E9}"/>
          </ac:picMkLst>
        </pc:picChg>
        <pc:picChg chg="add mod">
          <ac:chgData name="Guzmán Martín" userId="12e31d9fe2f111aa" providerId="LiveId" clId="{36BA6ED1-D05A-4841-A1E8-C46FEF0D9AF8}" dt="2020-05-18T06:47:25.628" v="2251" actId="1076"/>
          <ac:picMkLst>
            <pc:docMk/>
            <pc:sldMk cId="2505898043" sldId="292"/>
            <ac:picMk id="15" creationId="{5B6503F2-20E4-4B38-8A27-DCD2B70FC02D}"/>
          </ac:picMkLst>
        </pc:picChg>
      </pc:sldChg>
      <pc:sldChg chg="addSp modSp new mod">
        <pc:chgData name="Guzmán Martín" userId="12e31d9fe2f111aa" providerId="LiveId" clId="{36BA6ED1-D05A-4841-A1E8-C46FEF0D9AF8}" dt="2020-05-18T06:47:39.167" v="2260" actId="20577"/>
        <pc:sldMkLst>
          <pc:docMk/>
          <pc:sldMk cId="4287732279" sldId="293"/>
        </pc:sldMkLst>
        <pc:spChg chg="mod">
          <ac:chgData name="Guzmán Martín" userId="12e31d9fe2f111aa" providerId="LiveId" clId="{36BA6ED1-D05A-4841-A1E8-C46FEF0D9AF8}" dt="2020-05-18T06:46:40.002" v="2231"/>
          <ac:spMkLst>
            <pc:docMk/>
            <pc:sldMk cId="4287732279" sldId="293"/>
            <ac:spMk id="2" creationId="{6334C437-ACF0-49FE-91B9-D580EB23E166}"/>
          </ac:spMkLst>
        </pc:spChg>
        <pc:spChg chg="mod">
          <ac:chgData name="Guzmán Martín" userId="12e31d9fe2f111aa" providerId="LiveId" clId="{36BA6ED1-D05A-4841-A1E8-C46FEF0D9AF8}" dt="2020-05-18T06:47:39.167" v="2260" actId="20577"/>
          <ac:spMkLst>
            <pc:docMk/>
            <pc:sldMk cId="4287732279" sldId="293"/>
            <ac:spMk id="3" creationId="{61ED2A1D-45C3-4F0F-8120-FA26D9F820CC}"/>
          </ac:spMkLst>
        </pc:spChg>
        <pc:picChg chg="add mod">
          <ac:chgData name="Guzmán Martín" userId="12e31d9fe2f111aa" providerId="LiveId" clId="{36BA6ED1-D05A-4841-A1E8-C46FEF0D9AF8}" dt="2020-05-18T06:46:49.425" v="2236" actId="1076"/>
          <ac:picMkLst>
            <pc:docMk/>
            <pc:sldMk cId="4287732279" sldId="293"/>
            <ac:picMk id="7" creationId="{6D14E474-39D6-463C-9D39-333D9950FCCE}"/>
          </ac:picMkLst>
        </pc:picChg>
      </pc:sldChg>
      <pc:sldChg chg="delSp modSp add mod">
        <pc:chgData name="Guzmán Martín" userId="12e31d9fe2f111aa" providerId="LiveId" clId="{36BA6ED1-D05A-4841-A1E8-C46FEF0D9AF8}" dt="2020-05-18T06:49:05.429" v="2446" actId="20577"/>
        <pc:sldMkLst>
          <pc:docMk/>
          <pc:sldMk cId="3291795732" sldId="294"/>
        </pc:sldMkLst>
        <pc:spChg chg="mod">
          <ac:chgData name="Guzmán Martín" userId="12e31d9fe2f111aa" providerId="LiveId" clId="{36BA6ED1-D05A-4841-A1E8-C46FEF0D9AF8}" dt="2020-05-18T06:49:05.429" v="2446" actId="20577"/>
          <ac:spMkLst>
            <pc:docMk/>
            <pc:sldMk cId="3291795732" sldId="294"/>
            <ac:spMk id="2" creationId="{6334C437-ACF0-49FE-91B9-D580EB23E166}"/>
          </ac:spMkLst>
        </pc:spChg>
        <pc:spChg chg="mod">
          <ac:chgData name="Guzmán Martín" userId="12e31d9fe2f111aa" providerId="LiveId" clId="{36BA6ED1-D05A-4841-A1E8-C46FEF0D9AF8}" dt="2020-05-18T06:48:18.470" v="2277" actId="20577"/>
          <ac:spMkLst>
            <pc:docMk/>
            <pc:sldMk cId="3291795732" sldId="294"/>
            <ac:spMk id="3" creationId="{61ED2A1D-45C3-4F0F-8120-FA26D9F820CC}"/>
          </ac:spMkLst>
        </pc:spChg>
        <pc:picChg chg="del">
          <ac:chgData name="Guzmán Martín" userId="12e31d9fe2f111aa" providerId="LiveId" clId="{36BA6ED1-D05A-4841-A1E8-C46FEF0D9AF8}" dt="2020-05-18T06:47:47.214" v="2263" actId="478"/>
          <ac:picMkLst>
            <pc:docMk/>
            <pc:sldMk cId="3291795732" sldId="294"/>
            <ac:picMk id="7" creationId="{6D14E474-39D6-463C-9D39-333D9950FCCE}"/>
          </ac:picMkLst>
        </pc:picChg>
        <pc:picChg chg="mod">
          <ac:chgData name="Guzmán Martín" userId="12e31d9fe2f111aa" providerId="LiveId" clId="{36BA6ED1-D05A-4841-A1E8-C46FEF0D9AF8}" dt="2020-05-18T06:48:54.364" v="2392" actId="1076"/>
          <ac:picMkLst>
            <pc:docMk/>
            <pc:sldMk cId="3291795732" sldId="294"/>
            <ac:picMk id="9" creationId="{1B70F953-17D6-458B-9A70-327333364E98}"/>
          </ac:picMkLst>
        </pc:picChg>
      </pc:sldChg>
      <pc:sldChg chg="addSp delSp modSp add mod">
        <pc:chgData name="Guzmán Martín" userId="12e31d9fe2f111aa" providerId="LiveId" clId="{36BA6ED1-D05A-4841-A1E8-C46FEF0D9AF8}" dt="2020-05-18T06:51:48.987" v="2662" actId="20577"/>
        <pc:sldMkLst>
          <pc:docMk/>
          <pc:sldMk cId="3689884173" sldId="295"/>
        </pc:sldMkLst>
        <pc:spChg chg="add del mod">
          <ac:chgData name="Guzmán Martín" userId="12e31d9fe2f111aa" providerId="LiveId" clId="{36BA6ED1-D05A-4841-A1E8-C46FEF0D9AF8}" dt="2020-05-18T06:51:48.987" v="2662" actId="20577"/>
          <ac:spMkLst>
            <pc:docMk/>
            <pc:sldMk cId="3689884173" sldId="295"/>
            <ac:spMk id="2" creationId="{6334C437-ACF0-49FE-91B9-D580EB23E166}"/>
          </ac:spMkLst>
        </pc:spChg>
        <pc:spChg chg="mod">
          <ac:chgData name="Guzmán Martín" userId="12e31d9fe2f111aa" providerId="LiveId" clId="{36BA6ED1-D05A-4841-A1E8-C46FEF0D9AF8}" dt="2020-05-18T06:49:26.116" v="2488" actId="20577"/>
          <ac:spMkLst>
            <pc:docMk/>
            <pc:sldMk cId="3689884173" sldId="295"/>
            <ac:spMk id="3" creationId="{61ED2A1D-45C3-4F0F-8120-FA26D9F820CC}"/>
          </ac:spMkLst>
        </pc:spChg>
        <pc:picChg chg="add del mod">
          <ac:chgData name="Guzmán Martín" userId="12e31d9fe2f111aa" providerId="LiveId" clId="{36BA6ED1-D05A-4841-A1E8-C46FEF0D9AF8}" dt="2020-05-18T06:49:55.550" v="2499"/>
          <ac:picMkLst>
            <pc:docMk/>
            <pc:sldMk cId="3689884173" sldId="295"/>
            <ac:picMk id="7" creationId="{0EF6AA92-1A1F-4670-92E3-B2F83138EA6E}"/>
          </ac:picMkLst>
        </pc:picChg>
        <pc:picChg chg="add mod">
          <ac:chgData name="Guzmán Martín" userId="12e31d9fe2f111aa" providerId="LiveId" clId="{36BA6ED1-D05A-4841-A1E8-C46FEF0D9AF8}" dt="2020-05-18T06:50:36.039" v="2620" actId="1076"/>
          <ac:picMkLst>
            <pc:docMk/>
            <pc:sldMk cId="3689884173" sldId="295"/>
            <ac:picMk id="8" creationId="{9166446A-F8E5-4791-AF77-F83467DBC903}"/>
          </ac:picMkLst>
        </pc:picChg>
        <pc:picChg chg="del">
          <ac:chgData name="Guzmán Martín" userId="12e31d9fe2f111aa" providerId="LiveId" clId="{36BA6ED1-D05A-4841-A1E8-C46FEF0D9AF8}" dt="2020-05-18T06:49:18.499" v="2448" actId="478"/>
          <ac:picMkLst>
            <pc:docMk/>
            <pc:sldMk cId="3689884173" sldId="295"/>
            <ac:picMk id="9" creationId="{1B70F953-17D6-458B-9A70-327333364E98}"/>
          </ac:picMkLst>
        </pc:picChg>
        <pc:picChg chg="add mod">
          <ac:chgData name="Guzmán Martín" userId="12e31d9fe2f111aa" providerId="LiveId" clId="{36BA6ED1-D05A-4841-A1E8-C46FEF0D9AF8}" dt="2020-05-18T06:51:39.253" v="2623" actId="1076"/>
          <ac:picMkLst>
            <pc:docMk/>
            <pc:sldMk cId="3689884173" sldId="295"/>
            <ac:picMk id="10" creationId="{EB5479EF-1A7B-4E26-BB80-54308841EE18}"/>
          </ac:picMkLst>
        </pc:picChg>
      </pc:sldChg>
      <pc:sldChg chg="addSp delSp modSp add mod">
        <pc:chgData name="Guzmán Martín" userId="12e31d9fe2f111aa" providerId="LiveId" clId="{36BA6ED1-D05A-4841-A1E8-C46FEF0D9AF8}" dt="2020-05-18T06:54:09.791" v="2929" actId="1076"/>
        <pc:sldMkLst>
          <pc:docMk/>
          <pc:sldMk cId="1004570288" sldId="296"/>
        </pc:sldMkLst>
        <pc:spChg chg="mod">
          <ac:chgData name="Guzmán Martín" userId="12e31d9fe2f111aa" providerId="LiveId" clId="{36BA6ED1-D05A-4841-A1E8-C46FEF0D9AF8}" dt="2020-05-18T06:53:32.986" v="2916" actId="20577"/>
          <ac:spMkLst>
            <pc:docMk/>
            <pc:sldMk cId="1004570288" sldId="296"/>
            <ac:spMk id="2" creationId="{6334C437-ACF0-49FE-91B9-D580EB23E166}"/>
          </ac:spMkLst>
        </pc:spChg>
        <pc:picChg chg="del">
          <ac:chgData name="Guzmán Martín" userId="12e31d9fe2f111aa" providerId="LiveId" clId="{36BA6ED1-D05A-4841-A1E8-C46FEF0D9AF8}" dt="2020-05-18T06:51:54.006" v="2665" actId="478"/>
          <ac:picMkLst>
            <pc:docMk/>
            <pc:sldMk cId="1004570288" sldId="296"/>
            <ac:picMk id="8" creationId="{9166446A-F8E5-4791-AF77-F83467DBC903}"/>
          </ac:picMkLst>
        </pc:picChg>
        <pc:picChg chg="add mod">
          <ac:chgData name="Guzmán Martín" userId="12e31d9fe2f111aa" providerId="LiveId" clId="{36BA6ED1-D05A-4841-A1E8-C46FEF0D9AF8}" dt="2020-05-18T06:54:09.791" v="2929" actId="1076"/>
          <ac:picMkLst>
            <pc:docMk/>
            <pc:sldMk cId="1004570288" sldId="296"/>
            <ac:picMk id="9" creationId="{D0E04D33-8071-4054-ADFD-8A988F3D844F}"/>
          </ac:picMkLst>
        </pc:picChg>
        <pc:picChg chg="del">
          <ac:chgData name="Guzmán Martín" userId="12e31d9fe2f111aa" providerId="LiveId" clId="{36BA6ED1-D05A-4841-A1E8-C46FEF0D9AF8}" dt="2020-05-18T06:51:53.810" v="2664" actId="478"/>
          <ac:picMkLst>
            <pc:docMk/>
            <pc:sldMk cId="1004570288" sldId="296"/>
            <ac:picMk id="10" creationId="{EB5479EF-1A7B-4E26-BB80-54308841EE18}"/>
          </ac:picMkLst>
        </pc:picChg>
        <pc:picChg chg="add mod">
          <ac:chgData name="Guzmán Martín" userId="12e31d9fe2f111aa" providerId="LiveId" clId="{36BA6ED1-D05A-4841-A1E8-C46FEF0D9AF8}" dt="2020-05-18T06:54:04.756" v="2925" actId="14100"/>
          <ac:picMkLst>
            <pc:docMk/>
            <pc:sldMk cId="1004570288" sldId="296"/>
            <ac:picMk id="12" creationId="{2C59BDB8-97C4-4F53-9AA8-9716451B716C}"/>
          </ac:picMkLst>
        </pc:picChg>
      </pc:sldChg>
      <pc:sldChg chg="delSp modSp add del mod">
        <pc:chgData name="Guzmán Martín" userId="12e31d9fe2f111aa" providerId="LiveId" clId="{36BA6ED1-D05A-4841-A1E8-C46FEF0D9AF8}" dt="2020-05-18T06:55:16.781" v="2970" actId="2696"/>
        <pc:sldMkLst>
          <pc:docMk/>
          <pc:sldMk cId="194604973" sldId="297"/>
        </pc:sldMkLst>
        <pc:spChg chg="mod">
          <ac:chgData name="Guzmán Martín" userId="12e31d9fe2f111aa" providerId="LiveId" clId="{36BA6ED1-D05A-4841-A1E8-C46FEF0D9AF8}" dt="2020-05-18T06:54:48.405" v="2933" actId="20577"/>
          <ac:spMkLst>
            <pc:docMk/>
            <pc:sldMk cId="194604973" sldId="297"/>
            <ac:spMk id="2" creationId="{6334C437-ACF0-49FE-91B9-D580EB23E166}"/>
          </ac:spMkLst>
        </pc:spChg>
        <pc:spChg chg="mod">
          <ac:chgData name="Guzmán Martín" userId="12e31d9fe2f111aa" providerId="LiveId" clId="{36BA6ED1-D05A-4841-A1E8-C46FEF0D9AF8}" dt="2020-05-18T06:55:10.551" v="2969" actId="20577"/>
          <ac:spMkLst>
            <pc:docMk/>
            <pc:sldMk cId="194604973" sldId="297"/>
            <ac:spMk id="3" creationId="{61ED2A1D-45C3-4F0F-8120-FA26D9F820CC}"/>
          </ac:spMkLst>
        </pc:spChg>
        <pc:picChg chg="del">
          <ac:chgData name="Guzmán Martín" userId="12e31d9fe2f111aa" providerId="LiveId" clId="{36BA6ED1-D05A-4841-A1E8-C46FEF0D9AF8}" dt="2020-05-18T06:54:47.298" v="2932" actId="478"/>
          <ac:picMkLst>
            <pc:docMk/>
            <pc:sldMk cId="194604973" sldId="297"/>
            <ac:picMk id="9" creationId="{D0E04D33-8071-4054-ADFD-8A988F3D844F}"/>
          </ac:picMkLst>
        </pc:picChg>
        <pc:picChg chg="del">
          <ac:chgData name="Guzmán Martín" userId="12e31d9fe2f111aa" providerId="LiveId" clId="{36BA6ED1-D05A-4841-A1E8-C46FEF0D9AF8}" dt="2020-05-18T06:54:47.099" v="2931" actId="478"/>
          <ac:picMkLst>
            <pc:docMk/>
            <pc:sldMk cId="194604973" sldId="297"/>
            <ac:picMk id="12" creationId="{2C59BDB8-97C4-4F53-9AA8-9716451B716C}"/>
          </ac:picMkLst>
        </pc:picChg>
      </pc:sldChg>
      <pc:sldChg chg="add del">
        <pc:chgData name="Guzmán Martín" userId="12e31d9fe2f111aa" providerId="LiveId" clId="{36BA6ED1-D05A-4841-A1E8-C46FEF0D9AF8}" dt="2020-05-18T06:55:35.415" v="2972" actId="2696"/>
        <pc:sldMkLst>
          <pc:docMk/>
          <pc:sldMk cId="2050007768" sldId="297"/>
        </pc:sldMkLst>
      </pc:sldChg>
      <pc:sldChg chg="addSp delSp modSp add mod">
        <pc:chgData name="Guzmán Martín" userId="12e31d9fe2f111aa" providerId="LiveId" clId="{36BA6ED1-D05A-4841-A1E8-C46FEF0D9AF8}" dt="2020-05-18T06:58:47.532" v="3468" actId="1076"/>
        <pc:sldMkLst>
          <pc:docMk/>
          <pc:sldMk cId="3767742098" sldId="297"/>
        </pc:sldMkLst>
        <pc:spChg chg="mod">
          <ac:chgData name="Guzmán Martín" userId="12e31d9fe2f111aa" providerId="LiveId" clId="{36BA6ED1-D05A-4841-A1E8-C46FEF0D9AF8}" dt="2020-05-18T06:58:42.737" v="3465" actId="20577"/>
          <ac:spMkLst>
            <pc:docMk/>
            <pc:sldMk cId="3767742098" sldId="297"/>
            <ac:spMk id="2" creationId="{6334C437-ACF0-49FE-91B9-D580EB23E166}"/>
          </ac:spMkLst>
        </pc:spChg>
        <pc:spChg chg="mod">
          <ac:chgData name="Guzmán Martín" userId="12e31d9fe2f111aa" providerId="LiveId" clId="{36BA6ED1-D05A-4841-A1E8-C46FEF0D9AF8}" dt="2020-05-18T06:57:07.286" v="3135" actId="20577"/>
          <ac:spMkLst>
            <pc:docMk/>
            <pc:sldMk cId="3767742098" sldId="297"/>
            <ac:spMk id="3" creationId="{61ED2A1D-45C3-4F0F-8120-FA26D9F820CC}"/>
          </ac:spMkLst>
        </pc:spChg>
        <pc:graphicFrameChg chg="add del mod">
          <ac:chgData name="Guzmán Martín" userId="12e31d9fe2f111aa" providerId="LiveId" clId="{36BA6ED1-D05A-4841-A1E8-C46FEF0D9AF8}" dt="2020-05-18T06:58:24.575" v="3463" actId="478"/>
          <ac:graphicFrameMkLst>
            <pc:docMk/>
            <pc:sldMk cId="3767742098" sldId="297"/>
            <ac:graphicFrameMk id="7" creationId="{AF6ED4DE-752E-4004-80CF-CC317C50E16D}"/>
          </ac:graphicFrameMkLst>
        </pc:graphicFrameChg>
        <pc:picChg chg="add mod">
          <ac:chgData name="Guzmán Martín" userId="12e31d9fe2f111aa" providerId="LiveId" clId="{36BA6ED1-D05A-4841-A1E8-C46FEF0D9AF8}" dt="2020-05-18T06:58:47.532" v="3468" actId="1076"/>
          <ac:picMkLst>
            <pc:docMk/>
            <pc:sldMk cId="3767742098" sldId="297"/>
            <ac:picMk id="8" creationId="{FA17DB2A-CB0B-4014-B153-1E08DFD08A43}"/>
          </ac:picMkLst>
        </pc:picChg>
        <pc:picChg chg="del">
          <ac:chgData name="Guzmán Martín" userId="12e31d9fe2f111aa" providerId="LiveId" clId="{36BA6ED1-D05A-4841-A1E8-C46FEF0D9AF8}" dt="2020-05-18T06:56:02.288" v="2999" actId="478"/>
          <ac:picMkLst>
            <pc:docMk/>
            <pc:sldMk cId="3767742098" sldId="297"/>
            <ac:picMk id="9" creationId="{D0E04D33-8071-4054-ADFD-8A988F3D844F}"/>
          </ac:picMkLst>
        </pc:picChg>
        <pc:picChg chg="del">
          <ac:chgData name="Guzmán Martín" userId="12e31d9fe2f111aa" providerId="LiveId" clId="{36BA6ED1-D05A-4841-A1E8-C46FEF0D9AF8}" dt="2020-05-18T06:56:02.086" v="2998" actId="478"/>
          <ac:picMkLst>
            <pc:docMk/>
            <pc:sldMk cId="3767742098" sldId="297"/>
            <ac:picMk id="12" creationId="{2C59BDB8-97C4-4F53-9AA8-9716451B716C}"/>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12/10/2020</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12/10/2020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s-ES"/>
              <a:t>Haga clic para modificar los estilos de texto del patrón</a:t>
            </a:r>
          </a:p>
          <a:p>
            <a:pPr lvl="1"/>
            <a:r>
              <a:rPr lang="es-ES"/>
              <a:t>Segundo nivel</a:t>
            </a:r>
          </a:p>
          <a:p>
            <a:pPr lvl="2"/>
            <a:r>
              <a:rPr lang="es-ES"/>
              <a:t>Tercer nivel</a:t>
            </a:r>
          </a:p>
          <a:p>
            <a:pPr lvl="3"/>
            <a:r>
              <a:rPr lang="es-ES"/>
              <a:t>Cuarto nivel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12/10/2020</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s-ES"/>
              <a:t>Haga clic para modificar los estilos de texto del patrón</a:t>
            </a:r>
          </a:p>
          <a:p>
            <a:pPr lvl="1"/>
            <a:r>
              <a:rPr lang="es-ES"/>
              <a:t>Segundo nivel</a:t>
            </a:r>
          </a:p>
          <a:p>
            <a:pPr lvl="2"/>
            <a:r>
              <a:rPr lang="es-ES"/>
              <a:t>Tercer nivel</a:t>
            </a:r>
          </a:p>
          <a:p>
            <a:pPr lvl="3"/>
            <a:r>
              <a:rPr lang="es-ES"/>
              <a:t>Cuarto nivel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12/10/2020</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s-ES"/>
              <a:t>Haga clic para modificar los estilos de texto del patrón</a:t>
            </a:r>
          </a:p>
          <a:p>
            <a:pPr lvl="1"/>
            <a:r>
              <a:rPr lang="es-ES"/>
              <a:t>Segundo nivel</a:t>
            </a:r>
          </a:p>
          <a:p>
            <a:pPr lvl="2"/>
            <a:r>
              <a:rPr lang="es-ES"/>
              <a:t>Tercer nivel</a:t>
            </a:r>
          </a:p>
          <a:p>
            <a:pPr lvl="3"/>
            <a:r>
              <a:rPr lang="es-ES"/>
              <a:t>Cuarto nivel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12/10/2020</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12/10/2020</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12/10/2020</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s-ES"/>
              <a:t>Haga clic para modificar el estilo de título del patrón</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12/10/2020</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s-ES"/>
              <a:t>Haga clic para modificar el estilo de título del patrón</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s-ES"/>
              <a:t>Haga clic para modificar los estilos de texto del patrón</a:t>
            </a:r>
          </a:p>
          <a:p>
            <a:pPr lvl="1"/>
            <a:r>
              <a:rPr lang="es-ES"/>
              <a:t>Segundo nivel</a:t>
            </a:r>
          </a:p>
          <a:p>
            <a:pPr lvl="2"/>
            <a:r>
              <a:rPr lang="es-ES"/>
              <a:t>Tercer nivel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s-ES"/>
              <a:t>Haga clic para modificar los estilos de texto del patrón</a:t>
            </a:r>
          </a:p>
          <a:p>
            <a:pPr lvl="1"/>
            <a:r>
              <a:rPr lang="es-ES"/>
              <a:t>Segundo nivel</a:t>
            </a:r>
          </a:p>
          <a:p>
            <a:pPr lvl="2"/>
            <a:r>
              <a:rPr lang="es-ES"/>
              <a:t>Tercer nivel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12/10/2020</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s-ES"/>
              <a:t>Haga clic para modificar los estilos de texto del patrón</a:t>
            </a:r>
          </a:p>
          <a:p>
            <a:pPr lvl="1"/>
            <a:r>
              <a:rPr lang="es-ES"/>
              <a:t>Segundo nivel</a:t>
            </a:r>
          </a:p>
          <a:p>
            <a:pPr lvl="2"/>
            <a:r>
              <a:rPr lang="es-ES"/>
              <a:t>Tercer nivel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s-ES"/>
              <a:t>Haga clic para modificar el estilo de título del patrón</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s-ES"/>
              <a:t>Haga clic para modificar los estilos de texto del patrón</a:t>
            </a:r>
          </a:p>
          <a:p>
            <a:pPr lvl="1"/>
            <a:r>
              <a:rPr lang="es-ES"/>
              <a:t>Segundo nivel</a:t>
            </a:r>
          </a:p>
          <a:p>
            <a:pPr lvl="2"/>
            <a:r>
              <a:rPr lang="es-ES"/>
              <a:t>Tercer nivel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s-ES"/>
              <a:t>Haga clic para modificar los estilos de texto del patrón</a:t>
            </a:r>
          </a:p>
          <a:p>
            <a:pPr lvl="1"/>
            <a:r>
              <a:rPr lang="es-ES"/>
              <a:t>Segundo nivel</a:t>
            </a:r>
          </a:p>
          <a:p>
            <a:pPr lvl="2"/>
            <a:r>
              <a:rPr lang="es-ES"/>
              <a:t>Tercer nivel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12/10/2020</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s-ES"/>
              <a:t>Haga clic para modificar los estilos de texto del patrón</a:t>
            </a:r>
          </a:p>
          <a:p>
            <a:pPr lvl="1"/>
            <a:r>
              <a:rPr lang="es-ES"/>
              <a:t>Segundo nivel</a:t>
            </a:r>
          </a:p>
          <a:p>
            <a:pPr lvl="2"/>
            <a:r>
              <a:rPr lang="es-ES"/>
              <a:t>Tercer nivel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12/10/2020</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12/10/2020</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12/10/2020</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12/10/2020</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s-ES"/>
              <a:t>Haga clic para modificar el estilo de título del patrón</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12/10/2020</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s-ES"/>
              <a:t>Haga clic para modificar el estilo de título del patrón</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12/10/2020</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s-ES"/>
              <a:t>Haga clic para modificar el estilo de título del patrón</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12/10/2020</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12/10/2020</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p:txBody>
      </p:sp>
      <p:sp>
        <p:nvSpPr>
          <p:cNvPr id="4" name="Content Placeholder 3"/>
          <p:cNvSpPr>
            <a:spLocks noGrp="1"/>
          </p:cNvSpPr>
          <p:nvPr>
            <p:ph sz="half" idx="2"/>
          </p:nvPr>
        </p:nvSpPr>
        <p:spPr>
          <a:xfrm>
            <a:off x="6172199" y="1592264"/>
            <a:ext cx="5611813" cy="460851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12/10/2020</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12/10/2020</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s-ES"/>
              <a:t>Haga clic para modificar el estilo de título del patrón</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12/10/2020</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image" Target="../media/image4.jfi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fi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Supervision and trigger distribution units for magnet protection</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Guzmán Martín García</a:t>
            </a:r>
          </a:p>
          <a:p>
            <a:pPr algn="l"/>
            <a:r>
              <a:rPr lang="en-US" sz="1800" dirty="0"/>
              <a:t>10/12/2020</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6334C437-ACF0-49FE-91B9-D580EB23E166}"/>
              </a:ext>
            </a:extLst>
          </p:cNvPr>
          <p:cNvSpPr>
            <a:spLocks noGrp="1"/>
          </p:cNvSpPr>
          <p:nvPr>
            <p:ph idx="1"/>
          </p:nvPr>
        </p:nvSpPr>
        <p:spPr/>
        <p:txBody>
          <a:bodyPr/>
          <a:lstStyle/>
          <a:p>
            <a:pPr algn="just"/>
            <a:r>
              <a:rPr lang="en-GB" dirty="0"/>
              <a:t>The board performs as expected and it is currently reducing the noise at the input of the ADC of the previous design by 1.5 least significative bits, or about 20%. We have already detected a few changes that might allow for the noise to go lower and will implement them on a future prototype.</a:t>
            </a:r>
          </a:p>
          <a:p>
            <a:pPr algn="just"/>
            <a:endParaRPr lang="en-GB" dirty="0"/>
          </a:p>
          <a:p>
            <a:pPr algn="just"/>
            <a:endParaRPr lang="en-GB" dirty="0"/>
          </a:p>
          <a:p>
            <a:pPr algn="just"/>
            <a:endParaRPr lang="en-GB" dirty="0"/>
          </a:p>
        </p:txBody>
      </p:sp>
      <p:sp>
        <p:nvSpPr>
          <p:cNvPr id="3" name="Título 2">
            <a:extLst>
              <a:ext uri="{FF2B5EF4-FFF2-40B4-BE49-F238E27FC236}">
                <a16:creationId xmlns:a16="http://schemas.microsoft.com/office/drawing/2014/main" id="{61ED2A1D-45C3-4F0F-8120-FA26D9F820CC}"/>
              </a:ext>
            </a:extLst>
          </p:cNvPr>
          <p:cNvSpPr>
            <a:spLocks noGrp="1"/>
          </p:cNvSpPr>
          <p:nvPr>
            <p:ph type="title"/>
          </p:nvPr>
        </p:nvSpPr>
        <p:spPr/>
        <p:txBody>
          <a:bodyPr/>
          <a:lstStyle/>
          <a:p>
            <a:r>
              <a:rPr lang="es-ES" dirty="0"/>
              <a:t>DQQDIDT PCB </a:t>
            </a:r>
            <a:r>
              <a:rPr lang="es-ES" dirty="0" err="1"/>
              <a:t>Design</a:t>
            </a:r>
            <a:endParaRPr lang="es-ES" dirty="0"/>
          </a:p>
        </p:txBody>
      </p:sp>
      <p:sp>
        <p:nvSpPr>
          <p:cNvPr id="6" name="Marcador de número de diapositiva 5">
            <a:extLst>
              <a:ext uri="{FF2B5EF4-FFF2-40B4-BE49-F238E27FC236}">
                <a16:creationId xmlns:a16="http://schemas.microsoft.com/office/drawing/2014/main" id="{FA3EEAA6-96FF-4C4E-9388-D82108D2CD9D}"/>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9" name="Marcador de pie de página 4">
            <a:extLst>
              <a:ext uri="{FF2B5EF4-FFF2-40B4-BE49-F238E27FC236}">
                <a16:creationId xmlns:a16="http://schemas.microsoft.com/office/drawing/2014/main" id="{3D8595C9-35B0-4D72-A0DB-482376C610A9}"/>
              </a:ext>
            </a:extLst>
          </p:cNvPr>
          <p:cNvSpPr>
            <a:spLocks noGrp="1"/>
          </p:cNvSpPr>
          <p:nvPr>
            <p:ph type="ftr" sz="quarter" idx="11"/>
          </p:nvPr>
        </p:nvSpPr>
        <p:spPr>
          <a:xfrm>
            <a:off x="4259262" y="6356350"/>
            <a:ext cx="6572221" cy="365125"/>
          </a:xfrm>
        </p:spPr>
        <p:txBody>
          <a:bodyPr/>
          <a:lstStyle/>
          <a:p>
            <a:r>
              <a:rPr lang="en-US" dirty="0"/>
              <a:t>Guzmán Martín García | FTEC Workshop 12/2020</a:t>
            </a:r>
          </a:p>
        </p:txBody>
      </p:sp>
      <p:pic>
        <p:nvPicPr>
          <p:cNvPr id="10" name="Picture 9">
            <a:extLst>
              <a:ext uri="{FF2B5EF4-FFF2-40B4-BE49-F238E27FC236}">
                <a16:creationId xmlns:a16="http://schemas.microsoft.com/office/drawing/2014/main" id="{D07A2407-2286-4D2C-85A5-E927F3CD9FFE}"/>
              </a:ext>
            </a:extLst>
          </p:cNvPr>
          <p:cNvPicPr>
            <a:picLocks noChangeAspect="1"/>
          </p:cNvPicPr>
          <p:nvPr/>
        </p:nvPicPr>
        <p:blipFill>
          <a:blip r:embed="rId2"/>
          <a:stretch>
            <a:fillRect/>
          </a:stretch>
        </p:blipFill>
        <p:spPr>
          <a:xfrm>
            <a:off x="3084938" y="3352807"/>
            <a:ext cx="6022124" cy="2451193"/>
          </a:xfrm>
          <a:prstGeom prst="rect">
            <a:avLst/>
          </a:prstGeom>
        </p:spPr>
      </p:pic>
    </p:spTree>
    <p:extLst>
      <p:ext uri="{BB962C8B-B14F-4D97-AF65-F5344CB8AC3E}">
        <p14:creationId xmlns:p14="http://schemas.microsoft.com/office/powerpoint/2010/main" val="3967110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6334C437-ACF0-49FE-91B9-D580EB23E166}"/>
              </a:ext>
            </a:extLst>
          </p:cNvPr>
          <p:cNvSpPr>
            <a:spLocks noGrp="1"/>
          </p:cNvSpPr>
          <p:nvPr>
            <p:ph idx="1"/>
          </p:nvPr>
        </p:nvSpPr>
        <p:spPr/>
        <p:txBody>
          <a:bodyPr/>
          <a:lstStyle/>
          <a:p>
            <a:pPr algn="just"/>
            <a:endParaRPr lang="es-ES" dirty="0"/>
          </a:p>
          <a:p>
            <a:pPr algn="just"/>
            <a:endParaRPr lang="es-ES" dirty="0"/>
          </a:p>
        </p:txBody>
      </p:sp>
      <p:sp>
        <p:nvSpPr>
          <p:cNvPr id="3" name="Título 2">
            <a:extLst>
              <a:ext uri="{FF2B5EF4-FFF2-40B4-BE49-F238E27FC236}">
                <a16:creationId xmlns:a16="http://schemas.microsoft.com/office/drawing/2014/main" id="{61ED2A1D-45C3-4F0F-8120-FA26D9F820CC}"/>
              </a:ext>
            </a:extLst>
          </p:cNvPr>
          <p:cNvSpPr>
            <a:spLocks noGrp="1"/>
          </p:cNvSpPr>
          <p:nvPr>
            <p:ph type="title"/>
          </p:nvPr>
        </p:nvSpPr>
        <p:spPr/>
        <p:txBody>
          <a:bodyPr/>
          <a:lstStyle/>
          <a:p>
            <a:r>
              <a:rPr lang="es-ES" dirty="0"/>
              <a:t>Software</a:t>
            </a:r>
          </a:p>
        </p:txBody>
      </p:sp>
      <p:sp>
        <p:nvSpPr>
          <p:cNvPr id="9" name="Marcador de pie de página 4">
            <a:extLst>
              <a:ext uri="{FF2B5EF4-FFF2-40B4-BE49-F238E27FC236}">
                <a16:creationId xmlns:a16="http://schemas.microsoft.com/office/drawing/2014/main" id="{733FB0A1-7E66-43B2-9F31-DFCEE9DE02BB}"/>
              </a:ext>
            </a:extLst>
          </p:cNvPr>
          <p:cNvSpPr>
            <a:spLocks noGrp="1"/>
          </p:cNvSpPr>
          <p:nvPr>
            <p:ph type="ftr" sz="quarter" idx="11"/>
          </p:nvPr>
        </p:nvSpPr>
        <p:spPr/>
        <p:txBody>
          <a:bodyPr/>
          <a:lstStyle/>
          <a:p>
            <a:r>
              <a:rPr lang="en-US" dirty="0"/>
              <a:t>Guzmán Martín García | FTEC Workshop 12/2020</a:t>
            </a:r>
          </a:p>
        </p:txBody>
      </p:sp>
      <p:sp>
        <p:nvSpPr>
          <p:cNvPr id="6" name="Marcador de número de diapositiva 5">
            <a:extLst>
              <a:ext uri="{FF2B5EF4-FFF2-40B4-BE49-F238E27FC236}">
                <a16:creationId xmlns:a16="http://schemas.microsoft.com/office/drawing/2014/main" id="{FA3EEAA6-96FF-4C4E-9388-D82108D2CD9D}"/>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10" name="Marcador de contenido 1">
            <a:extLst>
              <a:ext uri="{FF2B5EF4-FFF2-40B4-BE49-F238E27FC236}">
                <a16:creationId xmlns:a16="http://schemas.microsoft.com/office/drawing/2014/main" id="{E0DD7766-E956-47B0-AB0D-C16306E6C63A}"/>
              </a:ext>
            </a:extLst>
          </p:cNvPr>
          <p:cNvSpPr txBox="1">
            <a:spLocks/>
          </p:cNvSpPr>
          <p:nvPr/>
        </p:nvSpPr>
        <p:spPr>
          <a:xfrm>
            <a:off x="407987" y="1592263"/>
            <a:ext cx="11376024" cy="46085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endParaRPr lang="en-GB" dirty="0"/>
          </a:p>
          <a:p>
            <a:pPr algn="just"/>
            <a:endParaRPr lang="en-GB" dirty="0"/>
          </a:p>
          <a:p>
            <a:pPr algn="just"/>
            <a:endParaRPr lang="en-GB" dirty="0"/>
          </a:p>
        </p:txBody>
      </p:sp>
      <p:sp>
        <p:nvSpPr>
          <p:cNvPr id="12" name="Marcador de contenido 1">
            <a:extLst>
              <a:ext uri="{FF2B5EF4-FFF2-40B4-BE49-F238E27FC236}">
                <a16:creationId xmlns:a16="http://schemas.microsoft.com/office/drawing/2014/main" id="{AB420E4D-17E3-4140-8157-B354FF0A20B6}"/>
              </a:ext>
            </a:extLst>
          </p:cNvPr>
          <p:cNvSpPr txBox="1">
            <a:spLocks/>
          </p:cNvSpPr>
          <p:nvPr/>
        </p:nvSpPr>
        <p:spPr>
          <a:xfrm>
            <a:off x="407985" y="1592263"/>
            <a:ext cx="5340882" cy="46085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r>
              <a:rPr lang="en-GB" dirty="0"/>
              <a:t>Successfully ported the software that manages the DQHSU crate (seen previously) from </a:t>
            </a:r>
            <a:r>
              <a:rPr lang="en-GB" dirty="0" err="1"/>
              <a:t>Labview</a:t>
            </a:r>
            <a:r>
              <a:rPr lang="en-GB" dirty="0"/>
              <a:t> to Python. This allows for easy portability between various computer, and allows for more functionality. </a:t>
            </a:r>
          </a:p>
          <a:p>
            <a:pPr algn="just"/>
            <a:r>
              <a:rPr lang="en-GB" dirty="0"/>
              <a:t>The current version is a simple interface with the register map. This requires knowing the register map and the commands by heart to use it properly.</a:t>
            </a:r>
          </a:p>
          <a:p>
            <a:pPr algn="just"/>
            <a:endParaRPr lang="en-GB" dirty="0"/>
          </a:p>
        </p:txBody>
      </p:sp>
      <p:pic>
        <p:nvPicPr>
          <p:cNvPr id="11" name="Picture 10">
            <a:extLst>
              <a:ext uri="{FF2B5EF4-FFF2-40B4-BE49-F238E27FC236}">
                <a16:creationId xmlns:a16="http://schemas.microsoft.com/office/drawing/2014/main" id="{D70173AC-992A-47D3-9460-BF1FF6F53E06}"/>
              </a:ext>
            </a:extLst>
          </p:cNvPr>
          <p:cNvPicPr>
            <a:picLocks noChangeAspect="1"/>
          </p:cNvPicPr>
          <p:nvPr/>
        </p:nvPicPr>
        <p:blipFill>
          <a:blip r:embed="rId2"/>
          <a:stretch>
            <a:fillRect/>
          </a:stretch>
        </p:blipFill>
        <p:spPr>
          <a:xfrm>
            <a:off x="6299200" y="1532851"/>
            <a:ext cx="5415385" cy="3163808"/>
          </a:xfrm>
          <a:prstGeom prst="rect">
            <a:avLst/>
          </a:prstGeom>
        </p:spPr>
      </p:pic>
    </p:spTree>
    <p:extLst>
      <p:ext uri="{BB962C8B-B14F-4D97-AF65-F5344CB8AC3E}">
        <p14:creationId xmlns:p14="http://schemas.microsoft.com/office/powerpoint/2010/main" val="37677420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6334C437-ACF0-49FE-91B9-D580EB23E166}"/>
              </a:ext>
            </a:extLst>
          </p:cNvPr>
          <p:cNvSpPr>
            <a:spLocks noGrp="1"/>
          </p:cNvSpPr>
          <p:nvPr>
            <p:ph idx="1"/>
          </p:nvPr>
        </p:nvSpPr>
        <p:spPr/>
        <p:txBody>
          <a:bodyPr/>
          <a:lstStyle/>
          <a:p>
            <a:pPr algn="just"/>
            <a:endParaRPr lang="es-ES" dirty="0"/>
          </a:p>
          <a:p>
            <a:pPr algn="just"/>
            <a:endParaRPr lang="es-ES" dirty="0"/>
          </a:p>
        </p:txBody>
      </p:sp>
      <p:sp>
        <p:nvSpPr>
          <p:cNvPr id="3" name="Título 2">
            <a:extLst>
              <a:ext uri="{FF2B5EF4-FFF2-40B4-BE49-F238E27FC236}">
                <a16:creationId xmlns:a16="http://schemas.microsoft.com/office/drawing/2014/main" id="{61ED2A1D-45C3-4F0F-8120-FA26D9F820CC}"/>
              </a:ext>
            </a:extLst>
          </p:cNvPr>
          <p:cNvSpPr>
            <a:spLocks noGrp="1"/>
          </p:cNvSpPr>
          <p:nvPr>
            <p:ph type="title"/>
          </p:nvPr>
        </p:nvSpPr>
        <p:spPr/>
        <p:txBody>
          <a:bodyPr/>
          <a:lstStyle/>
          <a:p>
            <a:r>
              <a:rPr lang="es-ES" dirty="0"/>
              <a:t>Software</a:t>
            </a:r>
          </a:p>
        </p:txBody>
      </p:sp>
      <p:sp>
        <p:nvSpPr>
          <p:cNvPr id="9" name="Marcador de pie de página 4">
            <a:extLst>
              <a:ext uri="{FF2B5EF4-FFF2-40B4-BE49-F238E27FC236}">
                <a16:creationId xmlns:a16="http://schemas.microsoft.com/office/drawing/2014/main" id="{733FB0A1-7E66-43B2-9F31-DFCEE9DE02BB}"/>
              </a:ext>
            </a:extLst>
          </p:cNvPr>
          <p:cNvSpPr>
            <a:spLocks noGrp="1"/>
          </p:cNvSpPr>
          <p:nvPr>
            <p:ph type="ftr" sz="quarter" idx="11"/>
          </p:nvPr>
        </p:nvSpPr>
        <p:spPr/>
        <p:txBody>
          <a:bodyPr/>
          <a:lstStyle/>
          <a:p>
            <a:r>
              <a:rPr lang="en-US" dirty="0"/>
              <a:t>Guzmán Martín García | FTEC Workshop 12/2020</a:t>
            </a:r>
          </a:p>
        </p:txBody>
      </p:sp>
      <p:sp>
        <p:nvSpPr>
          <p:cNvPr id="6" name="Marcador de número de diapositiva 5">
            <a:extLst>
              <a:ext uri="{FF2B5EF4-FFF2-40B4-BE49-F238E27FC236}">
                <a16:creationId xmlns:a16="http://schemas.microsoft.com/office/drawing/2014/main" id="{FA3EEAA6-96FF-4C4E-9388-D82108D2CD9D}"/>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10" name="Marcador de contenido 1">
            <a:extLst>
              <a:ext uri="{FF2B5EF4-FFF2-40B4-BE49-F238E27FC236}">
                <a16:creationId xmlns:a16="http://schemas.microsoft.com/office/drawing/2014/main" id="{E0DD7766-E956-47B0-AB0D-C16306E6C63A}"/>
              </a:ext>
            </a:extLst>
          </p:cNvPr>
          <p:cNvSpPr txBox="1">
            <a:spLocks/>
          </p:cNvSpPr>
          <p:nvPr/>
        </p:nvSpPr>
        <p:spPr>
          <a:xfrm>
            <a:off x="407987" y="1592263"/>
            <a:ext cx="11376024" cy="46085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endParaRPr lang="en-GB" dirty="0"/>
          </a:p>
          <a:p>
            <a:pPr algn="just"/>
            <a:endParaRPr lang="en-GB" dirty="0"/>
          </a:p>
          <a:p>
            <a:pPr algn="just"/>
            <a:endParaRPr lang="en-GB" dirty="0"/>
          </a:p>
        </p:txBody>
      </p:sp>
      <p:sp>
        <p:nvSpPr>
          <p:cNvPr id="8" name="Marcador de contenido 1">
            <a:extLst>
              <a:ext uri="{FF2B5EF4-FFF2-40B4-BE49-F238E27FC236}">
                <a16:creationId xmlns:a16="http://schemas.microsoft.com/office/drawing/2014/main" id="{9A748C07-09AC-43BB-A0B4-2835AB9D94AF}"/>
              </a:ext>
            </a:extLst>
          </p:cNvPr>
          <p:cNvSpPr txBox="1">
            <a:spLocks/>
          </p:cNvSpPr>
          <p:nvPr/>
        </p:nvSpPr>
        <p:spPr>
          <a:xfrm>
            <a:off x="560389" y="1744663"/>
            <a:ext cx="11376024" cy="46085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r>
              <a:rPr lang="en-GB" dirty="0"/>
              <a:t>The current version adds a layer in between the register map and the user, that translates the register map to a human-readable form.</a:t>
            </a:r>
          </a:p>
          <a:p>
            <a:pPr algn="just"/>
            <a:endParaRPr lang="en-GB" dirty="0"/>
          </a:p>
          <a:p>
            <a:pPr algn="just"/>
            <a:endParaRPr lang="en-GB" dirty="0"/>
          </a:p>
          <a:p>
            <a:pPr algn="just"/>
            <a:endParaRPr lang="en-GB" dirty="0"/>
          </a:p>
          <a:p>
            <a:pPr algn="just"/>
            <a:r>
              <a:rPr lang="en-GB" dirty="0"/>
              <a:t>Sending commands, storing settings, are also simplified greatly.</a:t>
            </a:r>
          </a:p>
          <a:p>
            <a:pPr algn="just"/>
            <a:endParaRPr lang="en-GB" dirty="0"/>
          </a:p>
          <a:p>
            <a:pPr algn="just"/>
            <a:endParaRPr lang="en-GB" dirty="0"/>
          </a:p>
          <a:p>
            <a:pPr algn="just"/>
            <a:endParaRPr lang="en-GB" dirty="0"/>
          </a:p>
        </p:txBody>
      </p:sp>
      <p:pic>
        <p:nvPicPr>
          <p:cNvPr id="5" name="Picture 4">
            <a:extLst>
              <a:ext uri="{FF2B5EF4-FFF2-40B4-BE49-F238E27FC236}">
                <a16:creationId xmlns:a16="http://schemas.microsoft.com/office/drawing/2014/main" id="{B68CF5F4-3536-411F-9033-E093D2F538A2}"/>
              </a:ext>
            </a:extLst>
          </p:cNvPr>
          <p:cNvPicPr>
            <a:picLocks noChangeAspect="1"/>
          </p:cNvPicPr>
          <p:nvPr/>
        </p:nvPicPr>
        <p:blipFill>
          <a:blip r:embed="rId2"/>
          <a:stretch>
            <a:fillRect/>
          </a:stretch>
        </p:blipFill>
        <p:spPr>
          <a:xfrm>
            <a:off x="6837844" y="2791465"/>
            <a:ext cx="2972215" cy="1105054"/>
          </a:xfrm>
          <a:prstGeom prst="rect">
            <a:avLst/>
          </a:prstGeom>
        </p:spPr>
      </p:pic>
      <p:pic>
        <p:nvPicPr>
          <p:cNvPr id="12" name="Picture 11">
            <a:extLst>
              <a:ext uri="{FF2B5EF4-FFF2-40B4-BE49-F238E27FC236}">
                <a16:creationId xmlns:a16="http://schemas.microsoft.com/office/drawing/2014/main" id="{F62A9458-92DC-4F46-A8C2-B090472DC247}"/>
              </a:ext>
            </a:extLst>
          </p:cNvPr>
          <p:cNvPicPr>
            <a:picLocks noChangeAspect="1"/>
          </p:cNvPicPr>
          <p:nvPr/>
        </p:nvPicPr>
        <p:blipFill>
          <a:blip r:embed="rId3"/>
          <a:stretch>
            <a:fillRect/>
          </a:stretch>
        </p:blipFill>
        <p:spPr>
          <a:xfrm>
            <a:off x="3545331" y="3143210"/>
            <a:ext cx="590632" cy="571580"/>
          </a:xfrm>
          <a:prstGeom prst="rect">
            <a:avLst/>
          </a:prstGeom>
        </p:spPr>
      </p:pic>
      <p:sp>
        <p:nvSpPr>
          <p:cNvPr id="13" name="Arrow: Right 12">
            <a:extLst>
              <a:ext uri="{FF2B5EF4-FFF2-40B4-BE49-F238E27FC236}">
                <a16:creationId xmlns:a16="http://schemas.microsoft.com/office/drawing/2014/main" id="{768A0122-9B31-45E8-BCDB-4C034F2C254A}"/>
              </a:ext>
            </a:extLst>
          </p:cNvPr>
          <p:cNvSpPr/>
          <p:nvPr/>
        </p:nvSpPr>
        <p:spPr>
          <a:xfrm>
            <a:off x="4776211" y="3085571"/>
            <a:ext cx="1421385" cy="6868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508659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6334C437-ACF0-49FE-91B9-D580EB23E166}"/>
              </a:ext>
            </a:extLst>
          </p:cNvPr>
          <p:cNvSpPr>
            <a:spLocks noGrp="1"/>
          </p:cNvSpPr>
          <p:nvPr>
            <p:ph idx="1"/>
          </p:nvPr>
        </p:nvSpPr>
        <p:spPr/>
        <p:txBody>
          <a:bodyPr/>
          <a:lstStyle/>
          <a:p>
            <a:pPr algn="just"/>
            <a:endParaRPr lang="es-ES" dirty="0"/>
          </a:p>
          <a:p>
            <a:pPr algn="just"/>
            <a:endParaRPr lang="es-ES" dirty="0"/>
          </a:p>
        </p:txBody>
      </p:sp>
      <p:sp>
        <p:nvSpPr>
          <p:cNvPr id="3" name="Título 2">
            <a:extLst>
              <a:ext uri="{FF2B5EF4-FFF2-40B4-BE49-F238E27FC236}">
                <a16:creationId xmlns:a16="http://schemas.microsoft.com/office/drawing/2014/main" id="{61ED2A1D-45C3-4F0F-8120-FA26D9F820CC}"/>
              </a:ext>
            </a:extLst>
          </p:cNvPr>
          <p:cNvSpPr>
            <a:spLocks noGrp="1"/>
          </p:cNvSpPr>
          <p:nvPr>
            <p:ph type="title"/>
          </p:nvPr>
        </p:nvSpPr>
        <p:spPr/>
        <p:txBody>
          <a:bodyPr/>
          <a:lstStyle/>
          <a:p>
            <a:r>
              <a:rPr lang="es-ES" dirty="0"/>
              <a:t>Software</a:t>
            </a:r>
          </a:p>
        </p:txBody>
      </p:sp>
      <p:sp>
        <p:nvSpPr>
          <p:cNvPr id="9" name="Marcador de pie de página 4">
            <a:extLst>
              <a:ext uri="{FF2B5EF4-FFF2-40B4-BE49-F238E27FC236}">
                <a16:creationId xmlns:a16="http://schemas.microsoft.com/office/drawing/2014/main" id="{733FB0A1-7E66-43B2-9F31-DFCEE9DE02BB}"/>
              </a:ext>
            </a:extLst>
          </p:cNvPr>
          <p:cNvSpPr>
            <a:spLocks noGrp="1"/>
          </p:cNvSpPr>
          <p:nvPr>
            <p:ph type="ftr" sz="quarter" idx="11"/>
          </p:nvPr>
        </p:nvSpPr>
        <p:spPr/>
        <p:txBody>
          <a:bodyPr/>
          <a:lstStyle/>
          <a:p>
            <a:r>
              <a:rPr lang="en-US" dirty="0"/>
              <a:t>Guzmán Martín García | FTEC Workshop 12/2020</a:t>
            </a:r>
          </a:p>
        </p:txBody>
      </p:sp>
      <p:sp>
        <p:nvSpPr>
          <p:cNvPr id="6" name="Marcador de número de diapositiva 5">
            <a:extLst>
              <a:ext uri="{FF2B5EF4-FFF2-40B4-BE49-F238E27FC236}">
                <a16:creationId xmlns:a16="http://schemas.microsoft.com/office/drawing/2014/main" id="{FA3EEAA6-96FF-4C4E-9388-D82108D2CD9D}"/>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10" name="Marcador de contenido 1">
            <a:extLst>
              <a:ext uri="{FF2B5EF4-FFF2-40B4-BE49-F238E27FC236}">
                <a16:creationId xmlns:a16="http://schemas.microsoft.com/office/drawing/2014/main" id="{E0DD7766-E956-47B0-AB0D-C16306E6C63A}"/>
              </a:ext>
            </a:extLst>
          </p:cNvPr>
          <p:cNvSpPr txBox="1">
            <a:spLocks/>
          </p:cNvSpPr>
          <p:nvPr/>
        </p:nvSpPr>
        <p:spPr>
          <a:xfrm>
            <a:off x="407987" y="1592263"/>
            <a:ext cx="11376024" cy="46085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endParaRPr lang="en-GB" dirty="0"/>
          </a:p>
          <a:p>
            <a:pPr algn="just"/>
            <a:endParaRPr lang="en-GB" dirty="0"/>
          </a:p>
          <a:p>
            <a:pPr algn="just"/>
            <a:endParaRPr lang="en-GB" dirty="0"/>
          </a:p>
        </p:txBody>
      </p:sp>
      <p:sp>
        <p:nvSpPr>
          <p:cNvPr id="12" name="Marcador de contenido 1">
            <a:extLst>
              <a:ext uri="{FF2B5EF4-FFF2-40B4-BE49-F238E27FC236}">
                <a16:creationId xmlns:a16="http://schemas.microsoft.com/office/drawing/2014/main" id="{AB420E4D-17E3-4140-8157-B354FF0A20B6}"/>
              </a:ext>
            </a:extLst>
          </p:cNvPr>
          <p:cNvSpPr txBox="1">
            <a:spLocks/>
          </p:cNvSpPr>
          <p:nvPr/>
        </p:nvSpPr>
        <p:spPr>
          <a:xfrm>
            <a:off x="407985" y="1592263"/>
            <a:ext cx="11376024" cy="46085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endParaRPr lang="en-GB" dirty="0"/>
          </a:p>
          <a:p>
            <a:pPr algn="just"/>
            <a:endParaRPr lang="en-GB" dirty="0"/>
          </a:p>
          <a:p>
            <a:pPr algn="just"/>
            <a:endParaRPr lang="en-GB" dirty="0"/>
          </a:p>
        </p:txBody>
      </p:sp>
      <p:pic>
        <p:nvPicPr>
          <p:cNvPr id="5" name="Picture 4">
            <a:extLst>
              <a:ext uri="{FF2B5EF4-FFF2-40B4-BE49-F238E27FC236}">
                <a16:creationId xmlns:a16="http://schemas.microsoft.com/office/drawing/2014/main" id="{65594177-729C-4CEC-A149-4EFBDFF1FAD9}"/>
              </a:ext>
            </a:extLst>
          </p:cNvPr>
          <p:cNvPicPr>
            <a:picLocks noChangeAspect="1"/>
          </p:cNvPicPr>
          <p:nvPr/>
        </p:nvPicPr>
        <p:blipFill>
          <a:blip r:embed="rId2"/>
          <a:stretch>
            <a:fillRect/>
          </a:stretch>
        </p:blipFill>
        <p:spPr>
          <a:xfrm>
            <a:off x="5959518" y="1481668"/>
            <a:ext cx="5947815" cy="4719107"/>
          </a:xfrm>
          <a:prstGeom prst="rect">
            <a:avLst/>
          </a:prstGeom>
        </p:spPr>
      </p:pic>
      <p:pic>
        <p:nvPicPr>
          <p:cNvPr id="8" name="Picture 7">
            <a:extLst>
              <a:ext uri="{FF2B5EF4-FFF2-40B4-BE49-F238E27FC236}">
                <a16:creationId xmlns:a16="http://schemas.microsoft.com/office/drawing/2014/main" id="{B785CB0E-D41D-4699-B9D4-6B4E01FB4AA4}"/>
              </a:ext>
            </a:extLst>
          </p:cNvPr>
          <p:cNvPicPr>
            <a:picLocks noChangeAspect="1"/>
          </p:cNvPicPr>
          <p:nvPr/>
        </p:nvPicPr>
        <p:blipFill>
          <a:blip r:embed="rId3"/>
          <a:stretch>
            <a:fillRect/>
          </a:stretch>
        </p:blipFill>
        <p:spPr>
          <a:xfrm>
            <a:off x="407989" y="1481668"/>
            <a:ext cx="4049928" cy="4719107"/>
          </a:xfrm>
          <a:prstGeom prst="rect">
            <a:avLst/>
          </a:prstGeom>
        </p:spPr>
      </p:pic>
      <p:sp>
        <p:nvSpPr>
          <p:cNvPr id="11" name="Arrow: Right 10">
            <a:extLst>
              <a:ext uri="{FF2B5EF4-FFF2-40B4-BE49-F238E27FC236}">
                <a16:creationId xmlns:a16="http://schemas.microsoft.com/office/drawing/2014/main" id="{C2606BD7-C672-48BB-91A8-5164C01CBB13}"/>
              </a:ext>
            </a:extLst>
          </p:cNvPr>
          <p:cNvSpPr/>
          <p:nvPr/>
        </p:nvSpPr>
        <p:spPr>
          <a:xfrm>
            <a:off x="4498025" y="3553090"/>
            <a:ext cx="1421385" cy="6868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346552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6334C437-ACF0-49FE-91B9-D580EB23E166}"/>
              </a:ext>
            </a:extLst>
          </p:cNvPr>
          <p:cNvSpPr>
            <a:spLocks noGrp="1"/>
          </p:cNvSpPr>
          <p:nvPr>
            <p:ph idx="1"/>
          </p:nvPr>
        </p:nvSpPr>
        <p:spPr/>
        <p:txBody>
          <a:bodyPr/>
          <a:lstStyle/>
          <a:p>
            <a:pPr algn="just"/>
            <a:endParaRPr lang="es-ES" dirty="0"/>
          </a:p>
          <a:p>
            <a:pPr algn="just"/>
            <a:endParaRPr lang="es-ES" dirty="0"/>
          </a:p>
        </p:txBody>
      </p:sp>
      <p:sp>
        <p:nvSpPr>
          <p:cNvPr id="3" name="Título 2">
            <a:extLst>
              <a:ext uri="{FF2B5EF4-FFF2-40B4-BE49-F238E27FC236}">
                <a16:creationId xmlns:a16="http://schemas.microsoft.com/office/drawing/2014/main" id="{61ED2A1D-45C3-4F0F-8120-FA26D9F820CC}"/>
              </a:ext>
            </a:extLst>
          </p:cNvPr>
          <p:cNvSpPr>
            <a:spLocks noGrp="1"/>
          </p:cNvSpPr>
          <p:nvPr>
            <p:ph type="title"/>
          </p:nvPr>
        </p:nvSpPr>
        <p:spPr/>
        <p:txBody>
          <a:bodyPr/>
          <a:lstStyle/>
          <a:p>
            <a:r>
              <a:rPr lang="es-ES" dirty="0"/>
              <a:t>Software</a:t>
            </a:r>
          </a:p>
        </p:txBody>
      </p:sp>
      <p:sp>
        <p:nvSpPr>
          <p:cNvPr id="9" name="Marcador de pie de página 4">
            <a:extLst>
              <a:ext uri="{FF2B5EF4-FFF2-40B4-BE49-F238E27FC236}">
                <a16:creationId xmlns:a16="http://schemas.microsoft.com/office/drawing/2014/main" id="{733FB0A1-7E66-43B2-9F31-DFCEE9DE02BB}"/>
              </a:ext>
            </a:extLst>
          </p:cNvPr>
          <p:cNvSpPr>
            <a:spLocks noGrp="1"/>
          </p:cNvSpPr>
          <p:nvPr>
            <p:ph type="ftr" sz="quarter" idx="11"/>
          </p:nvPr>
        </p:nvSpPr>
        <p:spPr/>
        <p:txBody>
          <a:bodyPr/>
          <a:lstStyle/>
          <a:p>
            <a:r>
              <a:rPr lang="en-US" dirty="0"/>
              <a:t>Guzmán Martín García | FTEC Workshop 12/2020</a:t>
            </a:r>
          </a:p>
        </p:txBody>
      </p:sp>
      <p:sp>
        <p:nvSpPr>
          <p:cNvPr id="6" name="Marcador de número de diapositiva 5">
            <a:extLst>
              <a:ext uri="{FF2B5EF4-FFF2-40B4-BE49-F238E27FC236}">
                <a16:creationId xmlns:a16="http://schemas.microsoft.com/office/drawing/2014/main" id="{FA3EEAA6-96FF-4C4E-9388-D82108D2CD9D}"/>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10" name="Marcador de contenido 1">
            <a:extLst>
              <a:ext uri="{FF2B5EF4-FFF2-40B4-BE49-F238E27FC236}">
                <a16:creationId xmlns:a16="http://schemas.microsoft.com/office/drawing/2014/main" id="{E0DD7766-E956-47B0-AB0D-C16306E6C63A}"/>
              </a:ext>
            </a:extLst>
          </p:cNvPr>
          <p:cNvSpPr txBox="1">
            <a:spLocks/>
          </p:cNvSpPr>
          <p:nvPr/>
        </p:nvSpPr>
        <p:spPr>
          <a:xfrm>
            <a:off x="407987" y="1592263"/>
            <a:ext cx="11376024" cy="46085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endParaRPr lang="en-GB" dirty="0"/>
          </a:p>
          <a:p>
            <a:pPr algn="just"/>
            <a:endParaRPr lang="en-GB" dirty="0"/>
          </a:p>
          <a:p>
            <a:pPr algn="just"/>
            <a:endParaRPr lang="en-GB" dirty="0"/>
          </a:p>
        </p:txBody>
      </p:sp>
      <p:sp>
        <p:nvSpPr>
          <p:cNvPr id="11" name="TextBox 10">
            <a:extLst>
              <a:ext uri="{FF2B5EF4-FFF2-40B4-BE49-F238E27FC236}">
                <a16:creationId xmlns:a16="http://schemas.microsoft.com/office/drawing/2014/main" id="{952FB979-A7C1-4408-8C56-1ADF8C489BA2}"/>
              </a:ext>
            </a:extLst>
          </p:cNvPr>
          <p:cNvSpPr txBox="1"/>
          <p:nvPr/>
        </p:nvSpPr>
        <p:spPr>
          <a:xfrm>
            <a:off x="237066" y="3018765"/>
            <a:ext cx="3428664" cy="1200329"/>
          </a:xfrm>
          <a:prstGeom prst="rect">
            <a:avLst/>
          </a:prstGeom>
          <a:noFill/>
        </p:spPr>
        <p:txBody>
          <a:bodyPr wrap="square">
            <a:spAutoFit/>
          </a:bodyPr>
          <a:lstStyle/>
          <a:p>
            <a:pPr algn="just"/>
            <a:r>
              <a:rPr lang="en-GB" dirty="0"/>
              <a:t>There is also a testing tool that allows to perform 3 different tests to each unit to check functionality and performance. </a:t>
            </a:r>
          </a:p>
        </p:txBody>
      </p:sp>
      <p:pic>
        <p:nvPicPr>
          <p:cNvPr id="7" name="Picture 6">
            <a:extLst>
              <a:ext uri="{FF2B5EF4-FFF2-40B4-BE49-F238E27FC236}">
                <a16:creationId xmlns:a16="http://schemas.microsoft.com/office/drawing/2014/main" id="{06456AFF-BA87-4876-ABC3-3EB6B3ED9C81}"/>
              </a:ext>
            </a:extLst>
          </p:cNvPr>
          <p:cNvPicPr>
            <a:picLocks noChangeAspect="1"/>
          </p:cNvPicPr>
          <p:nvPr/>
        </p:nvPicPr>
        <p:blipFill>
          <a:blip r:embed="rId2"/>
          <a:stretch>
            <a:fillRect/>
          </a:stretch>
        </p:blipFill>
        <p:spPr>
          <a:xfrm>
            <a:off x="3665730" y="1198543"/>
            <a:ext cx="7737617" cy="4840775"/>
          </a:xfrm>
          <a:prstGeom prst="rect">
            <a:avLst/>
          </a:prstGeom>
        </p:spPr>
      </p:pic>
    </p:spTree>
    <p:extLst>
      <p:ext uri="{BB962C8B-B14F-4D97-AF65-F5344CB8AC3E}">
        <p14:creationId xmlns:p14="http://schemas.microsoft.com/office/powerpoint/2010/main" val="3166749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6334C437-ACF0-49FE-91B9-D580EB23E166}"/>
              </a:ext>
            </a:extLst>
          </p:cNvPr>
          <p:cNvSpPr>
            <a:spLocks noGrp="1"/>
          </p:cNvSpPr>
          <p:nvPr>
            <p:ph idx="1"/>
          </p:nvPr>
        </p:nvSpPr>
        <p:spPr/>
        <p:txBody>
          <a:bodyPr/>
          <a:lstStyle/>
          <a:p>
            <a:pPr algn="just"/>
            <a:endParaRPr lang="es-ES" dirty="0"/>
          </a:p>
          <a:p>
            <a:pPr algn="just"/>
            <a:endParaRPr lang="es-ES" dirty="0"/>
          </a:p>
        </p:txBody>
      </p:sp>
      <p:sp>
        <p:nvSpPr>
          <p:cNvPr id="3" name="Título 2">
            <a:extLst>
              <a:ext uri="{FF2B5EF4-FFF2-40B4-BE49-F238E27FC236}">
                <a16:creationId xmlns:a16="http://schemas.microsoft.com/office/drawing/2014/main" id="{61ED2A1D-45C3-4F0F-8120-FA26D9F820CC}"/>
              </a:ext>
            </a:extLst>
          </p:cNvPr>
          <p:cNvSpPr>
            <a:spLocks noGrp="1"/>
          </p:cNvSpPr>
          <p:nvPr>
            <p:ph type="title"/>
          </p:nvPr>
        </p:nvSpPr>
        <p:spPr/>
        <p:txBody>
          <a:bodyPr/>
          <a:lstStyle/>
          <a:p>
            <a:r>
              <a:rPr lang="es-ES" dirty="0"/>
              <a:t>Software</a:t>
            </a:r>
          </a:p>
        </p:txBody>
      </p:sp>
      <p:sp>
        <p:nvSpPr>
          <p:cNvPr id="9" name="Marcador de pie de página 4">
            <a:extLst>
              <a:ext uri="{FF2B5EF4-FFF2-40B4-BE49-F238E27FC236}">
                <a16:creationId xmlns:a16="http://schemas.microsoft.com/office/drawing/2014/main" id="{733FB0A1-7E66-43B2-9F31-DFCEE9DE02BB}"/>
              </a:ext>
            </a:extLst>
          </p:cNvPr>
          <p:cNvSpPr>
            <a:spLocks noGrp="1"/>
          </p:cNvSpPr>
          <p:nvPr>
            <p:ph type="ftr" sz="quarter" idx="11"/>
          </p:nvPr>
        </p:nvSpPr>
        <p:spPr/>
        <p:txBody>
          <a:bodyPr/>
          <a:lstStyle/>
          <a:p>
            <a:r>
              <a:rPr lang="en-US" dirty="0"/>
              <a:t>Guzmán Martín García | FTEC Workshop 12/2020</a:t>
            </a:r>
          </a:p>
        </p:txBody>
      </p:sp>
      <p:sp>
        <p:nvSpPr>
          <p:cNvPr id="6" name="Marcador de número de diapositiva 5">
            <a:extLst>
              <a:ext uri="{FF2B5EF4-FFF2-40B4-BE49-F238E27FC236}">
                <a16:creationId xmlns:a16="http://schemas.microsoft.com/office/drawing/2014/main" id="{FA3EEAA6-96FF-4C4E-9388-D82108D2CD9D}"/>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10" name="Marcador de contenido 1">
            <a:extLst>
              <a:ext uri="{FF2B5EF4-FFF2-40B4-BE49-F238E27FC236}">
                <a16:creationId xmlns:a16="http://schemas.microsoft.com/office/drawing/2014/main" id="{E0DD7766-E956-47B0-AB0D-C16306E6C63A}"/>
              </a:ext>
            </a:extLst>
          </p:cNvPr>
          <p:cNvSpPr txBox="1">
            <a:spLocks/>
          </p:cNvSpPr>
          <p:nvPr/>
        </p:nvSpPr>
        <p:spPr>
          <a:xfrm>
            <a:off x="407987" y="1592263"/>
            <a:ext cx="11376024" cy="46085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endParaRPr lang="en-GB" dirty="0"/>
          </a:p>
          <a:p>
            <a:pPr algn="just"/>
            <a:endParaRPr lang="en-GB" dirty="0"/>
          </a:p>
          <a:p>
            <a:pPr algn="just"/>
            <a:endParaRPr lang="en-GB" dirty="0"/>
          </a:p>
        </p:txBody>
      </p:sp>
      <p:pic>
        <p:nvPicPr>
          <p:cNvPr id="5" name="Picture 4" descr="Chart, line chart&#10;&#10;Description automatically generated">
            <a:extLst>
              <a:ext uri="{FF2B5EF4-FFF2-40B4-BE49-F238E27FC236}">
                <a16:creationId xmlns:a16="http://schemas.microsoft.com/office/drawing/2014/main" id="{D2767273-FA54-4119-AE84-90D757337AF0}"/>
              </a:ext>
            </a:extLst>
          </p:cNvPr>
          <p:cNvPicPr>
            <a:picLocks noChangeAspect="1"/>
          </p:cNvPicPr>
          <p:nvPr/>
        </p:nvPicPr>
        <p:blipFill>
          <a:blip r:embed="rId2"/>
          <a:stretch>
            <a:fillRect/>
          </a:stretch>
        </p:blipFill>
        <p:spPr>
          <a:xfrm>
            <a:off x="0" y="904875"/>
            <a:ext cx="12192000" cy="5048250"/>
          </a:xfrm>
          <a:prstGeom prst="rect">
            <a:avLst/>
          </a:prstGeom>
        </p:spPr>
      </p:pic>
    </p:spTree>
    <p:extLst>
      <p:ext uri="{BB962C8B-B14F-4D97-AF65-F5344CB8AC3E}">
        <p14:creationId xmlns:p14="http://schemas.microsoft.com/office/powerpoint/2010/main" val="28435599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6334C437-ACF0-49FE-91B9-D580EB23E166}"/>
              </a:ext>
            </a:extLst>
          </p:cNvPr>
          <p:cNvSpPr>
            <a:spLocks noGrp="1"/>
          </p:cNvSpPr>
          <p:nvPr>
            <p:ph idx="1"/>
          </p:nvPr>
        </p:nvSpPr>
        <p:spPr/>
        <p:txBody>
          <a:bodyPr/>
          <a:lstStyle/>
          <a:p>
            <a:pPr algn="just"/>
            <a:endParaRPr lang="es-ES" dirty="0"/>
          </a:p>
          <a:p>
            <a:pPr algn="just"/>
            <a:endParaRPr lang="es-ES" dirty="0"/>
          </a:p>
        </p:txBody>
      </p:sp>
      <p:sp>
        <p:nvSpPr>
          <p:cNvPr id="3" name="Título 2">
            <a:extLst>
              <a:ext uri="{FF2B5EF4-FFF2-40B4-BE49-F238E27FC236}">
                <a16:creationId xmlns:a16="http://schemas.microsoft.com/office/drawing/2014/main" id="{61ED2A1D-45C3-4F0F-8120-FA26D9F820CC}"/>
              </a:ext>
            </a:extLst>
          </p:cNvPr>
          <p:cNvSpPr>
            <a:spLocks noGrp="1"/>
          </p:cNvSpPr>
          <p:nvPr>
            <p:ph type="title"/>
          </p:nvPr>
        </p:nvSpPr>
        <p:spPr/>
        <p:txBody>
          <a:bodyPr/>
          <a:lstStyle/>
          <a:p>
            <a:r>
              <a:rPr lang="es-ES" dirty="0"/>
              <a:t>Software</a:t>
            </a:r>
          </a:p>
        </p:txBody>
      </p:sp>
      <p:sp>
        <p:nvSpPr>
          <p:cNvPr id="9" name="Marcador de pie de página 4">
            <a:extLst>
              <a:ext uri="{FF2B5EF4-FFF2-40B4-BE49-F238E27FC236}">
                <a16:creationId xmlns:a16="http://schemas.microsoft.com/office/drawing/2014/main" id="{733FB0A1-7E66-43B2-9F31-DFCEE9DE02BB}"/>
              </a:ext>
            </a:extLst>
          </p:cNvPr>
          <p:cNvSpPr>
            <a:spLocks noGrp="1"/>
          </p:cNvSpPr>
          <p:nvPr>
            <p:ph type="ftr" sz="quarter" idx="11"/>
          </p:nvPr>
        </p:nvSpPr>
        <p:spPr/>
        <p:txBody>
          <a:bodyPr/>
          <a:lstStyle/>
          <a:p>
            <a:r>
              <a:rPr lang="en-US" dirty="0"/>
              <a:t>Guzmán Martín García | FTEC Workshop 12/2020</a:t>
            </a:r>
          </a:p>
        </p:txBody>
      </p:sp>
      <p:sp>
        <p:nvSpPr>
          <p:cNvPr id="6" name="Marcador de número de diapositiva 5">
            <a:extLst>
              <a:ext uri="{FF2B5EF4-FFF2-40B4-BE49-F238E27FC236}">
                <a16:creationId xmlns:a16="http://schemas.microsoft.com/office/drawing/2014/main" id="{FA3EEAA6-96FF-4C4E-9388-D82108D2CD9D}"/>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10" name="Marcador de contenido 1">
            <a:extLst>
              <a:ext uri="{FF2B5EF4-FFF2-40B4-BE49-F238E27FC236}">
                <a16:creationId xmlns:a16="http://schemas.microsoft.com/office/drawing/2014/main" id="{E0DD7766-E956-47B0-AB0D-C16306E6C63A}"/>
              </a:ext>
            </a:extLst>
          </p:cNvPr>
          <p:cNvSpPr txBox="1">
            <a:spLocks/>
          </p:cNvSpPr>
          <p:nvPr/>
        </p:nvSpPr>
        <p:spPr>
          <a:xfrm>
            <a:off x="407987" y="1592263"/>
            <a:ext cx="11376024" cy="46085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endParaRPr lang="en-GB" dirty="0"/>
          </a:p>
          <a:p>
            <a:pPr algn="just"/>
            <a:endParaRPr lang="en-GB" dirty="0"/>
          </a:p>
          <a:p>
            <a:pPr algn="just"/>
            <a:endParaRPr lang="en-GB" dirty="0"/>
          </a:p>
        </p:txBody>
      </p:sp>
      <p:pic>
        <p:nvPicPr>
          <p:cNvPr id="11" name="Picture 10" descr="Chart&#10;&#10;Description automatically generated">
            <a:extLst>
              <a:ext uri="{FF2B5EF4-FFF2-40B4-BE49-F238E27FC236}">
                <a16:creationId xmlns:a16="http://schemas.microsoft.com/office/drawing/2014/main" id="{417E5F46-46BC-45BA-B865-AE061A809D07}"/>
              </a:ext>
            </a:extLst>
          </p:cNvPr>
          <p:cNvPicPr>
            <a:picLocks noChangeAspect="1"/>
          </p:cNvPicPr>
          <p:nvPr/>
        </p:nvPicPr>
        <p:blipFill>
          <a:blip r:embed="rId2"/>
          <a:stretch>
            <a:fillRect/>
          </a:stretch>
        </p:blipFill>
        <p:spPr>
          <a:xfrm>
            <a:off x="1233487" y="1123950"/>
            <a:ext cx="9725025" cy="4610100"/>
          </a:xfrm>
          <a:prstGeom prst="rect">
            <a:avLst/>
          </a:prstGeom>
        </p:spPr>
      </p:pic>
    </p:spTree>
    <p:extLst>
      <p:ext uri="{BB962C8B-B14F-4D97-AF65-F5344CB8AC3E}">
        <p14:creationId xmlns:p14="http://schemas.microsoft.com/office/powerpoint/2010/main" val="37160349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924F23D-69A2-4DDB-8748-F80789EEDFB3}"/>
              </a:ext>
            </a:extLst>
          </p:cNvPr>
          <p:cNvSpPr txBox="1"/>
          <p:nvPr/>
        </p:nvSpPr>
        <p:spPr>
          <a:xfrm>
            <a:off x="4899171" y="1182848"/>
            <a:ext cx="5251508" cy="615553"/>
          </a:xfrm>
          <a:prstGeom prst="rect">
            <a:avLst/>
          </a:prstGeom>
          <a:noFill/>
        </p:spPr>
        <p:txBody>
          <a:bodyPr wrap="square" lIns="0" tIns="0" rIns="0" bIns="0" rtlCol="0">
            <a:spAutoFit/>
          </a:bodyPr>
          <a:lstStyle/>
          <a:p>
            <a:pPr algn="l"/>
            <a:r>
              <a:rPr lang="es-ES" sz="4000" dirty="0" err="1"/>
              <a:t>Questions</a:t>
            </a:r>
            <a:r>
              <a:rPr lang="es-ES" sz="4000" dirty="0"/>
              <a:t>?</a:t>
            </a:r>
          </a:p>
        </p:txBody>
      </p:sp>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39282597-7D5F-43B6-9C28-AA2A0FE37B05}"/>
              </a:ext>
            </a:extLst>
          </p:cNvPr>
          <p:cNvSpPr>
            <a:spLocks noGrp="1"/>
          </p:cNvSpPr>
          <p:nvPr>
            <p:ph idx="1"/>
          </p:nvPr>
        </p:nvSpPr>
        <p:spPr>
          <a:xfrm>
            <a:off x="407989" y="2709643"/>
            <a:ext cx="6101868" cy="3491131"/>
          </a:xfrm>
        </p:spPr>
        <p:txBody>
          <a:bodyPr/>
          <a:lstStyle/>
          <a:p>
            <a:pPr algn="just"/>
            <a:r>
              <a:rPr lang="en-GB" dirty="0"/>
              <a:t>The Quench Protection System is a vital part of the superconducting magnets thorough the LHC. As the name implies, its main task is to protect the magnets against a “quench”. </a:t>
            </a:r>
          </a:p>
        </p:txBody>
      </p:sp>
      <p:sp>
        <p:nvSpPr>
          <p:cNvPr id="3" name="Título 2">
            <a:extLst>
              <a:ext uri="{FF2B5EF4-FFF2-40B4-BE49-F238E27FC236}">
                <a16:creationId xmlns:a16="http://schemas.microsoft.com/office/drawing/2014/main" id="{E6C3B632-7D6D-4F0D-8A65-762B0BFE423C}"/>
              </a:ext>
            </a:extLst>
          </p:cNvPr>
          <p:cNvSpPr>
            <a:spLocks noGrp="1"/>
          </p:cNvSpPr>
          <p:nvPr>
            <p:ph type="title"/>
          </p:nvPr>
        </p:nvSpPr>
        <p:spPr/>
        <p:txBody>
          <a:bodyPr/>
          <a:lstStyle/>
          <a:p>
            <a:r>
              <a:rPr lang="es-ES" dirty="0" err="1"/>
              <a:t>Overview</a:t>
            </a:r>
            <a:endParaRPr lang="es-ES" dirty="0"/>
          </a:p>
        </p:txBody>
      </p:sp>
      <p:sp>
        <p:nvSpPr>
          <p:cNvPr id="5" name="Marcador de pie de página 4">
            <a:extLst>
              <a:ext uri="{FF2B5EF4-FFF2-40B4-BE49-F238E27FC236}">
                <a16:creationId xmlns:a16="http://schemas.microsoft.com/office/drawing/2014/main" id="{E2F450C9-8469-439B-807B-B1959225421F}"/>
              </a:ext>
            </a:extLst>
          </p:cNvPr>
          <p:cNvSpPr>
            <a:spLocks noGrp="1"/>
          </p:cNvSpPr>
          <p:nvPr>
            <p:ph type="ftr" sz="quarter" idx="11"/>
          </p:nvPr>
        </p:nvSpPr>
        <p:spPr/>
        <p:txBody>
          <a:bodyPr/>
          <a:lstStyle/>
          <a:p>
            <a:r>
              <a:rPr lang="en-US" dirty="0"/>
              <a:t>Guzmán Martín García | FTEC Workshop 12/2020</a:t>
            </a:r>
          </a:p>
        </p:txBody>
      </p:sp>
      <p:sp>
        <p:nvSpPr>
          <p:cNvPr id="6" name="Marcador de número de diapositiva 5">
            <a:extLst>
              <a:ext uri="{FF2B5EF4-FFF2-40B4-BE49-F238E27FC236}">
                <a16:creationId xmlns:a16="http://schemas.microsoft.com/office/drawing/2014/main" id="{CF57A027-E32B-4F54-AD1F-1B932FE0FCD4}"/>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8" name="Imagen 7" descr="Imagen que contiene interior, tren, cocina, grande&#10;&#10;Descripción generada automáticamente">
            <a:extLst>
              <a:ext uri="{FF2B5EF4-FFF2-40B4-BE49-F238E27FC236}">
                <a16:creationId xmlns:a16="http://schemas.microsoft.com/office/drawing/2014/main" id="{A7E4A7BE-C44D-44E0-9985-5DC695D7A71B}"/>
              </a:ext>
            </a:extLst>
          </p:cNvPr>
          <p:cNvPicPr>
            <a:picLocks noChangeAspect="1"/>
          </p:cNvPicPr>
          <p:nvPr/>
        </p:nvPicPr>
        <p:blipFill>
          <a:blip r:embed="rId2"/>
          <a:stretch>
            <a:fillRect/>
          </a:stretch>
        </p:blipFill>
        <p:spPr>
          <a:xfrm>
            <a:off x="6789766" y="1556158"/>
            <a:ext cx="4994245" cy="3745684"/>
          </a:xfrm>
          <a:prstGeom prst="rect">
            <a:avLst/>
          </a:prstGeom>
        </p:spPr>
      </p:pic>
    </p:spTree>
    <p:extLst>
      <p:ext uri="{BB962C8B-B14F-4D97-AF65-F5344CB8AC3E}">
        <p14:creationId xmlns:p14="http://schemas.microsoft.com/office/powerpoint/2010/main" val="3683237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A748714F-8F0E-40BA-B3D2-560BF659651C}"/>
              </a:ext>
            </a:extLst>
          </p:cNvPr>
          <p:cNvSpPr>
            <a:spLocks noGrp="1"/>
          </p:cNvSpPr>
          <p:nvPr>
            <p:ph idx="1"/>
          </p:nvPr>
        </p:nvSpPr>
        <p:spPr>
          <a:xfrm>
            <a:off x="407989" y="1592263"/>
            <a:ext cx="11376024" cy="4608512"/>
          </a:xfrm>
        </p:spPr>
        <p:txBody>
          <a:bodyPr/>
          <a:lstStyle/>
          <a:p>
            <a:pPr algn="just"/>
            <a:r>
              <a:rPr lang="en-GB" dirty="0"/>
              <a:t>A quench is the sudden appearance of a resistive section in a superconducting magnet that can appear spontaneously by many different reasons.</a:t>
            </a:r>
          </a:p>
          <a:p>
            <a:pPr algn="just"/>
            <a:r>
              <a:rPr lang="en-GB" dirty="0"/>
              <a:t>When this happens, the high currents (about 10kA) in the magnet may produce a substantial amount of heating in a really small area. This will eventually destroy the magnet, probably in a catastrophic way.  For example, the energy stored in a LHC main dipole magnet circuit is of the order or 0.25kgs of TNT</a:t>
            </a:r>
          </a:p>
          <a:p>
            <a:pPr algn="just"/>
            <a:r>
              <a:rPr lang="en-GB" dirty="0"/>
              <a:t>To save the magnets, once a quench is detected, we dump all that energy into resistors while heating the magnet units. Heating expands the area in which the quench is happening, distributing the energy remaining in the magnet while we dump as much of it as possible into resistor banks submersed in oil.</a:t>
            </a:r>
          </a:p>
        </p:txBody>
      </p:sp>
      <p:sp>
        <p:nvSpPr>
          <p:cNvPr id="3" name="Título 2">
            <a:extLst>
              <a:ext uri="{FF2B5EF4-FFF2-40B4-BE49-F238E27FC236}">
                <a16:creationId xmlns:a16="http://schemas.microsoft.com/office/drawing/2014/main" id="{18BE23BE-611A-4864-A41F-F6022B7574C8}"/>
              </a:ext>
            </a:extLst>
          </p:cNvPr>
          <p:cNvSpPr>
            <a:spLocks noGrp="1"/>
          </p:cNvSpPr>
          <p:nvPr>
            <p:ph type="title"/>
          </p:nvPr>
        </p:nvSpPr>
        <p:spPr/>
        <p:txBody>
          <a:bodyPr/>
          <a:lstStyle/>
          <a:p>
            <a:r>
              <a:rPr lang="en-GB" dirty="0"/>
              <a:t>But what is a quench?</a:t>
            </a:r>
            <a:br>
              <a:rPr lang="en-GB" dirty="0"/>
            </a:br>
            <a:endParaRPr lang="es-ES" dirty="0"/>
          </a:p>
        </p:txBody>
      </p:sp>
      <p:sp>
        <p:nvSpPr>
          <p:cNvPr id="5" name="Marcador de pie de página 4">
            <a:extLst>
              <a:ext uri="{FF2B5EF4-FFF2-40B4-BE49-F238E27FC236}">
                <a16:creationId xmlns:a16="http://schemas.microsoft.com/office/drawing/2014/main" id="{0CA8B058-9D91-431F-A1C8-C62BA0981319}"/>
              </a:ext>
            </a:extLst>
          </p:cNvPr>
          <p:cNvSpPr>
            <a:spLocks noGrp="1"/>
          </p:cNvSpPr>
          <p:nvPr>
            <p:ph type="ftr" sz="quarter" idx="11"/>
          </p:nvPr>
        </p:nvSpPr>
        <p:spPr/>
        <p:txBody>
          <a:bodyPr/>
          <a:lstStyle/>
          <a:p>
            <a:r>
              <a:rPr lang="en-US" dirty="0"/>
              <a:t>Guzmán Martín García | FTEC Workshop 12/2020</a:t>
            </a:r>
          </a:p>
        </p:txBody>
      </p:sp>
      <p:sp>
        <p:nvSpPr>
          <p:cNvPr id="6" name="Marcador de número de diapositiva 5">
            <a:extLst>
              <a:ext uri="{FF2B5EF4-FFF2-40B4-BE49-F238E27FC236}">
                <a16:creationId xmlns:a16="http://schemas.microsoft.com/office/drawing/2014/main" id="{3E279D1E-DC36-4D3A-9A78-7869B8C85423}"/>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3238731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6334C437-ACF0-49FE-91B9-D580EB23E166}"/>
              </a:ext>
            </a:extLst>
          </p:cNvPr>
          <p:cNvSpPr>
            <a:spLocks noGrp="1"/>
          </p:cNvSpPr>
          <p:nvPr>
            <p:ph idx="1"/>
          </p:nvPr>
        </p:nvSpPr>
        <p:spPr>
          <a:xfrm>
            <a:off x="8980039" y="3493638"/>
            <a:ext cx="2803973" cy="1898169"/>
          </a:xfrm>
        </p:spPr>
        <p:txBody>
          <a:bodyPr/>
          <a:lstStyle/>
          <a:p>
            <a:pPr algn="just"/>
            <a:r>
              <a:rPr lang="en-GB" sz="1800" dirty="0">
                <a:solidFill>
                  <a:schemeClr val="tx1"/>
                </a:solidFill>
              </a:rPr>
              <a:t>DQHSU: </a:t>
            </a:r>
            <a:r>
              <a:rPr lang="en-GB" sz="1800" i="1" dirty="0">
                <a:solidFill>
                  <a:schemeClr val="tx1"/>
                </a:solidFill>
              </a:rPr>
              <a:t>Heater Supervision Unit</a:t>
            </a:r>
            <a:r>
              <a:rPr lang="en-GB" sz="1800" dirty="0">
                <a:solidFill>
                  <a:schemeClr val="tx1"/>
                </a:solidFill>
              </a:rPr>
              <a:t>, Will trigger and supervise the discharge in case of quench of the heater units on the future 11 Tesla magnet </a:t>
            </a:r>
          </a:p>
        </p:txBody>
      </p:sp>
      <p:sp>
        <p:nvSpPr>
          <p:cNvPr id="3" name="Título 2">
            <a:extLst>
              <a:ext uri="{FF2B5EF4-FFF2-40B4-BE49-F238E27FC236}">
                <a16:creationId xmlns:a16="http://schemas.microsoft.com/office/drawing/2014/main" id="{61ED2A1D-45C3-4F0F-8120-FA26D9F820CC}"/>
              </a:ext>
            </a:extLst>
          </p:cNvPr>
          <p:cNvSpPr>
            <a:spLocks noGrp="1"/>
          </p:cNvSpPr>
          <p:nvPr>
            <p:ph type="title"/>
          </p:nvPr>
        </p:nvSpPr>
        <p:spPr/>
        <p:txBody>
          <a:bodyPr/>
          <a:lstStyle/>
          <a:p>
            <a:r>
              <a:rPr lang="es-ES" dirty="0"/>
              <a:t>DQHSU </a:t>
            </a:r>
            <a:r>
              <a:rPr lang="es-ES" dirty="0" err="1"/>
              <a:t>Crate</a:t>
            </a:r>
            <a:r>
              <a:rPr lang="es-ES" dirty="0"/>
              <a:t> </a:t>
            </a:r>
            <a:r>
              <a:rPr lang="es-ES" dirty="0" err="1"/>
              <a:t>mechanical</a:t>
            </a:r>
            <a:r>
              <a:rPr lang="es-ES" dirty="0"/>
              <a:t> </a:t>
            </a:r>
            <a:r>
              <a:rPr lang="es-ES" dirty="0" err="1"/>
              <a:t>design</a:t>
            </a:r>
            <a:endParaRPr lang="es-ES" dirty="0"/>
          </a:p>
        </p:txBody>
      </p:sp>
      <p:sp>
        <p:nvSpPr>
          <p:cNvPr id="6" name="Marcador de número de diapositiva 5">
            <a:extLst>
              <a:ext uri="{FF2B5EF4-FFF2-40B4-BE49-F238E27FC236}">
                <a16:creationId xmlns:a16="http://schemas.microsoft.com/office/drawing/2014/main" id="{FA3EEAA6-96FF-4C4E-9388-D82108D2CD9D}"/>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8" name="Imagen 7">
            <a:extLst>
              <a:ext uri="{FF2B5EF4-FFF2-40B4-BE49-F238E27FC236}">
                <a16:creationId xmlns:a16="http://schemas.microsoft.com/office/drawing/2014/main" id="{9166446A-F8E5-4791-AF77-F83467DBC903}"/>
              </a:ext>
            </a:extLst>
          </p:cNvPr>
          <p:cNvPicPr>
            <a:picLocks noChangeAspect="1"/>
          </p:cNvPicPr>
          <p:nvPr/>
        </p:nvPicPr>
        <p:blipFill>
          <a:blip r:embed="rId2"/>
          <a:stretch>
            <a:fillRect/>
          </a:stretch>
        </p:blipFill>
        <p:spPr>
          <a:xfrm>
            <a:off x="3443679" y="2740414"/>
            <a:ext cx="5227997" cy="3404616"/>
          </a:xfrm>
          <a:prstGeom prst="rect">
            <a:avLst/>
          </a:prstGeom>
        </p:spPr>
      </p:pic>
      <p:pic>
        <p:nvPicPr>
          <p:cNvPr id="10" name="Imagen 9">
            <a:extLst>
              <a:ext uri="{FF2B5EF4-FFF2-40B4-BE49-F238E27FC236}">
                <a16:creationId xmlns:a16="http://schemas.microsoft.com/office/drawing/2014/main" id="{EB5479EF-1A7B-4E26-BB80-54308841EE18}"/>
              </a:ext>
            </a:extLst>
          </p:cNvPr>
          <p:cNvPicPr>
            <a:picLocks noChangeAspect="1"/>
          </p:cNvPicPr>
          <p:nvPr/>
        </p:nvPicPr>
        <p:blipFill>
          <a:blip r:embed="rId3"/>
          <a:stretch>
            <a:fillRect/>
          </a:stretch>
        </p:blipFill>
        <p:spPr>
          <a:xfrm>
            <a:off x="407989" y="2740414"/>
            <a:ext cx="2603152" cy="3404616"/>
          </a:xfrm>
          <a:prstGeom prst="rect">
            <a:avLst/>
          </a:prstGeom>
        </p:spPr>
      </p:pic>
      <p:sp>
        <p:nvSpPr>
          <p:cNvPr id="7" name="TextBox 6">
            <a:extLst>
              <a:ext uri="{FF2B5EF4-FFF2-40B4-BE49-F238E27FC236}">
                <a16:creationId xmlns:a16="http://schemas.microsoft.com/office/drawing/2014/main" id="{5ACDA449-EE97-457A-BAEF-7CF47C1D6F27}"/>
              </a:ext>
            </a:extLst>
          </p:cNvPr>
          <p:cNvSpPr txBox="1"/>
          <p:nvPr/>
        </p:nvSpPr>
        <p:spPr>
          <a:xfrm>
            <a:off x="5637749" y="2973376"/>
            <a:ext cx="914400" cy="914400"/>
          </a:xfrm>
          <a:prstGeom prst="rect">
            <a:avLst/>
          </a:prstGeom>
          <a:noFill/>
        </p:spPr>
        <p:txBody>
          <a:bodyPr wrap="square" lIns="0" tIns="0" rIns="0" bIns="0" rtlCol="0">
            <a:spAutoFit/>
          </a:bodyPr>
          <a:lstStyle/>
          <a:p>
            <a:pPr algn="l"/>
            <a:endParaRPr lang="en-GB" dirty="0"/>
          </a:p>
        </p:txBody>
      </p:sp>
      <p:sp>
        <p:nvSpPr>
          <p:cNvPr id="9" name="TextBox 8">
            <a:extLst>
              <a:ext uri="{FF2B5EF4-FFF2-40B4-BE49-F238E27FC236}">
                <a16:creationId xmlns:a16="http://schemas.microsoft.com/office/drawing/2014/main" id="{CE719A4B-2AE3-43E3-8547-16CA8A2B4002}"/>
              </a:ext>
            </a:extLst>
          </p:cNvPr>
          <p:cNvSpPr txBox="1"/>
          <p:nvPr/>
        </p:nvSpPr>
        <p:spPr>
          <a:xfrm>
            <a:off x="5120640" y="-56756"/>
            <a:ext cx="65" cy="276999"/>
          </a:xfrm>
          <a:prstGeom prst="rect">
            <a:avLst/>
          </a:prstGeom>
          <a:noFill/>
        </p:spPr>
        <p:txBody>
          <a:bodyPr wrap="none" lIns="0" tIns="0" rIns="0" bIns="0" rtlCol="0">
            <a:spAutoFit/>
          </a:bodyPr>
          <a:lstStyle/>
          <a:p>
            <a:pPr algn="l"/>
            <a:endParaRPr lang="en-GB" dirty="0"/>
          </a:p>
        </p:txBody>
      </p:sp>
      <p:sp>
        <p:nvSpPr>
          <p:cNvPr id="11" name="Marcador de pie de página 4">
            <a:extLst>
              <a:ext uri="{FF2B5EF4-FFF2-40B4-BE49-F238E27FC236}">
                <a16:creationId xmlns:a16="http://schemas.microsoft.com/office/drawing/2014/main" id="{236E4BF3-3A08-462E-A152-E90FE53F5137}"/>
              </a:ext>
            </a:extLst>
          </p:cNvPr>
          <p:cNvSpPr>
            <a:spLocks noGrp="1"/>
          </p:cNvSpPr>
          <p:nvPr>
            <p:ph type="ftr" sz="quarter" idx="11"/>
          </p:nvPr>
        </p:nvSpPr>
        <p:spPr>
          <a:xfrm>
            <a:off x="4259262" y="6356350"/>
            <a:ext cx="6572221" cy="365125"/>
          </a:xfrm>
        </p:spPr>
        <p:txBody>
          <a:bodyPr/>
          <a:lstStyle/>
          <a:p>
            <a:r>
              <a:rPr lang="en-US" dirty="0"/>
              <a:t>Guzmán Martín García | FTEC Workshop 12/2020</a:t>
            </a:r>
          </a:p>
        </p:txBody>
      </p:sp>
      <p:sp>
        <p:nvSpPr>
          <p:cNvPr id="13" name="Content Placeholder 4">
            <a:extLst>
              <a:ext uri="{FF2B5EF4-FFF2-40B4-BE49-F238E27FC236}">
                <a16:creationId xmlns:a16="http://schemas.microsoft.com/office/drawing/2014/main" id="{79BCC24B-4EB9-4266-BC9D-470DAEB52C07}"/>
              </a:ext>
            </a:extLst>
          </p:cNvPr>
          <p:cNvSpPr txBox="1">
            <a:spLocks/>
          </p:cNvSpPr>
          <p:nvPr/>
        </p:nvSpPr>
        <p:spPr>
          <a:xfrm>
            <a:off x="407989" y="1592263"/>
            <a:ext cx="11376024" cy="46085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dirty="0"/>
              <a:t>The integration of the DQHSU crates has been </a:t>
            </a:r>
            <a:r>
              <a:rPr lang="en-GB" dirty="0" err="1"/>
              <a:t>sucessful</a:t>
            </a:r>
            <a:r>
              <a:rPr lang="en-GB" dirty="0"/>
              <a:t>, without any major deviations from the 3D CAD other than some manufacturing issues that were easily solved.</a:t>
            </a:r>
          </a:p>
        </p:txBody>
      </p:sp>
    </p:spTree>
    <p:extLst>
      <p:ext uri="{BB962C8B-B14F-4D97-AF65-F5344CB8AC3E}">
        <p14:creationId xmlns:p14="http://schemas.microsoft.com/office/powerpoint/2010/main" val="3689884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869B1C8A-A5B6-49AF-B267-FEC21C96DA4E}"/>
              </a:ext>
            </a:extLst>
          </p:cNvPr>
          <p:cNvPicPr>
            <a:picLocks noGrp="1" noChangeAspect="1"/>
          </p:cNvPicPr>
          <p:nvPr>
            <p:ph idx="1"/>
          </p:nvPr>
        </p:nvPicPr>
        <p:blipFill>
          <a:blip r:embed="rId2"/>
          <a:stretch>
            <a:fillRect/>
          </a:stretch>
        </p:blipFill>
        <p:spPr>
          <a:xfrm>
            <a:off x="5639331" y="1439335"/>
            <a:ext cx="6144682" cy="4608512"/>
          </a:xfrm>
        </p:spPr>
      </p:pic>
      <p:sp>
        <p:nvSpPr>
          <p:cNvPr id="3" name="Título 2">
            <a:extLst>
              <a:ext uri="{FF2B5EF4-FFF2-40B4-BE49-F238E27FC236}">
                <a16:creationId xmlns:a16="http://schemas.microsoft.com/office/drawing/2014/main" id="{61ED2A1D-45C3-4F0F-8120-FA26D9F820CC}"/>
              </a:ext>
            </a:extLst>
          </p:cNvPr>
          <p:cNvSpPr>
            <a:spLocks noGrp="1"/>
          </p:cNvSpPr>
          <p:nvPr>
            <p:ph type="title"/>
          </p:nvPr>
        </p:nvSpPr>
        <p:spPr/>
        <p:txBody>
          <a:bodyPr/>
          <a:lstStyle/>
          <a:p>
            <a:r>
              <a:rPr lang="es-ES" dirty="0"/>
              <a:t>DQHSU </a:t>
            </a:r>
            <a:r>
              <a:rPr lang="es-ES" dirty="0" err="1"/>
              <a:t>Crate</a:t>
            </a:r>
            <a:r>
              <a:rPr lang="es-ES" dirty="0"/>
              <a:t> </a:t>
            </a:r>
            <a:r>
              <a:rPr lang="es-ES" dirty="0" err="1"/>
              <a:t>mechanical</a:t>
            </a:r>
            <a:r>
              <a:rPr lang="es-ES" dirty="0"/>
              <a:t> </a:t>
            </a:r>
            <a:r>
              <a:rPr lang="es-ES" dirty="0" err="1"/>
              <a:t>design</a:t>
            </a:r>
            <a:endParaRPr lang="es-ES" dirty="0"/>
          </a:p>
        </p:txBody>
      </p:sp>
      <p:sp>
        <p:nvSpPr>
          <p:cNvPr id="6" name="Marcador de número de diapositiva 5">
            <a:extLst>
              <a:ext uri="{FF2B5EF4-FFF2-40B4-BE49-F238E27FC236}">
                <a16:creationId xmlns:a16="http://schemas.microsoft.com/office/drawing/2014/main" id="{FA3EEAA6-96FF-4C4E-9388-D82108D2CD9D}"/>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9" name="Marcador de pie de página 4">
            <a:extLst>
              <a:ext uri="{FF2B5EF4-FFF2-40B4-BE49-F238E27FC236}">
                <a16:creationId xmlns:a16="http://schemas.microsoft.com/office/drawing/2014/main" id="{04120A98-5D9C-47D6-B059-EA33A819E8BB}"/>
              </a:ext>
            </a:extLst>
          </p:cNvPr>
          <p:cNvSpPr>
            <a:spLocks noGrp="1"/>
          </p:cNvSpPr>
          <p:nvPr>
            <p:ph type="ftr" sz="quarter" idx="11"/>
          </p:nvPr>
        </p:nvSpPr>
        <p:spPr>
          <a:xfrm>
            <a:off x="4259262" y="6356350"/>
            <a:ext cx="6572221" cy="365125"/>
          </a:xfrm>
        </p:spPr>
        <p:txBody>
          <a:bodyPr/>
          <a:lstStyle/>
          <a:p>
            <a:r>
              <a:rPr lang="en-US" dirty="0"/>
              <a:t>Guzmán Martín García | FTEC Workshop 12/2020</a:t>
            </a:r>
          </a:p>
        </p:txBody>
      </p:sp>
      <p:pic>
        <p:nvPicPr>
          <p:cNvPr id="13" name="Picture 12">
            <a:extLst>
              <a:ext uri="{FF2B5EF4-FFF2-40B4-BE49-F238E27FC236}">
                <a16:creationId xmlns:a16="http://schemas.microsoft.com/office/drawing/2014/main" id="{8F9505BE-E863-4A42-940D-AF9ABA926AD4}"/>
              </a:ext>
            </a:extLst>
          </p:cNvPr>
          <p:cNvPicPr>
            <a:picLocks noChangeAspect="1"/>
          </p:cNvPicPr>
          <p:nvPr/>
        </p:nvPicPr>
        <p:blipFill>
          <a:blip r:embed="rId3"/>
          <a:stretch>
            <a:fillRect/>
          </a:stretch>
        </p:blipFill>
        <p:spPr>
          <a:xfrm rot="5400000">
            <a:off x="737660" y="2010835"/>
            <a:ext cx="4572000" cy="3429000"/>
          </a:xfrm>
          <a:prstGeom prst="rect">
            <a:avLst/>
          </a:prstGeom>
        </p:spPr>
      </p:pic>
    </p:spTree>
    <p:extLst>
      <p:ext uri="{BB962C8B-B14F-4D97-AF65-F5344CB8AC3E}">
        <p14:creationId xmlns:p14="http://schemas.microsoft.com/office/powerpoint/2010/main" val="1923936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6334C437-ACF0-49FE-91B9-D580EB23E166}"/>
              </a:ext>
            </a:extLst>
          </p:cNvPr>
          <p:cNvSpPr>
            <a:spLocks noGrp="1"/>
          </p:cNvSpPr>
          <p:nvPr>
            <p:ph idx="1"/>
          </p:nvPr>
        </p:nvSpPr>
        <p:spPr/>
        <p:txBody>
          <a:bodyPr/>
          <a:lstStyle/>
          <a:p>
            <a:r>
              <a:rPr lang="en-GB" dirty="0"/>
              <a:t>We have finally received the results of the destructive analysis performed on the diagnosed DCQSU boards. The hypothesis was correct, and it was a mechanical problem within the board due to thermal stress during soldering</a:t>
            </a:r>
          </a:p>
        </p:txBody>
      </p:sp>
      <p:sp>
        <p:nvSpPr>
          <p:cNvPr id="3" name="Título 2">
            <a:extLst>
              <a:ext uri="{FF2B5EF4-FFF2-40B4-BE49-F238E27FC236}">
                <a16:creationId xmlns:a16="http://schemas.microsoft.com/office/drawing/2014/main" id="{61ED2A1D-45C3-4F0F-8120-FA26D9F820CC}"/>
              </a:ext>
            </a:extLst>
          </p:cNvPr>
          <p:cNvSpPr>
            <a:spLocks noGrp="1"/>
          </p:cNvSpPr>
          <p:nvPr>
            <p:ph type="title"/>
          </p:nvPr>
        </p:nvSpPr>
        <p:spPr/>
        <p:txBody>
          <a:bodyPr/>
          <a:lstStyle/>
          <a:p>
            <a:r>
              <a:rPr lang="es-ES" dirty="0" err="1"/>
              <a:t>Faulty</a:t>
            </a:r>
            <a:r>
              <a:rPr lang="es-ES" dirty="0"/>
              <a:t> DQCSU </a:t>
            </a:r>
            <a:r>
              <a:rPr lang="es-ES" dirty="0" err="1"/>
              <a:t>boards</a:t>
            </a:r>
            <a:r>
              <a:rPr lang="es-ES" dirty="0"/>
              <a:t> diagnosis</a:t>
            </a:r>
          </a:p>
        </p:txBody>
      </p:sp>
      <p:sp>
        <p:nvSpPr>
          <p:cNvPr id="6" name="Marcador de número de diapositiva 5">
            <a:extLst>
              <a:ext uri="{FF2B5EF4-FFF2-40B4-BE49-F238E27FC236}">
                <a16:creationId xmlns:a16="http://schemas.microsoft.com/office/drawing/2014/main" id="{FA3EEAA6-96FF-4C4E-9388-D82108D2CD9D}"/>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7" name="Imagen 6" descr="Imagen que contiene circuito&#10;&#10;Descripción generada automáticamente">
            <a:extLst>
              <a:ext uri="{FF2B5EF4-FFF2-40B4-BE49-F238E27FC236}">
                <a16:creationId xmlns:a16="http://schemas.microsoft.com/office/drawing/2014/main" id="{6D14E474-39D6-463C-9D39-333D9950FCCE}"/>
              </a:ext>
            </a:extLst>
          </p:cNvPr>
          <p:cNvPicPr>
            <a:picLocks noChangeAspect="1"/>
          </p:cNvPicPr>
          <p:nvPr/>
        </p:nvPicPr>
        <p:blipFill>
          <a:blip r:embed="rId2"/>
          <a:stretch>
            <a:fillRect/>
          </a:stretch>
        </p:blipFill>
        <p:spPr>
          <a:xfrm>
            <a:off x="2110378" y="2693991"/>
            <a:ext cx="3527045" cy="3246263"/>
          </a:xfrm>
          <a:prstGeom prst="rect">
            <a:avLst/>
          </a:prstGeom>
        </p:spPr>
      </p:pic>
      <p:sp>
        <p:nvSpPr>
          <p:cNvPr id="8" name="TextBox 7">
            <a:extLst>
              <a:ext uri="{FF2B5EF4-FFF2-40B4-BE49-F238E27FC236}">
                <a16:creationId xmlns:a16="http://schemas.microsoft.com/office/drawing/2014/main" id="{BC6B5190-1655-493E-964A-C9AB218951B9}"/>
              </a:ext>
            </a:extLst>
          </p:cNvPr>
          <p:cNvSpPr txBox="1"/>
          <p:nvPr/>
        </p:nvSpPr>
        <p:spPr>
          <a:xfrm>
            <a:off x="8080742" y="3385226"/>
            <a:ext cx="3703267" cy="1661993"/>
          </a:xfrm>
          <a:prstGeom prst="rect">
            <a:avLst/>
          </a:prstGeom>
          <a:noFill/>
        </p:spPr>
        <p:txBody>
          <a:bodyPr wrap="square" lIns="0" tIns="0" rIns="0" bIns="0" rtlCol="0">
            <a:spAutoFit/>
          </a:bodyPr>
          <a:lstStyle/>
          <a:p>
            <a:pPr algn="l"/>
            <a:r>
              <a:rPr lang="es-ES" i="1" dirty="0"/>
              <a:t>DQCSU: </a:t>
            </a:r>
            <a:r>
              <a:rPr lang="es-ES" i="1" dirty="0" err="1"/>
              <a:t>Crate</a:t>
            </a:r>
            <a:r>
              <a:rPr lang="es-ES" i="1" dirty="0"/>
              <a:t> </a:t>
            </a:r>
            <a:r>
              <a:rPr lang="es-ES" i="1" dirty="0" err="1"/>
              <a:t>Supervision</a:t>
            </a:r>
            <a:r>
              <a:rPr lang="es-ES" i="1" dirty="0"/>
              <a:t> </a:t>
            </a:r>
            <a:r>
              <a:rPr lang="es-ES" i="1" dirty="0" err="1"/>
              <a:t>Unit</a:t>
            </a:r>
            <a:r>
              <a:rPr lang="es-ES" i="1" dirty="0"/>
              <a:t>, </a:t>
            </a:r>
            <a:r>
              <a:rPr lang="en-GB" dirty="0"/>
              <a:t>enables power supply monitoring, remote power cycles and monitoring of the DQLPU: </a:t>
            </a:r>
            <a:r>
              <a:rPr lang="en-GB" i="1" dirty="0"/>
              <a:t>Local Protection Unit </a:t>
            </a:r>
            <a:r>
              <a:rPr lang="en-GB" dirty="0"/>
              <a:t>crates, that monitor and protect the main dipole magnets on the LHC</a:t>
            </a:r>
            <a:endParaRPr lang="en-GB" i="1" dirty="0"/>
          </a:p>
        </p:txBody>
      </p:sp>
      <p:sp>
        <p:nvSpPr>
          <p:cNvPr id="9" name="Marcador de pie de página 4">
            <a:extLst>
              <a:ext uri="{FF2B5EF4-FFF2-40B4-BE49-F238E27FC236}">
                <a16:creationId xmlns:a16="http://schemas.microsoft.com/office/drawing/2014/main" id="{E37D720A-8B25-476D-B7E1-9361617D3878}"/>
              </a:ext>
            </a:extLst>
          </p:cNvPr>
          <p:cNvSpPr>
            <a:spLocks noGrp="1"/>
          </p:cNvSpPr>
          <p:nvPr>
            <p:ph type="ftr" sz="quarter" idx="11"/>
          </p:nvPr>
        </p:nvSpPr>
        <p:spPr>
          <a:xfrm>
            <a:off x="4259262" y="6356350"/>
            <a:ext cx="6572221" cy="365125"/>
          </a:xfrm>
        </p:spPr>
        <p:txBody>
          <a:bodyPr/>
          <a:lstStyle/>
          <a:p>
            <a:r>
              <a:rPr lang="en-US" dirty="0"/>
              <a:t>Guzmán Martín García | FTEC Workshop 12/2020</a:t>
            </a:r>
          </a:p>
        </p:txBody>
      </p:sp>
    </p:spTree>
    <p:extLst>
      <p:ext uri="{BB962C8B-B14F-4D97-AF65-F5344CB8AC3E}">
        <p14:creationId xmlns:p14="http://schemas.microsoft.com/office/powerpoint/2010/main" val="42877322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6751F965-2235-4D5B-B207-80137984943C}"/>
              </a:ext>
            </a:extLst>
          </p:cNvPr>
          <p:cNvPicPr>
            <a:picLocks noGrp="1" noChangeAspect="1"/>
          </p:cNvPicPr>
          <p:nvPr>
            <p:ph idx="1"/>
          </p:nvPr>
        </p:nvPicPr>
        <p:blipFill>
          <a:blip r:embed="rId2"/>
          <a:stretch>
            <a:fillRect/>
          </a:stretch>
        </p:blipFill>
        <p:spPr>
          <a:xfrm>
            <a:off x="1473132" y="1592263"/>
            <a:ext cx="9245737" cy="4608512"/>
          </a:xfrm>
        </p:spPr>
      </p:pic>
      <p:sp>
        <p:nvSpPr>
          <p:cNvPr id="3" name="Título 2">
            <a:extLst>
              <a:ext uri="{FF2B5EF4-FFF2-40B4-BE49-F238E27FC236}">
                <a16:creationId xmlns:a16="http://schemas.microsoft.com/office/drawing/2014/main" id="{61ED2A1D-45C3-4F0F-8120-FA26D9F820CC}"/>
              </a:ext>
            </a:extLst>
          </p:cNvPr>
          <p:cNvSpPr>
            <a:spLocks noGrp="1"/>
          </p:cNvSpPr>
          <p:nvPr>
            <p:ph type="title"/>
          </p:nvPr>
        </p:nvSpPr>
        <p:spPr/>
        <p:txBody>
          <a:bodyPr/>
          <a:lstStyle/>
          <a:p>
            <a:r>
              <a:rPr lang="es-ES" dirty="0" err="1"/>
              <a:t>Faulty</a:t>
            </a:r>
            <a:r>
              <a:rPr lang="es-ES" dirty="0"/>
              <a:t> DQCSU </a:t>
            </a:r>
            <a:r>
              <a:rPr lang="es-ES" dirty="0" err="1"/>
              <a:t>boards</a:t>
            </a:r>
            <a:r>
              <a:rPr lang="es-ES" dirty="0"/>
              <a:t> diagnosis</a:t>
            </a:r>
          </a:p>
        </p:txBody>
      </p:sp>
      <p:sp>
        <p:nvSpPr>
          <p:cNvPr id="6" name="Marcador de número de diapositiva 5">
            <a:extLst>
              <a:ext uri="{FF2B5EF4-FFF2-40B4-BE49-F238E27FC236}">
                <a16:creationId xmlns:a16="http://schemas.microsoft.com/office/drawing/2014/main" id="{FA3EEAA6-96FF-4C4E-9388-D82108D2CD9D}"/>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10" name="Marcador de pie de página 4">
            <a:extLst>
              <a:ext uri="{FF2B5EF4-FFF2-40B4-BE49-F238E27FC236}">
                <a16:creationId xmlns:a16="http://schemas.microsoft.com/office/drawing/2014/main" id="{A081121F-105B-42EF-A66A-DC9DAAB30E33}"/>
              </a:ext>
            </a:extLst>
          </p:cNvPr>
          <p:cNvSpPr>
            <a:spLocks noGrp="1"/>
          </p:cNvSpPr>
          <p:nvPr>
            <p:ph type="ftr" sz="quarter" idx="11"/>
          </p:nvPr>
        </p:nvSpPr>
        <p:spPr>
          <a:xfrm>
            <a:off x="4259262" y="6356350"/>
            <a:ext cx="6572221" cy="365125"/>
          </a:xfrm>
        </p:spPr>
        <p:txBody>
          <a:bodyPr/>
          <a:lstStyle/>
          <a:p>
            <a:r>
              <a:rPr lang="en-US" dirty="0"/>
              <a:t>Guzmán Martín García | FTEC Workshop 12/2020</a:t>
            </a:r>
          </a:p>
        </p:txBody>
      </p:sp>
      <p:sp>
        <p:nvSpPr>
          <p:cNvPr id="7" name="Marcador de contenido 1">
            <a:extLst>
              <a:ext uri="{FF2B5EF4-FFF2-40B4-BE49-F238E27FC236}">
                <a16:creationId xmlns:a16="http://schemas.microsoft.com/office/drawing/2014/main" id="{666E5AC6-3F54-451D-ABF1-4C9E2FE026C6}"/>
              </a:ext>
            </a:extLst>
          </p:cNvPr>
          <p:cNvSpPr txBox="1">
            <a:spLocks/>
          </p:cNvSpPr>
          <p:nvPr/>
        </p:nvSpPr>
        <p:spPr>
          <a:xfrm>
            <a:off x="407990" y="1592263"/>
            <a:ext cx="4968344" cy="4131204"/>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dirty="0"/>
              <a:t>As can be seen in the microsection, the annular ring of the via has slightly detached from the via itself. Also, it can be noted than the PCB material (the darker area) has also detached from the via.</a:t>
            </a:r>
          </a:p>
        </p:txBody>
      </p:sp>
    </p:spTree>
    <p:extLst>
      <p:ext uri="{BB962C8B-B14F-4D97-AF65-F5344CB8AC3E}">
        <p14:creationId xmlns:p14="http://schemas.microsoft.com/office/powerpoint/2010/main" val="3453984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6334C437-ACF0-49FE-91B9-D580EB23E166}"/>
              </a:ext>
            </a:extLst>
          </p:cNvPr>
          <p:cNvSpPr>
            <a:spLocks noGrp="1"/>
          </p:cNvSpPr>
          <p:nvPr>
            <p:ph idx="1"/>
          </p:nvPr>
        </p:nvSpPr>
        <p:spPr/>
        <p:txBody>
          <a:bodyPr/>
          <a:lstStyle/>
          <a:p>
            <a:pPr algn="just"/>
            <a:r>
              <a:rPr lang="en-GB" dirty="0"/>
              <a:t>This board is a drop-in replacement for a currently existing board detecting quenches on the Inner Triplet magnets. The main requisite was to have 3 low-noise </a:t>
            </a:r>
            <a:r>
              <a:rPr lang="en-GB" dirty="0" err="1"/>
              <a:t>analog</a:t>
            </a:r>
            <a:r>
              <a:rPr lang="en-GB" dirty="0"/>
              <a:t> input channels galvanically isolated.</a:t>
            </a:r>
          </a:p>
          <a:p>
            <a:pPr algn="just"/>
            <a:endParaRPr lang="en-GB" dirty="0"/>
          </a:p>
          <a:p>
            <a:pPr algn="just"/>
            <a:endParaRPr lang="en-GB" dirty="0"/>
          </a:p>
        </p:txBody>
      </p:sp>
      <p:sp>
        <p:nvSpPr>
          <p:cNvPr id="3" name="Título 2">
            <a:extLst>
              <a:ext uri="{FF2B5EF4-FFF2-40B4-BE49-F238E27FC236}">
                <a16:creationId xmlns:a16="http://schemas.microsoft.com/office/drawing/2014/main" id="{61ED2A1D-45C3-4F0F-8120-FA26D9F820CC}"/>
              </a:ext>
            </a:extLst>
          </p:cNvPr>
          <p:cNvSpPr>
            <a:spLocks noGrp="1"/>
          </p:cNvSpPr>
          <p:nvPr>
            <p:ph type="title"/>
          </p:nvPr>
        </p:nvSpPr>
        <p:spPr/>
        <p:txBody>
          <a:bodyPr/>
          <a:lstStyle/>
          <a:p>
            <a:r>
              <a:rPr lang="es-ES" dirty="0"/>
              <a:t>DQQDIDT PCB </a:t>
            </a:r>
            <a:r>
              <a:rPr lang="es-ES" dirty="0" err="1"/>
              <a:t>Design</a:t>
            </a:r>
            <a:endParaRPr lang="es-ES" dirty="0"/>
          </a:p>
        </p:txBody>
      </p:sp>
      <p:sp>
        <p:nvSpPr>
          <p:cNvPr id="6" name="Marcador de número de diapositiva 5">
            <a:extLst>
              <a:ext uri="{FF2B5EF4-FFF2-40B4-BE49-F238E27FC236}">
                <a16:creationId xmlns:a16="http://schemas.microsoft.com/office/drawing/2014/main" id="{FA3EEAA6-96FF-4C4E-9388-D82108D2CD9D}"/>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8" name="Picture 7">
            <a:extLst>
              <a:ext uri="{FF2B5EF4-FFF2-40B4-BE49-F238E27FC236}">
                <a16:creationId xmlns:a16="http://schemas.microsoft.com/office/drawing/2014/main" id="{F1314DD0-AB05-400F-97D2-8A146A372648}"/>
              </a:ext>
            </a:extLst>
          </p:cNvPr>
          <p:cNvPicPr>
            <a:picLocks noChangeAspect="1"/>
          </p:cNvPicPr>
          <p:nvPr/>
        </p:nvPicPr>
        <p:blipFill>
          <a:blip r:embed="rId2"/>
          <a:stretch>
            <a:fillRect/>
          </a:stretch>
        </p:blipFill>
        <p:spPr>
          <a:xfrm>
            <a:off x="3377890" y="2857095"/>
            <a:ext cx="5436220" cy="2821974"/>
          </a:xfrm>
          <a:prstGeom prst="rect">
            <a:avLst/>
          </a:prstGeom>
        </p:spPr>
      </p:pic>
      <p:sp>
        <p:nvSpPr>
          <p:cNvPr id="13" name="Marcador de pie de página 4">
            <a:extLst>
              <a:ext uri="{FF2B5EF4-FFF2-40B4-BE49-F238E27FC236}">
                <a16:creationId xmlns:a16="http://schemas.microsoft.com/office/drawing/2014/main" id="{D0B2BDB7-EC6E-4629-B81A-FE57EA826BD2}"/>
              </a:ext>
            </a:extLst>
          </p:cNvPr>
          <p:cNvSpPr>
            <a:spLocks noGrp="1"/>
          </p:cNvSpPr>
          <p:nvPr>
            <p:ph type="ftr" sz="quarter" idx="11"/>
          </p:nvPr>
        </p:nvSpPr>
        <p:spPr>
          <a:xfrm>
            <a:off x="4259262" y="6356350"/>
            <a:ext cx="6572221" cy="365125"/>
          </a:xfrm>
        </p:spPr>
        <p:txBody>
          <a:bodyPr/>
          <a:lstStyle/>
          <a:p>
            <a:r>
              <a:rPr lang="en-US" dirty="0"/>
              <a:t>Guzmán Martín García | FTEC Workshop 12/2020</a:t>
            </a:r>
          </a:p>
        </p:txBody>
      </p:sp>
    </p:spTree>
    <p:extLst>
      <p:ext uri="{BB962C8B-B14F-4D97-AF65-F5344CB8AC3E}">
        <p14:creationId xmlns:p14="http://schemas.microsoft.com/office/powerpoint/2010/main" val="1004570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6334C437-ACF0-49FE-91B9-D580EB23E166}"/>
              </a:ext>
            </a:extLst>
          </p:cNvPr>
          <p:cNvSpPr>
            <a:spLocks noGrp="1"/>
          </p:cNvSpPr>
          <p:nvPr>
            <p:ph idx="1"/>
          </p:nvPr>
        </p:nvSpPr>
        <p:spPr/>
        <p:txBody>
          <a:bodyPr/>
          <a:lstStyle/>
          <a:p>
            <a:pPr algn="just"/>
            <a:r>
              <a:rPr lang="en-GB" dirty="0"/>
              <a:t>The board went through many iterations. The first one, was based on a previous prototype that had the channels arranged horizontally. This design was deemed harder to arrange and route, and keeping the 2mm distance between the isolated channels was harder, and thus was discarded in favour of a more compact, horizontal one.</a:t>
            </a:r>
          </a:p>
          <a:p>
            <a:pPr algn="just"/>
            <a:endParaRPr lang="en-GB" dirty="0"/>
          </a:p>
          <a:p>
            <a:pPr algn="just"/>
            <a:endParaRPr lang="en-GB" dirty="0"/>
          </a:p>
          <a:p>
            <a:pPr algn="just"/>
            <a:endParaRPr lang="en-GB" dirty="0"/>
          </a:p>
        </p:txBody>
      </p:sp>
      <p:sp>
        <p:nvSpPr>
          <p:cNvPr id="3" name="Título 2">
            <a:extLst>
              <a:ext uri="{FF2B5EF4-FFF2-40B4-BE49-F238E27FC236}">
                <a16:creationId xmlns:a16="http://schemas.microsoft.com/office/drawing/2014/main" id="{61ED2A1D-45C3-4F0F-8120-FA26D9F820CC}"/>
              </a:ext>
            </a:extLst>
          </p:cNvPr>
          <p:cNvSpPr>
            <a:spLocks noGrp="1"/>
          </p:cNvSpPr>
          <p:nvPr>
            <p:ph type="title"/>
          </p:nvPr>
        </p:nvSpPr>
        <p:spPr>
          <a:xfrm>
            <a:off x="407988" y="373593"/>
            <a:ext cx="11376025" cy="610381"/>
          </a:xfrm>
        </p:spPr>
        <p:txBody>
          <a:bodyPr/>
          <a:lstStyle/>
          <a:p>
            <a:r>
              <a:rPr lang="es-ES" dirty="0"/>
              <a:t>DQQDIDT PCB </a:t>
            </a:r>
            <a:r>
              <a:rPr lang="es-ES" dirty="0" err="1"/>
              <a:t>Design</a:t>
            </a:r>
            <a:endParaRPr lang="es-ES" dirty="0"/>
          </a:p>
        </p:txBody>
      </p:sp>
      <p:sp>
        <p:nvSpPr>
          <p:cNvPr id="6" name="Marcador de número de diapositiva 5">
            <a:extLst>
              <a:ext uri="{FF2B5EF4-FFF2-40B4-BE49-F238E27FC236}">
                <a16:creationId xmlns:a16="http://schemas.microsoft.com/office/drawing/2014/main" id="{FA3EEAA6-96FF-4C4E-9388-D82108D2CD9D}"/>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13" name="Marcador de pie de página 4">
            <a:extLst>
              <a:ext uri="{FF2B5EF4-FFF2-40B4-BE49-F238E27FC236}">
                <a16:creationId xmlns:a16="http://schemas.microsoft.com/office/drawing/2014/main" id="{D0B2BDB7-EC6E-4629-B81A-FE57EA826BD2}"/>
              </a:ext>
            </a:extLst>
          </p:cNvPr>
          <p:cNvSpPr>
            <a:spLocks noGrp="1"/>
          </p:cNvSpPr>
          <p:nvPr>
            <p:ph type="ftr" sz="quarter" idx="11"/>
          </p:nvPr>
        </p:nvSpPr>
        <p:spPr>
          <a:xfrm>
            <a:off x="4259262" y="6356350"/>
            <a:ext cx="6572221" cy="365125"/>
          </a:xfrm>
        </p:spPr>
        <p:txBody>
          <a:bodyPr/>
          <a:lstStyle/>
          <a:p>
            <a:r>
              <a:rPr lang="en-US" dirty="0"/>
              <a:t>Guzmán Martín García | FTEC Workshop 12/2020</a:t>
            </a:r>
          </a:p>
        </p:txBody>
      </p:sp>
      <p:pic>
        <p:nvPicPr>
          <p:cNvPr id="5" name="Picture 4">
            <a:extLst>
              <a:ext uri="{FF2B5EF4-FFF2-40B4-BE49-F238E27FC236}">
                <a16:creationId xmlns:a16="http://schemas.microsoft.com/office/drawing/2014/main" id="{226B5B49-95FC-4761-9109-B2A1329DB453}"/>
              </a:ext>
            </a:extLst>
          </p:cNvPr>
          <p:cNvPicPr>
            <a:picLocks noChangeAspect="1"/>
          </p:cNvPicPr>
          <p:nvPr/>
        </p:nvPicPr>
        <p:blipFill>
          <a:blip r:embed="rId2"/>
          <a:stretch>
            <a:fillRect/>
          </a:stretch>
        </p:blipFill>
        <p:spPr>
          <a:xfrm>
            <a:off x="2809889" y="2828588"/>
            <a:ext cx="6572221" cy="3372187"/>
          </a:xfrm>
          <a:prstGeom prst="rect">
            <a:avLst/>
          </a:prstGeom>
        </p:spPr>
      </p:pic>
    </p:spTree>
    <p:extLst>
      <p:ext uri="{BB962C8B-B14F-4D97-AF65-F5344CB8AC3E}">
        <p14:creationId xmlns:p14="http://schemas.microsoft.com/office/powerpoint/2010/main" val="3465930003"/>
      </p:ext>
    </p:extLst>
  </p:cSld>
  <p:clrMapOvr>
    <a:masterClrMapping/>
  </p:clrMapOvr>
</p:sld>
</file>

<file path=ppt/theme/theme1.xml><?xml version="1.0" encoding="utf-8"?>
<a:theme xmlns:a="http://schemas.openxmlformats.org/drawingml/2006/main" name="Tema de Offic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Corporate16-9</Template>
  <TotalTime>597</TotalTime>
  <Words>789</Words>
  <Application>Microsoft Office PowerPoint</Application>
  <PresentationFormat>Widescreen</PresentationFormat>
  <Paragraphs>79</Paragraphs>
  <Slides>17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Tema de Office</vt:lpstr>
      <vt:lpstr>Supervision and trigger distribution units for magnet protection</vt:lpstr>
      <vt:lpstr>Overview</vt:lpstr>
      <vt:lpstr>But what is a quench? </vt:lpstr>
      <vt:lpstr>DQHSU Crate mechanical design</vt:lpstr>
      <vt:lpstr>DQHSU Crate mechanical design</vt:lpstr>
      <vt:lpstr>Faulty DQCSU boards diagnosis</vt:lpstr>
      <vt:lpstr>Faulty DQCSU boards diagnosis</vt:lpstr>
      <vt:lpstr>DQQDIDT PCB Design</vt:lpstr>
      <vt:lpstr>DQQDIDT PCB Design</vt:lpstr>
      <vt:lpstr>DQQDIDT PCB Design</vt:lpstr>
      <vt:lpstr>Software</vt:lpstr>
      <vt:lpstr>Software</vt:lpstr>
      <vt:lpstr>Software</vt:lpstr>
      <vt:lpstr>Software</vt:lpstr>
      <vt:lpstr>Software</vt:lpstr>
      <vt:lpstr>Software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Supervision and trigger distribution units for magnet protection</dc:title>
  <dc:creator>Guzmán Martín</dc:creator>
  <cp:lastModifiedBy>Guzman Martin Garcia</cp:lastModifiedBy>
  <cp:revision>50</cp:revision>
  <dcterms:created xsi:type="dcterms:W3CDTF">2020-05-18T06:11:51Z</dcterms:created>
  <dcterms:modified xsi:type="dcterms:W3CDTF">2020-12-10T09:35:42Z</dcterms:modified>
</cp:coreProperties>
</file>