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75" r:id="rId2"/>
    <p:sldId id="296" r:id="rId3"/>
    <p:sldId id="282" r:id="rId4"/>
    <p:sldId id="308" r:id="rId5"/>
    <p:sldId id="309" r:id="rId6"/>
    <p:sldId id="312" r:id="rId7"/>
    <p:sldId id="313" r:id="rId8"/>
    <p:sldId id="315" r:id="rId9"/>
    <p:sldId id="314" r:id="rId10"/>
    <p:sldId id="29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54843-F826-474B-BBE9-9554D0500D64}" type="datetimeFigureOut">
              <a:rPr lang="en-GB" smtClean="0"/>
              <a:t>09/12/2020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ACAA2-A907-4C31-BE0B-C5417195D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3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09-Dec-20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09-Dec-20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09-Dec-20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09-Dec-20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09-Dec-20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09-Dec-20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09-Dec-20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09-Dec-20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9973"/>
            <a:ext cx="8226854" cy="2443655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Development of Industrial Control Systems for Cooling and Ventilation Plants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515710" y="6362377"/>
            <a:ext cx="2104697" cy="365125"/>
          </a:xfrm>
        </p:spPr>
        <p:txBody>
          <a:bodyPr/>
          <a:lstStyle/>
          <a:p>
            <a:r>
              <a:rPr lang="en-US" dirty="0" smtClean="0"/>
              <a:t>10th December </a:t>
            </a:r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1" y="4837757"/>
            <a:ext cx="9144000" cy="757738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altLang="en-US" b="1" i="1" dirty="0" smtClean="0"/>
              <a:t>Jonatan </a:t>
            </a:r>
            <a:r>
              <a:rPr lang="en-GB" altLang="en-US" b="1" i="1" dirty="0" err="1" smtClean="0"/>
              <a:t>Alarcón</a:t>
            </a:r>
            <a:r>
              <a:rPr lang="en-GB" altLang="en-US" b="1" i="1" dirty="0" smtClean="0"/>
              <a:t> Pretel,</a:t>
            </a:r>
          </a:p>
          <a:p>
            <a:pPr algn="ctr"/>
            <a:r>
              <a:rPr lang="en-GB" altLang="en-US" b="1" i="1" dirty="0" smtClean="0"/>
              <a:t>CERN, EN-CV-CL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5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2755114"/>
            <a:ext cx="8318294" cy="642356"/>
          </a:xfrm>
        </p:spPr>
        <p:txBody>
          <a:bodyPr/>
          <a:lstStyle/>
          <a:p>
            <a:pPr marL="36576" indent="0" algn="ctr">
              <a:buNone/>
            </a:pPr>
            <a:r>
              <a:rPr lang="fr-CH" dirty="0" smtClean="0"/>
              <a:t>I appreciate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8518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381630" y="1453544"/>
            <a:ext cx="8226854" cy="433765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SzPct val="75000"/>
              <a:buFont typeface="+mj-lt"/>
              <a:buAutoNum type="arabicPeriod"/>
              <a:defRPr/>
            </a:pPr>
            <a:endParaRPr lang="fr-CH" altLang="en-US" sz="2400" dirty="0" smtClean="0"/>
          </a:p>
          <a:p>
            <a:pPr>
              <a:lnSpc>
                <a:spcPct val="80000"/>
              </a:lnSpc>
              <a:buSzPct val="75000"/>
              <a:buFont typeface="+mj-lt"/>
              <a:buAutoNum type="arabicPeriod"/>
              <a:defRPr/>
            </a:pPr>
            <a:r>
              <a:rPr lang="fr-CH" altLang="en-US" sz="2400" dirty="0"/>
              <a:t>Support to SAT for COOL ED BAs (1 to 6</a:t>
            </a:r>
            <a:r>
              <a:rPr lang="fr-CH" altLang="en-US" sz="2400" dirty="0" smtClean="0"/>
              <a:t>)</a:t>
            </a:r>
          </a:p>
          <a:p>
            <a:pPr>
              <a:lnSpc>
                <a:spcPct val="80000"/>
              </a:lnSpc>
              <a:buSzPct val="75000"/>
              <a:buFont typeface="+mj-lt"/>
              <a:buAutoNum type="arabicPeriod"/>
              <a:defRPr/>
            </a:pPr>
            <a:r>
              <a:rPr lang="fr-CH" altLang="en-US" sz="2400" dirty="0" smtClean="0"/>
              <a:t>SAT of Demineralised Water Plant Production B176</a:t>
            </a:r>
            <a:endParaRPr lang="fr-CH" altLang="en-US" sz="2400" dirty="0"/>
          </a:p>
          <a:p>
            <a:pPr>
              <a:lnSpc>
                <a:spcPct val="80000"/>
              </a:lnSpc>
              <a:buSzPct val="75000"/>
              <a:buFont typeface="+mj-lt"/>
              <a:buAutoNum type="arabicPeriod"/>
              <a:defRPr/>
            </a:pPr>
            <a:r>
              <a:rPr lang="fr-CH" altLang="en-US" sz="2400" dirty="0"/>
              <a:t>Functional </a:t>
            </a:r>
            <a:r>
              <a:rPr lang="fr-CH" altLang="en-US" sz="2400" dirty="0" smtClean="0"/>
              <a:t>Analysis </a:t>
            </a:r>
            <a:r>
              <a:rPr lang="fr-CH" altLang="en-US" sz="2400" dirty="0"/>
              <a:t>for HVAC buildings SF17 and SF57</a:t>
            </a:r>
          </a:p>
        </p:txBody>
      </p:sp>
    </p:spTree>
    <p:extLst>
      <p:ext uri="{BB962C8B-B14F-4D97-AF65-F5344CB8AC3E}">
        <p14:creationId xmlns:p14="http://schemas.microsoft.com/office/powerpoint/2010/main" val="3857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256349"/>
          </a:xfrm>
        </p:spPr>
        <p:txBody>
          <a:bodyPr>
            <a:normAutofit fontScale="90000"/>
          </a:bodyPr>
          <a:lstStyle/>
          <a:p>
            <a:r>
              <a:rPr lang="fr-CH" dirty="0"/>
              <a:t>1</a:t>
            </a:r>
            <a:r>
              <a:rPr lang="fr-CH" dirty="0" smtClean="0"/>
              <a:t>. </a:t>
            </a:r>
            <a:r>
              <a:rPr lang="fr-CH" altLang="en-US" sz="4800" dirty="0"/>
              <a:t>Support to SAT for COOL ED BAs (1 to 6</a:t>
            </a:r>
            <a:r>
              <a:rPr lang="fr-CH" altLang="en-US" sz="4800" dirty="0" smtClean="0"/>
              <a:t>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951" y="2010105"/>
            <a:ext cx="5785485" cy="34841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83269" y="3168869"/>
            <a:ext cx="961697" cy="9616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034862" y="3928242"/>
            <a:ext cx="528145" cy="9616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064471" y="3468414"/>
            <a:ext cx="1068966" cy="17499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083269" y="4385442"/>
            <a:ext cx="1132489" cy="3626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37792" y="4868920"/>
            <a:ext cx="938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Heat exchanger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72151" y="2636257"/>
            <a:ext cx="1424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Double distribution pumps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58709" y="4869711"/>
            <a:ext cx="111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Recirculation pump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32633" y="3191415"/>
            <a:ext cx="641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Users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256349"/>
          </a:xfrm>
        </p:spPr>
        <p:txBody>
          <a:bodyPr>
            <a:normAutofit fontScale="90000"/>
          </a:bodyPr>
          <a:lstStyle/>
          <a:p>
            <a:r>
              <a:rPr lang="fr-CH" dirty="0"/>
              <a:t>1</a:t>
            </a:r>
            <a:r>
              <a:rPr lang="fr-CH" dirty="0" smtClean="0"/>
              <a:t>. </a:t>
            </a:r>
            <a:r>
              <a:rPr lang="fr-CH" altLang="en-US" sz="4800" dirty="0"/>
              <a:t>Support to SAT for COOL ED BAs (1 to 6</a:t>
            </a:r>
            <a:r>
              <a:rPr lang="fr-CH" altLang="en-US" sz="4800" dirty="0" smtClean="0"/>
              <a:t>)</a:t>
            </a:r>
            <a:endParaRPr lang="en-US" dirty="0"/>
          </a:p>
        </p:txBody>
      </p:sp>
      <p:sp>
        <p:nvSpPr>
          <p:cNvPr id="30" name="Content Placeholder 8"/>
          <p:cNvSpPr txBox="1">
            <a:spLocks/>
          </p:cNvSpPr>
          <p:nvPr/>
        </p:nvSpPr>
        <p:spPr>
          <a:xfrm>
            <a:off x="832104" y="1814914"/>
            <a:ext cx="6272784" cy="185954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Main problems during SAT:</a:t>
            </a:r>
          </a:p>
          <a:p>
            <a:r>
              <a:rPr lang="en-GB" sz="1800" dirty="0" smtClean="0"/>
              <a:t>Modification of the start cycle of the circuits, modification in the recirculation </a:t>
            </a:r>
            <a:r>
              <a:rPr lang="en-GB" sz="1800" dirty="0" smtClean="0"/>
              <a:t>behaviour</a:t>
            </a:r>
            <a:r>
              <a:rPr lang="en-GB" sz="1800" dirty="0" smtClean="0"/>
              <a:t>.</a:t>
            </a:r>
          </a:p>
          <a:p>
            <a:r>
              <a:rPr lang="en-GB" sz="1800" dirty="0" smtClean="0"/>
              <a:t>Hardware standardization for Refilling circuits and software accommodation.</a:t>
            </a: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156" y="3344333"/>
            <a:ext cx="3582812" cy="268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41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256349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2. </a:t>
            </a:r>
            <a:r>
              <a:rPr lang="fr-CH" altLang="en-US" sz="4800" dirty="0"/>
              <a:t>SAT of Demineralised Water Plant Production </a:t>
            </a:r>
            <a:r>
              <a:rPr lang="fr-CH" altLang="en-US" sz="4800" dirty="0" smtClean="0"/>
              <a:t>B176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16" y="1645139"/>
            <a:ext cx="2965841" cy="20564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7390" y="3703122"/>
            <a:ext cx="2128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Filtration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3862552" y="2112579"/>
            <a:ext cx="307427" cy="1458311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13986"/>
          <a:stretch/>
        </p:blipFill>
        <p:spPr>
          <a:xfrm>
            <a:off x="4392160" y="1645139"/>
            <a:ext cx="3492063" cy="16564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71205" y="3386224"/>
            <a:ext cx="2128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Osmosis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5400000">
            <a:off x="5557413" y="3189585"/>
            <a:ext cx="307427" cy="1458311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2980" y="4153374"/>
            <a:ext cx="2677025" cy="18884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20050" y="4883211"/>
            <a:ext cx="2128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0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256349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2. </a:t>
            </a:r>
            <a:r>
              <a:rPr lang="fr-CH" altLang="en-US" sz="4800" dirty="0"/>
              <a:t>SAT of Demineralised Water Plant Production </a:t>
            </a:r>
            <a:r>
              <a:rPr lang="fr-CH" altLang="en-US" sz="4800" dirty="0" smtClean="0"/>
              <a:t>B176</a:t>
            </a:r>
            <a:endParaRPr lang="en-US" dirty="0"/>
          </a:p>
        </p:txBody>
      </p:sp>
      <p:sp>
        <p:nvSpPr>
          <p:cNvPr id="30" name="Content Placeholder 8"/>
          <p:cNvSpPr txBox="1">
            <a:spLocks/>
          </p:cNvSpPr>
          <p:nvPr/>
        </p:nvSpPr>
        <p:spPr>
          <a:xfrm>
            <a:off x="832104" y="1814914"/>
            <a:ext cx="6272784" cy="185954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Main problems during SAT:</a:t>
            </a:r>
          </a:p>
          <a:p>
            <a:r>
              <a:rPr lang="en-GB" sz="1800" dirty="0" smtClean="0"/>
              <a:t>Low pressure </a:t>
            </a:r>
            <a:r>
              <a:rPr lang="en-GB" sz="1800" dirty="0"/>
              <a:t>in some stages of the cycle due to a flow </a:t>
            </a:r>
            <a:r>
              <a:rPr lang="en-GB" sz="1800" dirty="0" smtClean="0"/>
              <a:t>deficit</a:t>
            </a:r>
            <a:r>
              <a:rPr lang="en-GB" sz="1800" dirty="0" smtClean="0"/>
              <a:t>.</a:t>
            </a:r>
          </a:p>
          <a:p>
            <a:endParaRPr lang="en-GB" sz="1800" dirty="0" smtClean="0"/>
          </a:p>
          <a:p>
            <a:pPr marL="36576" indent="0">
              <a:buNone/>
            </a:pPr>
            <a:r>
              <a:rPr lang="en-GB" sz="1800" dirty="0" smtClean="0"/>
              <a:t>	</a:t>
            </a:r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 smtClean="0"/>
          </a:p>
          <a:p>
            <a:r>
              <a:rPr lang="en-GB" sz="1800" dirty="0" smtClean="0"/>
              <a:t>Design problems of the installation, overpressure in some points of the osmosis membranes.</a:t>
            </a:r>
          </a:p>
          <a:p>
            <a:pPr lvl="1"/>
            <a:endParaRPr lang="en-GB" sz="1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278118" y="3020304"/>
            <a:ext cx="53445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dirty="0"/>
              <a:t>Modification of </a:t>
            </a:r>
            <a:r>
              <a:rPr lang="en-GB" dirty="0" smtClean="0"/>
              <a:t>refilling cycle of the </a:t>
            </a:r>
            <a:r>
              <a:rPr lang="en-GB" dirty="0"/>
              <a:t>osmosis cleaning tanks.</a:t>
            </a:r>
          </a:p>
        </p:txBody>
      </p:sp>
      <p:sp>
        <p:nvSpPr>
          <p:cNvPr id="7" name="Rectangle 6"/>
          <p:cNvSpPr/>
          <p:nvPr/>
        </p:nvSpPr>
        <p:spPr>
          <a:xfrm>
            <a:off x="2017986" y="4728581"/>
            <a:ext cx="5770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/>
              <a:t>Several tries with different parameters in the pumps VSD’s.</a:t>
            </a:r>
          </a:p>
          <a:p>
            <a:pPr lvl="1"/>
            <a:r>
              <a:rPr lang="en-GB" dirty="0" smtClean="0"/>
              <a:t>Modifications in the installation by the contractor to </a:t>
            </a:r>
            <a:r>
              <a:rPr lang="en-GB" dirty="0"/>
              <a:t>reduce the filtration output pressure.</a:t>
            </a:r>
          </a:p>
        </p:txBody>
      </p:sp>
      <p:sp>
        <p:nvSpPr>
          <p:cNvPr id="9" name="Bent-Up Arrow 8"/>
          <p:cNvSpPr/>
          <p:nvPr/>
        </p:nvSpPr>
        <p:spPr>
          <a:xfrm rot="5400000">
            <a:off x="1556243" y="2814146"/>
            <a:ext cx="788275" cy="655476"/>
          </a:xfrm>
          <a:prstGeom prst="bentUpArrow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ent-Up Arrow 11"/>
          <p:cNvSpPr/>
          <p:nvPr/>
        </p:nvSpPr>
        <p:spPr>
          <a:xfrm rot="5400000">
            <a:off x="1623848" y="4794981"/>
            <a:ext cx="788275" cy="655476"/>
          </a:xfrm>
          <a:prstGeom prst="bentUpArrow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4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256349"/>
          </a:xfrm>
        </p:spPr>
        <p:txBody>
          <a:bodyPr>
            <a:normAutofit fontScale="90000"/>
          </a:bodyPr>
          <a:lstStyle/>
          <a:p>
            <a:r>
              <a:rPr lang="fr-CH" dirty="0"/>
              <a:t>3</a:t>
            </a:r>
            <a:r>
              <a:rPr lang="fr-CH" dirty="0" smtClean="0"/>
              <a:t>. </a:t>
            </a:r>
            <a:r>
              <a:rPr lang="fr-CH" altLang="en-US" sz="4800" dirty="0"/>
              <a:t>Functional </a:t>
            </a:r>
            <a:r>
              <a:rPr lang="fr-CH" altLang="en-US" sz="4800" dirty="0" smtClean="0"/>
              <a:t>Analysis </a:t>
            </a:r>
            <a:r>
              <a:rPr lang="fr-CH" altLang="en-US" sz="4800" dirty="0"/>
              <a:t>for HVAC buildings SF17 and SF57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7880"/>
            <a:ext cx="9107721" cy="38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256349"/>
          </a:xfrm>
        </p:spPr>
        <p:txBody>
          <a:bodyPr>
            <a:normAutofit fontScale="90000"/>
          </a:bodyPr>
          <a:lstStyle/>
          <a:p>
            <a:r>
              <a:rPr lang="fr-CH" dirty="0"/>
              <a:t>3</a:t>
            </a:r>
            <a:r>
              <a:rPr lang="fr-CH" dirty="0" smtClean="0"/>
              <a:t>. </a:t>
            </a:r>
            <a:r>
              <a:rPr lang="fr-CH" altLang="en-US" sz="4800" dirty="0"/>
              <a:t>Functional </a:t>
            </a:r>
            <a:r>
              <a:rPr lang="fr-CH" altLang="en-US" sz="4800" dirty="0" smtClean="0"/>
              <a:t>Analysis </a:t>
            </a:r>
            <a:r>
              <a:rPr lang="fr-CH" altLang="en-US" sz="4800" dirty="0"/>
              <a:t>for HVAC buildings SF17 and SF57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20" y="1600200"/>
            <a:ext cx="2646266" cy="44208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3910" y="5171089"/>
            <a:ext cx="2632842" cy="84993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710" y="1940665"/>
            <a:ext cx="5253059" cy="323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256349"/>
          </a:xfrm>
        </p:spPr>
        <p:txBody>
          <a:bodyPr>
            <a:normAutofit fontScale="90000"/>
          </a:bodyPr>
          <a:lstStyle/>
          <a:p>
            <a:r>
              <a:rPr lang="fr-CH" dirty="0"/>
              <a:t>3</a:t>
            </a:r>
            <a:r>
              <a:rPr lang="fr-CH" dirty="0" smtClean="0"/>
              <a:t>. </a:t>
            </a:r>
            <a:r>
              <a:rPr lang="fr-CH" altLang="en-US" sz="4800" dirty="0"/>
              <a:t>Functional </a:t>
            </a:r>
            <a:r>
              <a:rPr lang="fr-CH" altLang="en-US" sz="4800" dirty="0" smtClean="0"/>
              <a:t>Analysis </a:t>
            </a:r>
            <a:r>
              <a:rPr lang="fr-CH" altLang="en-US" sz="4800" dirty="0"/>
              <a:t>for HVAC buildings SF17 and SF57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547" y="1781503"/>
            <a:ext cx="5265102" cy="396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18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1277</TotalTime>
  <Words>247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CERNCorporate4-3</vt:lpstr>
      <vt:lpstr>Development of Industrial Control Systems for Cooling and Ventilation Plants</vt:lpstr>
      <vt:lpstr>Index</vt:lpstr>
      <vt:lpstr>1. Support to SAT for COOL ED BAs (1 to 6)</vt:lpstr>
      <vt:lpstr>1. Support to SAT for COOL ED BAs (1 to 6)</vt:lpstr>
      <vt:lpstr>2. SAT of Demineralised Water Plant Production B176</vt:lpstr>
      <vt:lpstr>2. SAT of Demineralised Water Plant Production B176</vt:lpstr>
      <vt:lpstr>3. Functional Analysis for HVAC buildings SF17 and SF57</vt:lpstr>
      <vt:lpstr>3. Functional Analysis for HVAC buildings SF17 and SF57</vt:lpstr>
      <vt:lpstr>3. Functional Analysis for HVAC buildings SF17 and SF57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Jonatan Alarcon Pretel</cp:lastModifiedBy>
  <cp:revision>248</cp:revision>
  <dcterms:created xsi:type="dcterms:W3CDTF">2012-11-30T11:04:26Z</dcterms:created>
  <dcterms:modified xsi:type="dcterms:W3CDTF">2020-12-09T09:47:24Z</dcterms:modified>
</cp:coreProperties>
</file>