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5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6858000" cx="9144000"/>
  <p:notesSz cx="6797675" cy="987265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1" y="2"/>
            <a:ext cx="2945659" cy="495347"/>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0444" y="2"/>
            <a:ext cx="2945659" cy="495347"/>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77925" y="1235075"/>
            <a:ext cx="4441825" cy="3330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768" y="4751221"/>
            <a:ext cx="5438140" cy="3887361"/>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1" y="9377317"/>
            <a:ext cx="2945659" cy="495346"/>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0444" y="9377317"/>
            <a:ext cx="2945659" cy="495346"/>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1:notes"/>
          <p:cNvSpPr txBox="1"/>
          <p:nvPr>
            <p:ph idx="1" type="body"/>
          </p:nvPr>
        </p:nvSpPr>
        <p:spPr>
          <a:xfrm>
            <a:off x="679768" y="4751221"/>
            <a:ext cx="5438140" cy="3887361"/>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 name="Google Shape;57;p1:notes"/>
          <p:cNvSpPr/>
          <p:nvPr>
            <p:ph idx="2" type="sldImg"/>
          </p:nvPr>
        </p:nvSpPr>
        <p:spPr>
          <a:xfrm>
            <a:off x="1177925" y="1235075"/>
            <a:ext cx="4441825" cy="33305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74749d3876_0_62:notes"/>
          <p:cNvSpPr txBox="1"/>
          <p:nvPr>
            <p:ph idx="1" type="body"/>
          </p:nvPr>
        </p:nvSpPr>
        <p:spPr>
          <a:xfrm>
            <a:off x="679768" y="4751221"/>
            <a:ext cx="5438100" cy="388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The next steps of my work need a further discussion on the definition of HL </a:t>
            </a:r>
            <a:r>
              <a:rPr lang="en-GB"/>
              <a:t>system</a:t>
            </a:r>
            <a:r>
              <a:rPr lang="en-GB"/>
              <a:t> model on LGC to be able to implement the new model in the software and do the corresponding tests. After this model the idea is to start working on the definition of the Wire Positioning System model. This system consist on a stretched </a:t>
            </a:r>
            <a:r>
              <a:rPr lang="en-GB"/>
              <a:t>wire</a:t>
            </a:r>
            <a:r>
              <a:rPr lang="en-GB"/>
              <a:t> which is the reference for the </a:t>
            </a:r>
            <a:r>
              <a:rPr lang="en-GB"/>
              <a:t>alignment</a:t>
            </a:r>
            <a:r>
              <a:rPr lang="en-GB"/>
              <a:t> of the machine components in particle accelerators</a:t>
            </a:r>
            <a:endParaRPr/>
          </a:p>
        </p:txBody>
      </p:sp>
      <p:sp>
        <p:nvSpPr>
          <p:cNvPr id="123" name="Google Shape;123;g74749d3876_0_62:notes"/>
          <p:cNvSpPr/>
          <p:nvPr>
            <p:ph idx="2" type="sldImg"/>
          </p:nvPr>
        </p:nvSpPr>
        <p:spPr>
          <a:xfrm>
            <a:off x="1177925" y="1235075"/>
            <a:ext cx="4441800" cy="3330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74749d3876_0_28:notes"/>
          <p:cNvSpPr txBox="1"/>
          <p:nvPr>
            <p:ph idx="1" type="body"/>
          </p:nvPr>
        </p:nvSpPr>
        <p:spPr>
          <a:xfrm>
            <a:off x="679768" y="4751221"/>
            <a:ext cx="5438100" cy="388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In the HL sensor vessel system we define the z-axis in the direction on the nominal gravity vector, the y axis is perpendicular to this one and the x axis creates a right handed system. </a:t>
            </a:r>
            <a:endParaRPr/>
          </a:p>
          <a:p>
            <a:pPr indent="0" lvl="0" marL="0" rtl="0" algn="l">
              <a:spcBef>
                <a:spcPts val="0"/>
              </a:spcBef>
              <a:spcAft>
                <a:spcPts val="0"/>
              </a:spcAft>
              <a:buNone/>
            </a:pPr>
            <a:r>
              <a:rPr lang="en-GB"/>
              <a:t>In the top of the HLS sensor a target point which distance to the HLS sensor vessel point is defined as the optical offset. This distance is </a:t>
            </a:r>
            <a:r>
              <a:rPr lang="en-GB"/>
              <a:t>independent</a:t>
            </a:r>
            <a:r>
              <a:rPr lang="en-GB"/>
              <a:t> of the HL sensor measurements and can be defined in the HL sensor vessel system with the </a:t>
            </a:r>
            <a:r>
              <a:rPr lang="en-GB"/>
              <a:t>appropriate</a:t>
            </a:r>
            <a:r>
              <a:rPr lang="en-GB"/>
              <a:t> </a:t>
            </a:r>
            <a:r>
              <a:rPr lang="en-GB"/>
              <a:t>uncertainty</a:t>
            </a:r>
            <a:r>
              <a:rPr lang="en-GB"/>
              <a:t> values. The measurements to the target will contribute to the determination of the HL sensor vessel system parameters.</a:t>
            </a:r>
            <a:endParaRPr/>
          </a:p>
        </p:txBody>
      </p:sp>
      <p:sp>
        <p:nvSpPr>
          <p:cNvPr id="129" name="Google Shape;129;g74749d3876_0_28:notes"/>
          <p:cNvSpPr/>
          <p:nvPr>
            <p:ph idx="2" type="sldImg"/>
          </p:nvPr>
        </p:nvSpPr>
        <p:spPr>
          <a:xfrm>
            <a:off x="1177925" y="1235075"/>
            <a:ext cx="4441800" cy="3330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a99cb30596_0_26:notes"/>
          <p:cNvSpPr txBox="1"/>
          <p:nvPr>
            <p:ph idx="1" type="body"/>
          </p:nvPr>
        </p:nvSpPr>
        <p:spPr>
          <a:xfrm>
            <a:off x="679768" y="4751221"/>
            <a:ext cx="5438100" cy="388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36" name="Google Shape;136;ga99cb30596_0_26:notes"/>
          <p:cNvSpPr/>
          <p:nvPr>
            <p:ph idx="2" type="sldImg"/>
          </p:nvPr>
        </p:nvSpPr>
        <p:spPr>
          <a:xfrm>
            <a:off x="1177925" y="1235075"/>
            <a:ext cx="4441800" cy="3330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74749d3876_0_16:notes"/>
          <p:cNvSpPr txBox="1"/>
          <p:nvPr>
            <p:ph idx="1" type="body"/>
          </p:nvPr>
        </p:nvSpPr>
        <p:spPr>
          <a:xfrm>
            <a:off x="679768" y="4751221"/>
            <a:ext cx="5438100" cy="388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Currently we are working on the FCC </a:t>
            </a:r>
            <a:r>
              <a:rPr lang="en-GB"/>
              <a:t>alignment</a:t>
            </a:r>
            <a:r>
              <a:rPr lang="en-GB"/>
              <a:t> system </a:t>
            </a:r>
            <a:r>
              <a:rPr lang="en-GB"/>
              <a:t>simulations</a:t>
            </a:r>
            <a:r>
              <a:rPr lang="en-GB"/>
              <a:t>, more concretely in the definition of the observation equations from the survey observations, so far I have been working in the definition for the hydrostatic levelling system . This mathematical models will have to be added to the LGC software where the least square compensation for the simulations is carried out.</a:t>
            </a:r>
            <a:endParaRPr/>
          </a:p>
        </p:txBody>
      </p:sp>
      <p:sp>
        <p:nvSpPr>
          <p:cNvPr id="63" name="Google Shape;63;g74749d3876_0_16:notes"/>
          <p:cNvSpPr/>
          <p:nvPr>
            <p:ph idx="2" type="sldImg"/>
          </p:nvPr>
        </p:nvSpPr>
        <p:spPr>
          <a:xfrm>
            <a:off x="1177925" y="1235075"/>
            <a:ext cx="4441800" cy="3330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74749d3876_0_21:notes"/>
          <p:cNvSpPr txBox="1"/>
          <p:nvPr>
            <p:ph idx="1" type="body"/>
          </p:nvPr>
        </p:nvSpPr>
        <p:spPr>
          <a:xfrm>
            <a:off x="679768" y="4751221"/>
            <a:ext cx="5438100" cy="388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The HL sensor measures the distance from the sensor to the water. The sensor point is represented in green. Our model is taking into account a HL sensor vessel system, </a:t>
            </a:r>
            <a:r>
              <a:rPr lang="en-GB"/>
              <a:t>where</a:t>
            </a:r>
            <a:r>
              <a:rPr lang="en-GB"/>
              <a:t> the origin is set at the sensor in </a:t>
            </a:r>
            <a:r>
              <a:rPr lang="en-GB"/>
              <a:t>the</a:t>
            </a:r>
            <a:r>
              <a:rPr lang="en-GB"/>
              <a:t> top of the vessel. From this </a:t>
            </a:r>
            <a:r>
              <a:rPr lang="en-GB"/>
              <a:t>reference</a:t>
            </a:r>
            <a:r>
              <a:rPr lang="en-GB"/>
              <a:t> point we define our observation equation of the distance d as the difference between the height of the reference point and the height of the water surface where </a:t>
            </a:r>
            <a:r>
              <a:rPr lang="en-GB"/>
              <a:t>Height</a:t>
            </a:r>
            <a:r>
              <a:rPr lang="en-GB"/>
              <a:t> is an unkown</a:t>
            </a:r>
            <a:endParaRPr/>
          </a:p>
        </p:txBody>
      </p:sp>
      <p:sp>
        <p:nvSpPr>
          <p:cNvPr id="69" name="Google Shape;69;g74749d3876_0_21:notes"/>
          <p:cNvSpPr/>
          <p:nvPr>
            <p:ph idx="2" type="sldImg"/>
          </p:nvPr>
        </p:nvSpPr>
        <p:spPr>
          <a:xfrm>
            <a:off x="1177925" y="1235075"/>
            <a:ext cx="4441800" cy="3330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a99cb30596_0_0:notes"/>
          <p:cNvSpPr txBox="1"/>
          <p:nvPr>
            <p:ph idx="1" type="body"/>
          </p:nvPr>
        </p:nvSpPr>
        <p:spPr>
          <a:xfrm>
            <a:off x="679768" y="4751221"/>
            <a:ext cx="5438100" cy="388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When we want to add the HL sensor model into LGC, we will need first the definition of the instrument type. This is still under discussion, but the possibilities around it are, the definition of a new instrument for HL sensor with the inst_ID the standard deviation of the observed distance and the uncertainties for the height and the centering of the instrument, the other option is to use the existing EDM instrument which defines an electronic distance which is stationed in a point and its associated target, for this one  the introduction of a target will be necessary (It can be the water surface, metal surface...), and the third option is to use SCALE instrument which does not require a target.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For the observation definition we  introduce a Water Network and its corresponding error, which can be due to the small ripples in the water surface or a difference between the model of the equipotential surface and the true equipotential surface. </a:t>
            </a:r>
            <a:endParaRPr/>
          </a:p>
        </p:txBody>
      </p:sp>
      <p:sp>
        <p:nvSpPr>
          <p:cNvPr id="77" name="Google Shape;77;ga99cb30596_0_0:notes"/>
          <p:cNvSpPr/>
          <p:nvPr>
            <p:ph idx="2" type="sldImg"/>
          </p:nvPr>
        </p:nvSpPr>
        <p:spPr>
          <a:xfrm>
            <a:off x="1177925" y="1235075"/>
            <a:ext cx="4441800" cy="3330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a99cb30596_0_12:notes"/>
          <p:cNvSpPr txBox="1"/>
          <p:nvPr>
            <p:ph idx="1" type="body"/>
          </p:nvPr>
        </p:nvSpPr>
        <p:spPr>
          <a:xfrm>
            <a:off x="679768" y="4751221"/>
            <a:ext cx="5438100" cy="388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When we want to add the HL sensor model into LGC, we will need first the definition of the instrument type. This is still under discussion, but the possibilities around it are, the definition of a new instrument for HL sensor with the inst_ID the standard deviation of the observed distance and the uncertainties for the height and the centering of the instrument, the other option is to use the existing EDM instrument which defines an electronic distance which is stationed in a point and its associated target, for this one  the introduction of a target will be necessary (It can be the water surface, metal surface...), and the third option is to use SCALE instrument which does not require a target.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For the observation definition we  introduce a Water Network and its corresponding error, which can be due to the small ripples in the water surface or a difference between the model of the equipotential surface and the true equipotential surface. </a:t>
            </a:r>
            <a:endParaRPr/>
          </a:p>
        </p:txBody>
      </p:sp>
      <p:sp>
        <p:nvSpPr>
          <p:cNvPr id="84" name="Google Shape;84;ga99cb30596_0_12:notes"/>
          <p:cNvSpPr/>
          <p:nvPr>
            <p:ph idx="2" type="sldImg"/>
          </p:nvPr>
        </p:nvSpPr>
        <p:spPr>
          <a:xfrm>
            <a:off x="1177925" y="1235075"/>
            <a:ext cx="4441800" cy="3330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a99cb30596_0_42:notes"/>
          <p:cNvSpPr txBox="1"/>
          <p:nvPr>
            <p:ph idx="1" type="body"/>
          </p:nvPr>
        </p:nvSpPr>
        <p:spPr>
          <a:xfrm>
            <a:off x="679768" y="4751221"/>
            <a:ext cx="5438100" cy="388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90" name="Google Shape;90;ga99cb30596_0_42:notes"/>
          <p:cNvSpPr/>
          <p:nvPr>
            <p:ph idx="2" type="sldImg"/>
          </p:nvPr>
        </p:nvSpPr>
        <p:spPr>
          <a:xfrm>
            <a:off x="1177925" y="1235075"/>
            <a:ext cx="4441800" cy="3330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a99cb30596_0_19:notes"/>
          <p:cNvSpPr txBox="1"/>
          <p:nvPr>
            <p:ph idx="1" type="body"/>
          </p:nvPr>
        </p:nvSpPr>
        <p:spPr>
          <a:xfrm>
            <a:off x="679768" y="4751221"/>
            <a:ext cx="5438100" cy="388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When we want to add the HL sensor model into LGC, we will need first the definition of the instrument type. This is still under discussion, but the possibilities around it are, the definition of a new instrument for HL sensor with the inst_ID the standard deviation of the observed distance and the uncertainties for the height and the centering of the instrument, the other option is to use the existing EDM instrument which defines an electronic distance which is stationed in a point and its associated target, for this one  the introduction of a target will be necessary (It can be the water surface, metal surface...), and the third option is to use SCALE instrument which does not require a target.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For the observation definition we  introduce a Water Network and its corresponding error, which can be due to the small ripples in the water surface or a difference between the model of the equipotential surface and the true equipotential surface. </a:t>
            </a:r>
            <a:endParaRPr/>
          </a:p>
        </p:txBody>
      </p:sp>
      <p:sp>
        <p:nvSpPr>
          <p:cNvPr id="96" name="Google Shape;96;ga99cb30596_0_19:notes"/>
          <p:cNvSpPr/>
          <p:nvPr>
            <p:ph idx="2" type="sldImg"/>
          </p:nvPr>
        </p:nvSpPr>
        <p:spPr>
          <a:xfrm>
            <a:off x="1177925" y="1235075"/>
            <a:ext cx="4441800" cy="3330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a99cb30596_0_48:notes"/>
          <p:cNvSpPr txBox="1"/>
          <p:nvPr>
            <p:ph idx="1" type="body"/>
          </p:nvPr>
        </p:nvSpPr>
        <p:spPr>
          <a:xfrm>
            <a:off x="679768" y="4751221"/>
            <a:ext cx="5438100" cy="388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ga99cb30596_0_48:notes"/>
          <p:cNvSpPr/>
          <p:nvPr>
            <p:ph idx="2" type="sldImg"/>
          </p:nvPr>
        </p:nvSpPr>
        <p:spPr>
          <a:xfrm>
            <a:off x="1177925" y="1235075"/>
            <a:ext cx="4441800" cy="3330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752fd7f1a6_1_5:notes"/>
          <p:cNvSpPr/>
          <p:nvPr>
            <p:ph idx="2" type="sldImg"/>
          </p:nvPr>
        </p:nvSpPr>
        <p:spPr>
          <a:xfrm>
            <a:off x="1177925" y="1235075"/>
            <a:ext cx="4441800" cy="33306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752fd7f1a6_1_5:notes"/>
          <p:cNvSpPr txBox="1"/>
          <p:nvPr>
            <p:ph idx="1" type="body"/>
          </p:nvPr>
        </p:nvSpPr>
        <p:spPr>
          <a:xfrm>
            <a:off x="679768" y="4751221"/>
            <a:ext cx="5438100" cy="388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8" name="Google Shape;118;g752fd7f1a6_1_5:notes"/>
          <p:cNvSpPr txBox="1"/>
          <p:nvPr>
            <p:ph idx="12" type="sldNum"/>
          </p:nvPr>
        </p:nvSpPr>
        <p:spPr>
          <a:xfrm>
            <a:off x="3850444" y="9377317"/>
            <a:ext cx="2945700" cy="4953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ront" showMasterSp="0" type="secHead">
  <p:cSld name="SECTION_HEADER">
    <p:spTree>
      <p:nvGrpSpPr>
        <p:cNvPr id="18" name="Shape 18"/>
        <p:cNvGrpSpPr/>
        <p:nvPr/>
      </p:nvGrpSpPr>
      <p:grpSpPr>
        <a:xfrm>
          <a:off x="0" y="0"/>
          <a:ext cx="0" cy="0"/>
          <a:chOff x="0" y="0"/>
          <a:chExt cx="0" cy="0"/>
        </a:xfrm>
      </p:grpSpPr>
      <p:pic>
        <p:nvPicPr>
          <p:cNvPr descr="2015-01-13_CERN_ENdept 36% h32mm 300dpi.png" id="19" name="Google Shape;19;p2"/>
          <p:cNvPicPr preferRelativeResize="0"/>
          <p:nvPr/>
        </p:nvPicPr>
        <p:blipFill rotWithShape="1">
          <a:blip r:embed="rId2">
            <a:alphaModFix/>
          </a:blip>
          <a:srcRect b="0" l="0" r="0" t="0"/>
          <a:stretch/>
        </p:blipFill>
        <p:spPr>
          <a:xfrm>
            <a:off x="216000" y="5471818"/>
            <a:ext cx="3075535" cy="1152182"/>
          </a:xfrm>
          <a:prstGeom prst="rect">
            <a:avLst/>
          </a:prstGeom>
          <a:noFill/>
          <a:ln>
            <a:noFill/>
          </a:ln>
        </p:spPr>
      </p:pic>
      <p:sp>
        <p:nvSpPr>
          <p:cNvPr id="20" name="Google Shape;20;p2"/>
          <p:cNvSpPr txBox="1"/>
          <p:nvPr>
            <p:ph type="title"/>
          </p:nvPr>
        </p:nvSpPr>
        <p:spPr>
          <a:xfrm>
            <a:off x="431800" y="2121290"/>
            <a:ext cx="8265984" cy="1826363"/>
          </a:xfrm>
          <a:prstGeom prst="rect">
            <a:avLst/>
          </a:prstGeom>
          <a:noFill/>
          <a:ln>
            <a:noFill/>
          </a:ln>
        </p:spPr>
        <p:txBody>
          <a:bodyPr anchorCtr="0" anchor="b" bIns="0" lIns="45700" spcFirstLastPara="1" rIns="45700" wrap="square" tIns="0">
            <a:noAutofit/>
          </a:bodyPr>
          <a:lstStyle>
            <a:lvl1pPr lvl="0" algn="l">
              <a:lnSpc>
                <a:spcPct val="90000"/>
              </a:lnSpc>
              <a:spcBef>
                <a:spcPts val="0"/>
              </a:spcBef>
              <a:spcAft>
                <a:spcPts val="0"/>
              </a:spcAft>
              <a:buClr>
                <a:schemeClr val="accent1"/>
              </a:buClr>
              <a:buSzPts val="4000"/>
              <a:buFont typeface="Arial"/>
              <a:buNone/>
              <a:defRPr b="1" i="0" sz="4000" cap="none">
                <a:solidFill>
                  <a:schemeClr val="accen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2"/>
          <p:cNvSpPr txBox="1"/>
          <p:nvPr>
            <p:ph idx="1" type="body"/>
          </p:nvPr>
        </p:nvSpPr>
        <p:spPr>
          <a:xfrm>
            <a:off x="431800" y="4171952"/>
            <a:ext cx="8265984" cy="1066688"/>
          </a:xfrm>
          <a:prstGeom prst="rect">
            <a:avLst/>
          </a:prstGeom>
          <a:noFill/>
          <a:ln>
            <a:noFill/>
          </a:ln>
        </p:spPr>
        <p:txBody>
          <a:bodyPr anchorCtr="0" anchor="t" bIns="0" lIns="45700" spcFirstLastPara="1" rIns="45700" wrap="square" tIns="0">
            <a:noAutofit/>
          </a:bodyPr>
          <a:lstStyle>
            <a:lvl1pPr indent="-228600" lvl="0" marL="457200" algn="l">
              <a:lnSpc>
                <a:spcPct val="90000"/>
              </a:lnSpc>
              <a:spcBef>
                <a:spcPts val="0"/>
              </a:spcBef>
              <a:spcAft>
                <a:spcPts val="0"/>
              </a:spcAft>
              <a:buSzPts val="2800"/>
              <a:buNone/>
              <a:defRPr b="0" i="0" sz="2800">
                <a:solidFill>
                  <a:schemeClr val="accent4"/>
                </a:solidFill>
                <a:latin typeface="Arial"/>
                <a:ea typeface="Arial"/>
                <a:cs typeface="Arial"/>
                <a:sym typeface="Arial"/>
              </a:defRPr>
            </a:lvl1pPr>
            <a:lvl2pPr indent="-228600" lvl="1" marL="914400" algn="l">
              <a:lnSpc>
                <a:spcPct val="100000"/>
              </a:lnSpc>
              <a:spcBef>
                <a:spcPts val="900"/>
              </a:spcBef>
              <a:spcAft>
                <a:spcPts val="0"/>
              </a:spcAft>
              <a:buSzPts val="1800"/>
              <a:buNone/>
              <a:defRPr sz="1800">
                <a:solidFill>
                  <a:srgbClr val="888EA8"/>
                </a:solidFill>
              </a:defRPr>
            </a:lvl2pPr>
            <a:lvl3pPr indent="-228600" lvl="2" marL="1371600" algn="l">
              <a:lnSpc>
                <a:spcPct val="100000"/>
              </a:lnSpc>
              <a:spcBef>
                <a:spcPts val="900"/>
              </a:spcBef>
              <a:spcAft>
                <a:spcPts val="0"/>
              </a:spcAft>
              <a:buSzPts val="1600"/>
              <a:buNone/>
              <a:defRPr sz="1600">
                <a:solidFill>
                  <a:srgbClr val="888EA8"/>
                </a:solidFill>
              </a:defRPr>
            </a:lvl3pPr>
            <a:lvl4pPr indent="-228600" lvl="3" marL="1828800" algn="l">
              <a:lnSpc>
                <a:spcPct val="100000"/>
              </a:lnSpc>
              <a:spcBef>
                <a:spcPts val="900"/>
              </a:spcBef>
              <a:spcAft>
                <a:spcPts val="0"/>
              </a:spcAft>
              <a:buSzPts val="1400"/>
              <a:buNone/>
              <a:defRPr sz="1400">
                <a:solidFill>
                  <a:srgbClr val="888EA8"/>
                </a:solidFill>
              </a:defRPr>
            </a:lvl4pPr>
            <a:lvl5pPr indent="-228600" lvl="4" marL="2286000" algn="l">
              <a:lnSpc>
                <a:spcPct val="100000"/>
              </a:lnSpc>
              <a:spcBef>
                <a:spcPts val="900"/>
              </a:spcBef>
              <a:spcAft>
                <a:spcPts val="0"/>
              </a:spcAft>
              <a:buSzPts val="1400"/>
              <a:buNone/>
              <a:defRPr sz="1400">
                <a:solidFill>
                  <a:srgbClr val="888EA8"/>
                </a:solidFill>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pic>
        <p:nvPicPr>
          <p:cNvPr id="22" name="Google Shape;22;p2"/>
          <p:cNvPicPr preferRelativeResize="0"/>
          <p:nvPr/>
        </p:nvPicPr>
        <p:blipFill rotWithShape="1">
          <a:blip r:embed="rId3">
            <a:alphaModFix/>
          </a:blip>
          <a:srcRect b="0" l="0" r="0" t="0"/>
          <a:stretch/>
        </p:blipFill>
        <p:spPr>
          <a:xfrm>
            <a:off x="7291486" y="5755324"/>
            <a:ext cx="1406298" cy="58517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p:cSld name="Default">
    <p:spTree>
      <p:nvGrpSpPr>
        <p:cNvPr id="23" name="Shape 23"/>
        <p:cNvGrpSpPr/>
        <p:nvPr/>
      </p:nvGrpSpPr>
      <p:grpSpPr>
        <a:xfrm>
          <a:off x="0" y="0"/>
          <a:ext cx="0" cy="0"/>
          <a:chOff x="0" y="0"/>
          <a:chExt cx="0" cy="0"/>
        </a:xfrm>
      </p:grpSpPr>
      <p:sp>
        <p:nvSpPr>
          <p:cNvPr id="24" name="Google Shape;24;p3"/>
          <p:cNvSpPr txBox="1"/>
          <p:nvPr>
            <p:ph type="title"/>
          </p:nvPr>
        </p:nvSpPr>
        <p:spPr>
          <a:xfrm>
            <a:off x="457200" y="233493"/>
            <a:ext cx="8226854" cy="715840"/>
          </a:xfrm>
          <a:prstGeom prst="rect">
            <a:avLst/>
          </a:prstGeom>
          <a:noFill/>
          <a:ln>
            <a:noFill/>
          </a:ln>
        </p:spPr>
        <p:txBody>
          <a:bodyPr anchorCtr="0" anchor="ctr" bIns="45700" lIns="45700" spcFirstLastPara="1" rIns="45700" wrap="square" tIns="45700">
            <a:noAutofit/>
          </a:bodyPr>
          <a:lstStyle>
            <a:lvl1pPr lvl="0" algn="l">
              <a:spcBef>
                <a:spcPts val="0"/>
              </a:spcBef>
              <a:spcAft>
                <a:spcPts val="0"/>
              </a:spcAft>
              <a:buClr>
                <a:srgbClr val="0C377B"/>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3"/>
          <p:cNvSpPr txBox="1"/>
          <p:nvPr>
            <p:ph idx="10" type="dt"/>
          </p:nvPr>
        </p:nvSpPr>
        <p:spPr>
          <a:xfrm>
            <a:off x="2295326" y="6356350"/>
            <a:ext cx="137110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1" type="ftr"/>
          </p:nvPr>
        </p:nvSpPr>
        <p:spPr>
          <a:xfrm>
            <a:off x="3666434" y="6356350"/>
            <a:ext cx="4290489"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
          <p:cNvSpPr txBox="1"/>
          <p:nvPr>
            <p:ph idx="12" type="sldNum"/>
          </p:nvPr>
        </p:nvSpPr>
        <p:spPr>
          <a:xfrm>
            <a:off x="7956924" y="6356350"/>
            <a:ext cx="729876"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28" name="Google Shape;28;p3"/>
          <p:cNvSpPr txBox="1"/>
          <p:nvPr>
            <p:ph idx="1" type="body"/>
          </p:nvPr>
        </p:nvSpPr>
        <p:spPr>
          <a:xfrm>
            <a:off x="457200" y="1260000"/>
            <a:ext cx="8226425" cy="5016068"/>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900"/>
              </a:spcBef>
              <a:spcAft>
                <a:spcPts val="0"/>
              </a:spcAft>
              <a:buSzPts val="1800"/>
              <a:buChar char="•"/>
              <a:defRPr/>
            </a:lvl1pPr>
            <a:lvl2pPr indent="-419100" lvl="1" marL="914400" algn="l">
              <a:lnSpc>
                <a:spcPct val="100000"/>
              </a:lnSpc>
              <a:spcBef>
                <a:spcPts val="900"/>
              </a:spcBef>
              <a:spcAft>
                <a:spcPts val="0"/>
              </a:spcAft>
              <a:buSzPts val="3000"/>
              <a:buChar char="•"/>
              <a:defRPr/>
            </a:lvl2pPr>
            <a:lvl3pPr indent="-342900" lvl="2" marL="1371600" algn="l">
              <a:lnSpc>
                <a:spcPct val="100000"/>
              </a:lnSpc>
              <a:spcBef>
                <a:spcPts val="900"/>
              </a:spcBef>
              <a:spcAft>
                <a:spcPts val="0"/>
              </a:spcAft>
              <a:buSzPts val="1800"/>
              <a:buChar char="•"/>
              <a:defRPr/>
            </a:lvl3pPr>
            <a:lvl4pPr indent="-342900" lvl="3" marL="1828800" algn="l">
              <a:lnSpc>
                <a:spcPct val="100000"/>
              </a:lnSpc>
              <a:spcBef>
                <a:spcPts val="900"/>
              </a:spcBef>
              <a:spcAft>
                <a:spcPts val="0"/>
              </a:spcAft>
              <a:buSzPts val="1800"/>
              <a:buChar char="•"/>
              <a:defRPr/>
            </a:lvl4pPr>
            <a:lvl5pPr indent="-342900" lvl="4" marL="2286000" algn="l">
              <a:lnSpc>
                <a:spcPct val="100000"/>
              </a:lnSpc>
              <a:spcBef>
                <a:spcPts val="90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Alt">
  <p:cSld name="Default Alt">
    <p:spTree>
      <p:nvGrpSpPr>
        <p:cNvPr id="29" name="Shape 29"/>
        <p:cNvGrpSpPr/>
        <p:nvPr/>
      </p:nvGrpSpPr>
      <p:grpSpPr>
        <a:xfrm>
          <a:off x="0" y="0"/>
          <a:ext cx="0" cy="0"/>
          <a:chOff x="0" y="0"/>
          <a:chExt cx="0" cy="0"/>
        </a:xfrm>
      </p:grpSpPr>
      <p:sp>
        <p:nvSpPr>
          <p:cNvPr id="30" name="Google Shape;30;p4"/>
          <p:cNvSpPr txBox="1"/>
          <p:nvPr>
            <p:ph type="title"/>
          </p:nvPr>
        </p:nvSpPr>
        <p:spPr>
          <a:xfrm>
            <a:off x="457200" y="233493"/>
            <a:ext cx="8226854" cy="715840"/>
          </a:xfrm>
          <a:prstGeom prst="rect">
            <a:avLst/>
          </a:prstGeom>
          <a:noFill/>
          <a:ln>
            <a:noFill/>
          </a:ln>
        </p:spPr>
        <p:txBody>
          <a:bodyPr anchorCtr="0" anchor="ctr" bIns="45700" lIns="45700" spcFirstLastPara="1" rIns="45700" wrap="square" tIns="45700">
            <a:noAutofit/>
          </a:bodyPr>
          <a:lstStyle>
            <a:lvl1pPr lvl="0" algn="l">
              <a:spcBef>
                <a:spcPts val="0"/>
              </a:spcBef>
              <a:spcAft>
                <a:spcPts val="0"/>
              </a:spcAft>
              <a:buClr>
                <a:srgbClr val="0C377B"/>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4"/>
          <p:cNvSpPr txBox="1"/>
          <p:nvPr>
            <p:ph idx="10" type="dt"/>
          </p:nvPr>
        </p:nvSpPr>
        <p:spPr>
          <a:xfrm>
            <a:off x="2295326" y="6356350"/>
            <a:ext cx="137110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1" type="ftr"/>
          </p:nvPr>
        </p:nvSpPr>
        <p:spPr>
          <a:xfrm>
            <a:off x="3666434" y="6356350"/>
            <a:ext cx="4290489"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
          <p:cNvSpPr txBox="1"/>
          <p:nvPr>
            <p:ph idx="12" type="sldNum"/>
          </p:nvPr>
        </p:nvSpPr>
        <p:spPr>
          <a:xfrm>
            <a:off x="7956924" y="6356350"/>
            <a:ext cx="729876"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34" name="Google Shape;34;p4"/>
          <p:cNvSpPr txBox="1"/>
          <p:nvPr>
            <p:ph idx="1" type="body"/>
          </p:nvPr>
        </p:nvSpPr>
        <p:spPr>
          <a:xfrm>
            <a:off x="457200" y="1245521"/>
            <a:ext cx="8226425" cy="5028279"/>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900"/>
              </a:spcBef>
              <a:spcAft>
                <a:spcPts val="0"/>
              </a:spcAft>
              <a:buSzPts val="1800"/>
              <a:buChar char="•"/>
              <a:defRPr/>
            </a:lvl1pPr>
            <a:lvl2pPr indent="-381000" lvl="1" marL="914400" algn="l">
              <a:lnSpc>
                <a:spcPct val="100000"/>
              </a:lnSpc>
              <a:spcBef>
                <a:spcPts val="900"/>
              </a:spcBef>
              <a:spcAft>
                <a:spcPts val="0"/>
              </a:spcAft>
              <a:buSzPts val="2400"/>
              <a:buChar char="•"/>
              <a:defRPr sz="2400"/>
            </a:lvl2pPr>
            <a:lvl3pPr indent="-381000" lvl="2" marL="1371600" algn="l">
              <a:lnSpc>
                <a:spcPct val="100000"/>
              </a:lnSpc>
              <a:spcBef>
                <a:spcPts val="900"/>
              </a:spcBef>
              <a:spcAft>
                <a:spcPts val="0"/>
              </a:spcAft>
              <a:buSzPts val="2400"/>
              <a:buChar char="•"/>
              <a:defRPr sz="2400"/>
            </a:lvl3pPr>
            <a:lvl4pPr indent="-355600" lvl="3" marL="1828800" algn="l">
              <a:lnSpc>
                <a:spcPct val="100000"/>
              </a:lnSpc>
              <a:spcBef>
                <a:spcPts val="900"/>
              </a:spcBef>
              <a:spcAft>
                <a:spcPts val="0"/>
              </a:spcAft>
              <a:buSzPts val="2000"/>
              <a:buChar char="•"/>
              <a:defRPr sz="2000"/>
            </a:lvl4pPr>
            <a:lvl5pPr indent="-355600" lvl="4" marL="2286000" algn="l">
              <a:lnSpc>
                <a:spcPct val="100000"/>
              </a:lnSpc>
              <a:spcBef>
                <a:spcPts val="900"/>
              </a:spcBef>
              <a:spcAft>
                <a:spcPts val="0"/>
              </a:spcAft>
              <a:buSzPts val="2000"/>
              <a:buChar char="•"/>
              <a:defRPr sz="2000"/>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Just Title">
  <p:cSld name="Just Title">
    <p:spTree>
      <p:nvGrpSpPr>
        <p:cNvPr id="35" name="Shape 35"/>
        <p:cNvGrpSpPr/>
        <p:nvPr/>
      </p:nvGrpSpPr>
      <p:grpSpPr>
        <a:xfrm>
          <a:off x="0" y="0"/>
          <a:ext cx="0" cy="0"/>
          <a:chOff x="0" y="0"/>
          <a:chExt cx="0" cy="0"/>
        </a:xfrm>
      </p:grpSpPr>
      <p:sp>
        <p:nvSpPr>
          <p:cNvPr id="36" name="Google Shape;36;p5"/>
          <p:cNvSpPr txBox="1"/>
          <p:nvPr>
            <p:ph type="title"/>
          </p:nvPr>
        </p:nvSpPr>
        <p:spPr>
          <a:xfrm>
            <a:off x="457200" y="233493"/>
            <a:ext cx="8226854" cy="715840"/>
          </a:xfrm>
          <a:prstGeom prst="rect">
            <a:avLst/>
          </a:prstGeom>
          <a:noFill/>
          <a:ln>
            <a:noFill/>
          </a:ln>
        </p:spPr>
        <p:txBody>
          <a:bodyPr anchorCtr="0" anchor="ctr" bIns="45700" lIns="45700" spcFirstLastPara="1" rIns="45700" wrap="square" tIns="45700">
            <a:noAutofit/>
          </a:bodyPr>
          <a:lstStyle>
            <a:lvl1pPr lvl="0" algn="l">
              <a:spcBef>
                <a:spcPts val="0"/>
              </a:spcBef>
              <a:spcAft>
                <a:spcPts val="0"/>
              </a:spcAft>
              <a:buClr>
                <a:srgbClr val="0C377B"/>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5"/>
          <p:cNvSpPr txBox="1"/>
          <p:nvPr>
            <p:ph idx="10" type="dt"/>
          </p:nvPr>
        </p:nvSpPr>
        <p:spPr>
          <a:xfrm>
            <a:off x="2295326" y="6356350"/>
            <a:ext cx="137110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txBox="1"/>
          <p:nvPr>
            <p:ph idx="11" type="ftr"/>
          </p:nvPr>
        </p:nvSpPr>
        <p:spPr>
          <a:xfrm>
            <a:off x="3666434" y="6356350"/>
            <a:ext cx="4290489"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2" type="sldNum"/>
          </p:nvPr>
        </p:nvSpPr>
        <p:spPr>
          <a:xfrm>
            <a:off x="7956924" y="6356350"/>
            <a:ext cx="729876"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40" name="Shape 40"/>
        <p:cNvGrpSpPr/>
        <p:nvPr/>
      </p:nvGrpSpPr>
      <p:grpSpPr>
        <a:xfrm>
          <a:off x="0" y="0"/>
          <a:ext cx="0" cy="0"/>
          <a:chOff x="0" y="0"/>
          <a:chExt cx="0" cy="0"/>
        </a:xfrm>
      </p:grpSpPr>
      <p:sp>
        <p:nvSpPr>
          <p:cNvPr id="41" name="Google Shape;41;p6"/>
          <p:cNvSpPr txBox="1"/>
          <p:nvPr>
            <p:ph idx="10" type="dt"/>
          </p:nvPr>
        </p:nvSpPr>
        <p:spPr>
          <a:xfrm>
            <a:off x="2295326" y="6356350"/>
            <a:ext cx="137110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6"/>
          <p:cNvSpPr txBox="1"/>
          <p:nvPr>
            <p:ph idx="11" type="ftr"/>
          </p:nvPr>
        </p:nvSpPr>
        <p:spPr>
          <a:xfrm>
            <a:off x="3666434" y="6356350"/>
            <a:ext cx="4290489"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6"/>
          <p:cNvSpPr txBox="1"/>
          <p:nvPr>
            <p:ph idx="12" type="sldNum"/>
          </p:nvPr>
        </p:nvSpPr>
        <p:spPr>
          <a:xfrm>
            <a:off x="7956924" y="6356350"/>
            <a:ext cx="729876"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y Blank" showMasterSp="0">
  <p:cSld name="Very Blank">
    <p:spTree>
      <p:nvGrpSpPr>
        <p:cNvPr id="44" name="Shape 44"/>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howMasterSp="0">
  <p:cSld name="Last">
    <p:bg>
      <p:bgPr>
        <a:solidFill>
          <a:schemeClr val="lt1"/>
        </a:solidFill>
      </p:bgPr>
    </p:bg>
    <p:spTree>
      <p:nvGrpSpPr>
        <p:cNvPr id="45" name="Shape 45"/>
        <p:cNvGrpSpPr/>
        <p:nvPr/>
      </p:nvGrpSpPr>
      <p:grpSpPr>
        <a:xfrm>
          <a:off x="0" y="0"/>
          <a:ext cx="0" cy="0"/>
          <a:chOff x="0" y="0"/>
          <a:chExt cx="0" cy="0"/>
        </a:xfrm>
      </p:grpSpPr>
      <p:sp>
        <p:nvSpPr>
          <p:cNvPr id="46" name="Google Shape;46;p8"/>
          <p:cNvSpPr txBox="1"/>
          <p:nvPr>
            <p:ph idx="1" type="body"/>
          </p:nvPr>
        </p:nvSpPr>
        <p:spPr>
          <a:xfrm>
            <a:off x="1314450" y="4214813"/>
            <a:ext cx="6535738" cy="1609725"/>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900"/>
              </a:spcBef>
              <a:spcAft>
                <a:spcPts val="0"/>
              </a:spcAft>
              <a:buSzPts val="3000"/>
              <a:buNone/>
              <a:defRPr>
                <a:solidFill>
                  <a:schemeClr val="accent4"/>
                </a:solidFill>
              </a:defRPr>
            </a:lvl1pPr>
            <a:lvl2pPr indent="-342900" lvl="1" marL="914400" algn="l">
              <a:lnSpc>
                <a:spcPct val="100000"/>
              </a:lnSpc>
              <a:spcBef>
                <a:spcPts val="900"/>
              </a:spcBef>
              <a:spcAft>
                <a:spcPts val="0"/>
              </a:spcAft>
              <a:buSzPts val="1800"/>
              <a:buChar char="•"/>
              <a:defRPr/>
            </a:lvl2pPr>
            <a:lvl3pPr indent="-342900" lvl="2" marL="1371600" algn="l">
              <a:lnSpc>
                <a:spcPct val="100000"/>
              </a:lnSpc>
              <a:spcBef>
                <a:spcPts val="900"/>
              </a:spcBef>
              <a:spcAft>
                <a:spcPts val="0"/>
              </a:spcAft>
              <a:buSzPts val="1800"/>
              <a:buChar char="•"/>
              <a:defRPr/>
            </a:lvl3pPr>
            <a:lvl4pPr indent="-342900" lvl="3" marL="1828800" algn="l">
              <a:lnSpc>
                <a:spcPct val="100000"/>
              </a:lnSpc>
              <a:spcBef>
                <a:spcPts val="900"/>
              </a:spcBef>
              <a:spcAft>
                <a:spcPts val="0"/>
              </a:spcAft>
              <a:buSzPts val="1800"/>
              <a:buChar char="•"/>
              <a:defRPr/>
            </a:lvl4pPr>
            <a:lvl5pPr indent="-342900" lvl="4" marL="2286000" algn="l">
              <a:lnSpc>
                <a:spcPct val="100000"/>
              </a:lnSpc>
              <a:spcBef>
                <a:spcPts val="90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pic>
        <p:nvPicPr>
          <p:cNvPr descr="2015-01-13_CERN_ENdept 36% h32mm 300dpi.png" id="47" name="Google Shape;47;p8"/>
          <p:cNvPicPr preferRelativeResize="0"/>
          <p:nvPr/>
        </p:nvPicPr>
        <p:blipFill rotWithShape="1">
          <a:blip r:embed="rId2">
            <a:alphaModFix/>
          </a:blip>
          <a:srcRect b="0" l="0" r="0" t="0"/>
          <a:stretch/>
        </p:blipFill>
        <p:spPr>
          <a:xfrm>
            <a:off x="3093400" y="2796780"/>
            <a:ext cx="3075535" cy="1152182"/>
          </a:xfrm>
          <a:prstGeom prst="rect">
            <a:avLst/>
          </a:prstGeom>
          <a:noFill/>
          <a:ln>
            <a:noFill/>
          </a:ln>
        </p:spPr>
      </p:pic>
      <p:pic>
        <p:nvPicPr>
          <p:cNvPr id="48" name="Google Shape;48;p8"/>
          <p:cNvPicPr preferRelativeResize="0"/>
          <p:nvPr/>
        </p:nvPicPr>
        <p:blipFill rotWithShape="1">
          <a:blip r:embed="rId3">
            <a:alphaModFix/>
          </a:blip>
          <a:srcRect b="0" l="0" r="0" t="0"/>
          <a:stretch/>
        </p:blipFill>
        <p:spPr>
          <a:xfrm>
            <a:off x="3879170" y="5824948"/>
            <a:ext cx="1406298" cy="58517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re et contenu" type="obj">
  <p:cSld name="OBJECT">
    <p:spTree>
      <p:nvGrpSpPr>
        <p:cNvPr id="49" name="Shape 49"/>
        <p:cNvGrpSpPr/>
        <p:nvPr/>
      </p:nvGrpSpPr>
      <p:grpSpPr>
        <a:xfrm>
          <a:off x="0" y="0"/>
          <a:ext cx="0" cy="0"/>
          <a:chOff x="0" y="0"/>
          <a:chExt cx="0" cy="0"/>
        </a:xfrm>
      </p:grpSpPr>
      <p:sp>
        <p:nvSpPr>
          <p:cNvPr id="50" name="Google Shape;50;p9"/>
          <p:cNvSpPr txBox="1"/>
          <p:nvPr>
            <p:ph type="title"/>
          </p:nvPr>
        </p:nvSpPr>
        <p:spPr>
          <a:xfrm>
            <a:off x="457200" y="233493"/>
            <a:ext cx="8226854" cy="715840"/>
          </a:xfrm>
          <a:prstGeom prst="rect">
            <a:avLst/>
          </a:prstGeom>
          <a:noFill/>
          <a:ln>
            <a:noFill/>
          </a:ln>
        </p:spPr>
        <p:txBody>
          <a:bodyPr anchorCtr="0" anchor="ctr" bIns="45700" lIns="45700" spcFirstLastPara="1" rIns="45700" wrap="square" tIns="45700">
            <a:noAutofit/>
          </a:bodyPr>
          <a:lstStyle>
            <a:lvl1pPr lvl="0" algn="l">
              <a:spcBef>
                <a:spcPts val="0"/>
              </a:spcBef>
              <a:spcAft>
                <a:spcPts val="0"/>
              </a:spcAft>
              <a:buClr>
                <a:srgbClr val="0C377B"/>
              </a:buClr>
              <a:buSzPts val="36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9"/>
          <p:cNvSpPr txBox="1"/>
          <p:nvPr>
            <p:ph idx="1" type="body"/>
          </p:nvPr>
        </p:nvSpPr>
        <p:spPr>
          <a:xfrm>
            <a:off x="457200" y="1325607"/>
            <a:ext cx="8229600" cy="4670309"/>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900"/>
              </a:spcBef>
              <a:spcAft>
                <a:spcPts val="0"/>
              </a:spcAft>
              <a:buSzPts val="1800"/>
              <a:buChar char="•"/>
              <a:defRPr/>
            </a:lvl1pPr>
            <a:lvl2pPr indent="-342900" lvl="1" marL="914400" algn="l">
              <a:lnSpc>
                <a:spcPct val="100000"/>
              </a:lnSpc>
              <a:spcBef>
                <a:spcPts val="900"/>
              </a:spcBef>
              <a:spcAft>
                <a:spcPts val="0"/>
              </a:spcAft>
              <a:buSzPts val="1800"/>
              <a:buChar char="•"/>
              <a:defRPr/>
            </a:lvl2pPr>
            <a:lvl3pPr indent="-342900" lvl="2" marL="1371600" algn="l">
              <a:lnSpc>
                <a:spcPct val="100000"/>
              </a:lnSpc>
              <a:spcBef>
                <a:spcPts val="900"/>
              </a:spcBef>
              <a:spcAft>
                <a:spcPts val="0"/>
              </a:spcAft>
              <a:buSzPts val="1800"/>
              <a:buChar char="•"/>
              <a:defRPr/>
            </a:lvl3pPr>
            <a:lvl4pPr indent="-342900" lvl="3" marL="1828800" algn="l">
              <a:lnSpc>
                <a:spcPct val="100000"/>
              </a:lnSpc>
              <a:spcBef>
                <a:spcPts val="900"/>
              </a:spcBef>
              <a:spcAft>
                <a:spcPts val="0"/>
              </a:spcAft>
              <a:buSzPts val="1800"/>
              <a:buChar char="•"/>
              <a:defRPr/>
            </a:lvl4pPr>
            <a:lvl5pPr indent="-342900" lvl="4" marL="2286000" algn="l">
              <a:lnSpc>
                <a:spcPct val="100000"/>
              </a:lnSpc>
              <a:spcBef>
                <a:spcPts val="90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2" name="Google Shape;52;p9"/>
          <p:cNvSpPr txBox="1"/>
          <p:nvPr>
            <p:ph idx="10" type="dt"/>
          </p:nvPr>
        </p:nvSpPr>
        <p:spPr>
          <a:xfrm>
            <a:off x="2969335" y="6362378"/>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888EA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9"/>
          <p:cNvSpPr txBox="1"/>
          <p:nvPr>
            <p:ph idx="11" type="ftr"/>
          </p:nvPr>
        </p:nvSpPr>
        <p:spPr>
          <a:xfrm>
            <a:off x="5182756" y="6356351"/>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sz="1200">
                <a:solidFill>
                  <a:srgbClr val="888EA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9"/>
          <p:cNvSpPr txBox="1"/>
          <p:nvPr>
            <p:ph idx="12" type="sldNum"/>
          </p:nvPr>
        </p:nvSpPr>
        <p:spPr>
          <a:xfrm>
            <a:off x="8185376" y="6356351"/>
            <a:ext cx="501424"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200" u="none" cap="none" strike="noStrike">
                <a:solidFill>
                  <a:srgbClr val="888EA8"/>
                </a:solidFill>
                <a:latin typeface="Arial"/>
                <a:ea typeface="Arial"/>
                <a:cs typeface="Arial"/>
                <a:sym typeface="Arial"/>
              </a:defRPr>
            </a:lvl1pPr>
            <a:lvl2pPr indent="0" lvl="1" marL="0" algn="r">
              <a:spcBef>
                <a:spcPts val="0"/>
              </a:spcBef>
              <a:buNone/>
              <a:defRPr b="0" i="0" sz="1200" u="none" cap="none" strike="noStrike">
                <a:solidFill>
                  <a:srgbClr val="888EA8"/>
                </a:solidFill>
                <a:latin typeface="Arial"/>
                <a:ea typeface="Arial"/>
                <a:cs typeface="Arial"/>
                <a:sym typeface="Arial"/>
              </a:defRPr>
            </a:lvl2pPr>
            <a:lvl3pPr indent="0" lvl="2" marL="0" algn="r">
              <a:spcBef>
                <a:spcPts val="0"/>
              </a:spcBef>
              <a:buNone/>
              <a:defRPr b="0" i="0" sz="1200" u="none" cap="none" strike="noStrike">
                <a:solidFill>
                  <a:srgbClr val="888EA8"/>
                </a:solidFill>
                <a:latin typeface="Arial"/>
                <a:ea typeface="Arial"/>
                <a:cs typeface="Arial"/>
                <a:sym typeface="Arial"/>
              </a:defRPr>
            </a:lvl3pPr>
            <a:lvl4pPr indent="0" lvl="3" marL="0" algn="r">
              <a:spcBef>
                <a:spcPts val="0"/>
              </a:spcBef>
              <a:buNone/>
              <a:defRPr b="0" i="0" sz="1200" u="none" cap="none" strike="noStrike">
                <a:solidFill>
                  <a:srgbClr val="888EA8"/>
                </a:solidFill>
                <a:latin typeface="Arial"/>
                <a:ea typeface="Arial"/>
                <a:cs typeface="Arial"/>
                <a:sym typeface="Arial"/>
              </a:defRPr>
            </a:lvl4pPr>
            <a:lvl5pPr indent="0" lvl="4" marL="0" algn="r">
              <a:spcBef>
                <a:spcPts val="0"/>
              </a:spcBef>
              <a:buNone/>
              <a:defRPr b="0" i="0" sz="1200" u="none" cap="none" strike="noStrike">
                <a:solidFill>
                  <a:srgbClr val="888EA8"/>
                </a:solidFill>
                <a:latin typeface="Arial"/>
                <a:ea typeface="Arial"/>
                <a:cs typeface="Arial"/>
                <a:sym typeface="Arial"/>
              </a:defRPr>
            </a:lvl5pPr>
            <a:lvl6pPr indent="0" lvl="5" marL="0" algn="r">
              <a:spcBef>
                <a:spcPts val="0"/>
              </a:spcBef>
              <a:buNone/>
              <a:defRPr b="0" i="0" sz="1200" u="none" cap="none" strike="noStrike">
                <a:solidFill>
                  <a:srgbClr val="888EA8"/>
                </a:solidFill>
                <a:latin typeface="Arial"/>
                <a:ea typeface="Arial"/>
                <a:cs typeface="Arial"/>
                <a:sym typeface="Arial"/>
              </a:defRPr>
            </a:lvl6pPr>
            <a:lvl7pPr indent="0" lvl="6" marL="0" algn="r">
              <a:spcBef>
                <a:spcPts val="0"/>
              </a:spcBef>
              <a:buNone/>
              <a:defRPr b="0" i="0" sz="1200" u="none" cap="none" strike="noStrike">
                <a:solidFill>
                  <a:srgbClr val="888EA8"/>
                </a:solidFill>
                <a:latin typeface="Arial"/>
                <a:ea typeface="Arial"/>
                <a:cs typeface="Arial"/>
                <a:sym typeface="Arial"/>
              </a:defRPr>
            </a:lvl7pPr>
            <a:lvl8pPr indent="0" lvl="7" marL="0" algn="r">
              <a:spcBef>
                <a:spcPts val="0"/>
              </a:spcBef>
              <a:buNone/>
              <a:defRPr b="0" i="0" sz="1200" u="none" cap="none" strike="noStrike">
                <a:solidFill>
                  <a:srgbClr val="888EA8"/>
                </a:solidFill>
                <a:latin typeface="Arial"/>
                <a:ea typeface="Arial"/>
                <a:cs typeface="Arial"/>
                <a:sym typeface="Arial"/>
              </a:defRPr>
            </a:lvl8pPr>
            <a:lvl9pPr indent="0" lvl="8" marL="0" algn="r">
              <a:spcBef>
                <a:spcPts val="0"/>
              </a:spcBef>
              <a:buNone/>
              <a:defRPr b="0" i="0" sz="1200" u="none" cap="none" strike="noStrike">
                <a:solidFill>
                  <a:srgbClr val="888EA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 Id="rId3" Type="http://schemas.openxmlformats.org/officeDocument/2006/relationships/slideLayout" Target="../slideLayouts/slideLayout1.xml"/><Relationship Id="rId4" Type="http://schemas.openxmlformats.org/officeDocument/2006/relationships/slideLayout" Target="../slideLayouts/slideLayout2.xml"/><Relationship Id="rId11" Type="http://schemas.openxmlformats.org/officeDocument/2006/relationships/theme" Target="../theme/theme2.xml"/><Relationship Id="rId10" Type="http://schemas.openxmlformats.org/officeDocument/2006/relationships/slideLayout" Target="../slideLayouts/slideLayout8.xml"/><Relationship Id="rId9" Type="http://schemas.openxmlformats.org/officeDocument/2006/relationships/slideLayout" Target="../slideLayouts/slideLayout7.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descr="2015-01-13_CERN_ENdept 13% h12mm 300dpi.png" id="10" name="Google Shape;10;p1"/>
          <p:cNvPicPr preferRelativeResize="0"/>
          <p:nvPr/>
        </p:nvPicPr>
        <p:blipFill rotWithShape="1">
          <a:blip r:embed="rId1">
            <a:alphaModFix/>
          </a:blip>
          <a:srcRect b="0" l="0" r="0" t="0"/>
          <a:stretch/>
        </p:blipFill>
        <p:spPr>
          <a:xfrm>
            <a:off x="396000" y="6335170"/>
            <a:ext cx="1152182" cy="432830"/>
          </a:xfrm>
          <a:prstGeom prst="rect">
            <a:avLst/>
          </a:prstGeom>
          <a:noFill/>
          <a:ln>
            <a:noFill/>
          </a:ln>
        </p:spPr>
      </p:pic>
      <p:sp>
        <p:nvSpPr>
          <p:cNvPr id="11" name="Google Shape;11;p1"/>
          <p:cNvSpPr txBox="1"/>
          <p:nvPr>
            <p:ph idx="10" type="dt"/>
          </p:nvPr>
        </p:nvSpPr>
        <p:spPr>
          <a:xfrm>
            <a:off x="2295326" y="6356350"/>
            <a:ext cx="1371108"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29FCF"/>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2" name="Google Shape;12;p1"/>
          <p:cNvSpPr txBox="1"/>
          <p:nvPr>
            <p:ph idx="11" type="ftr"/>
          </p:nvPr>
        </p:nvSpPr>
        <p:spPr>
          <a:xfrm>
            <a:off x="3666434" y="6356350"/>
            <a:ext cx="4290489"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729FCF"/>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1"/>
          <p:cNvSpPr txBox="1"/>
          <p:nvPr>
            <p:ph idx="12" type="sldNum"/>
          </p:nvPr>
        </p:nvSpPr>
        <p:spPr>
          <a:xfrm>
            <a:off x="7956924" y="6356350"/>
            <a:ext cx="729876"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729FCF"/>
                </a:solidFill>
                <a:latin typeface="Arial"/>
                <a:ea typeface="Arial"/>
                <a:cs typeface="Arial"/>
                <a:sym typeface="Arial"/>
              </a:defRPr>
            </a:lvl1pPr>
            <a:lvl2pPr indent="0" lvl="1" marL="0" marR="0" rtl="0" algn="r">
              <a:spcBef>
                <a:spcPts val="0"/>
              </a:spcBef>
              <a:buNone/>
              <a:defRPr b="0" i="0" sz="1200" u="none" cap="none" strike="noStrike">
                <a:solidFill>
                  <a:srgbClr val="729FCF"/>
                </a:solidFill>
                <a:latin typeface="Arial"/>
                <a:ea typeface="Arial"/>
                <a:cs typeface="Arial"/>
                <a:sym typeface="Arial"/>
              </a:defRPr>
            </a:lvl2pPr>
            <a:lvl3pPr indent="0" lvl="2" marL="0" marR="0" rtl="0" algn="r">
              <a:spcBef>
                <a:spcPts val="0"/>
              </a:spcBef>
              <a:buNone/>
              <a:defRPr b="0" i="0" sz="1200" u="none" cap="none" strike="noStrike">
                <a:solidFill>
                  <a:srgbClr val="729FCF"/>
                </a:solidFill>
                <a:latin typeface="Arial"/>
                <a:ea typeface="Arial"/>
                <a:cs typeface="Arial"/>
                <a:sym typeface="Arial"/>
              </a:defRPr>
            </a:lvl3pPr>
            <a:lvl4pPr indent="0" lvl="3" marL="0" marR="0" rtl="0" algn="r">
              <a:spcBef>
                <a:spcPts val="0"/>
              </a:spcBef>
              <a:buNone/>
              <a:defRPr b="0" i="0" sz="1200" u="none" cap="none" strike="noStrike">
                <a:solidFill>
                  <a:srgbClr val="729FCF"/>
                </a:solidFill>
                <a:latin typeface="Arial"/>
                <a:ea typeface="Arial"/>
                <a:cs typeface="Arial"/>
                <a:sym typeface="Arial"/>
              </a:defRPr>
            </a:lvl4pPr>
            <a:lvl5pPr indent="0" lvl="4" marL="0" marR="0" rtl="0" algn="r">
              <a:spcBef>
                <a:spcPts val="0"/>
              </a:spcBef>
              <a:buNone/>
              <a:defRPr b="0" i="0" sz="1200" u="none" cap="none" strike="noStrike">
                <a:solidFill>
                  <a:srgbClr val="729FCF"/>
                </a:solidFill>
                <a:latin typeface="Arial"/>
                <a:ea typeface="Arial"/>
                <a:cs typeface="Arial"/>
                <a:sym typeface="Arial"/>
              </a:defRPr>
            </a:lvl5pPr>
            <a:lvl6pPr indent="0" lvl="5" marL="0" marR="0" rtl="0" algn="r">
              <a:spcBef>
                <a:spcPts val="0"/>
              </a:spcBef>
              <a:buNone/>
              <a:defRPr b="0" i="0" sz="1200" u="none" cap="none" strike="noStrike">
                <a:solidFill>
                  <a:srgbClr val="729FCF"/>
                </a:solidFill>
                <a:latin typeface="Arial"/>
                <a:ea typeface="Arial"/>
                <a:cs typeface="Arial"/>
                <a:sym typeface="Arial"/>
              </a:defRPr>
            </a:lvl6pPr>
            <a:lvl7pPr indent="0" lvl="6" marL="0" marR="0" rtl="0" algn="r">
              <a:spcBef>
                <a:spcPts val="0"/>
              </a:spcBef>
              <a:buNone/>
              <a:defRPr b="0" i="0" sz="1200" u="none" cap="none" strike="noStrike">
                <a:solidFill>
                  <a:srgbClr val="729FCF"/>
                </a:solidFill>
                <a:latin typeface="Arial"/>
                <a:ea typeface="Arial"/>
                <a:cs typeface="Arial"/>
                <a:sym typeface="Arial"/>
              </a:defRPr>
            </a:lvl7pPr>
            <a:lvl8pPr indent="0" lvl="7" marL="0" marR="0" rtl="0" algn="r">
              <a:spcBef>
                <a:spcPts val="0"/>
              </a:spcBef>
              <a:buNone/>
              <a:defRPr b="0" i="0" sz="1200" u="none" cap="none" strike="noStrike">
                <a:solidFill>
                  <a:srgbClr val="729FCF"/>
                </a:solidFill>
                <a:latin typeface="Arial"/>
                <a:ea typeface="Arial"/>
                <a:cs typeface="Arial"/>
                <a:sym typeface="Arial"/>
              </a:defRPr>
            </a:lvl8pPr>
            <a:lvl9pPr indent="0" lvl="8" marL="0" marR="0" rtl="0" algn="r">
              <a:spcBef>
                <a:spcPts val="0"/>
              </a:spcBef>
              <a:buNone/>
              <a:defRPr b="0" i="0" sz="1200" u="none" cap="none" strike="noStrike">
                <a:solidFill>
                  <a:srgbClr val="729FC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14" name="Google Shape;14;p1"/>
          <p:cNvSpPr txBox="1"/>
          <p:nvPr>
            <p:ph idx="1" type="body"/>
          </p:nvPr>
        </p:nvSpPr>
        <p:spPr>
          <a:xfrm>
            <a:off x="457200" y="1260000"/>
            <a:ext cx="8226854" cy="5028031"/>
          </a:xfrm>
          <a:prstGeom prst="rect">
            <a:avLst/>
          </a:prstGeom>
          <a:noFill/>
          <a:ln>
            <a:noFill/>
          </a:ln>
        </p:spPr>
        <p:txBody>
          <a:bodyPr anchorCtr="0" anchor="t" bIns="45700" lIns="91425" spcFirstLastPara="1" rIns="91425" wrap="square" tIns="45700">
            <a:noAutofit/>
          </a:bodyPr>
          <a:lstStyle>
            <a:lvl1pPr indent="-419100" lvl="0" marL="457200" marR="0" rtl="0" algn="l">
              <a:lnSpc>
                <a:spcPct val="100000"/>
              </a:lnSpc>
              <a:spcBef>
                <a:spcPts val="900"/>
              </a:spcBef>
              <a:spcAft>
                <a:spcPts val="0"/>
              </a:spcAft>
              <a:buClr>
                <a:schemeClr val="accent1"/>
              </a:buClr>
              <a:buSzPts val="3000"/>
              <a:buFont typeface="Arial"/>
              <a:buChar char="•"/>
              <a:defRPr b="0" i="0" sz="3000" u="none" cap="none" strike="noStrike">
                <a:solidFill>
                  <a:srgbClr val="0C377B"/>
                </a:solidFill>
                <a:latin typeface="Arial"/>
                <a:ea typeface="Arial"/>
                <a:cs typeface="Arial"/>
                <a:sym typeface="Arial"/>
              </a:defRPr>
            </a:lvl1pPr>
            <a:lvl2pPr indent="-419100" lvl="1" marL="914400" marR="0" rtl="0" algn="l">
              <a:lnSpc>
                <a:spcPct val="100000"/>
              </a:lnSpc>
              <a:spcBef>
                <a:spcPts val="900"/>
              </a:spcBef>
              <a:spcAft>
                <a:spcPts val="0"/>
              </a:spcAft>
              <a:buClr>
                <a:schemeClr val="lt2"/>
              </a:buClr>
              <a:buSzPts val="3000"/>
              <a:buFont typeface="Arial"/>
              <a:buChar char="•"/>
              <a:defRPr b="0" i="0" sz="3000" u="none" cap="none" strike="noStrike">
                <a:solidFill>
                  <a:srgbClr val="0C377B"/>
                </a:solidFill>
                <a:latin typeface="Arial"/>
                <a:ea typeface="Arial"/>
                <a:cs typeface="Arial"/>
                <a:sym typeface="Arial"/>
              </a:defRPr>
            </a:lvl2pPr>
            <a:lvl3pPr indent="-419100" lvl="2" marL="1371600" marR="0" rtl="0" algn="l">
              <a:lnSpc>
                <a:spcPct val="100000"/>
              </a:lnSpc>
              <a:spcBef>
                <a:spcPts val="900"/>
              </a:spcBef>
              <a:spcAft>
                <a:spcPts val="0"/>
              </a:spcAft>
              <a:buClr>
                <a:schemeClr val="accent2"/>
              </a:buClr>
              <a:buSzPts val="3000"/>
              <a:buFont typeface="Arial"/>
              <a:buChar char="•"/>
              <a:defRPr b="0" i="0" sz="3000" u="none" cap="none" strike="noStrike">
                <a:solidFill>
                  <a:srgbClr val="0C377B"/>
                </a:solidFill>
                <a:latin typeface="Arial"/>
                <a:ea typeface="Arial"/>
                <a:cs typeface="Arial"/>
                <a:sym typeface="Arial"/>
              </a:defRPr>
            </a:lvl3pPr>
            <a:lvl4pPr indent="-419100" lvl="3" marL="1828800" marR="0" rtl="0" algn="l">
              <a:lnSpc>
                <a:spcPct val="100000"/>
              </a:lnSpc>
              <a:spcBef>
                <a:spcPts val="900"/>
              </a:spcBef>
              <a:spcAft>
                <a:spcPts val="0"/>
              </a:spcAft>
              <a:buClr>
                <a:schemeClr val="accent3"/>
              </a:buClr>
              <a:buSzPts val="3000"/>
              <a:buFont typeface="Arial"/>
              <a:buChar char="•"/>
              <a:defRPr b="0" i="0" sz="3000" u="none" cap="none" strike="noStrike">
                <a:solidFill>
                  <a:srgbClr val="0C377B"/>
                </a:solidFill>
                <a:latin typeface="Arial"/>
                <a:ea typeface="Arial"/>
                <a:cs typeface="Arial"/>
                <a:sym typeface="Arial"/>
              </a:defRPr>
            </a:lvl4pPr>
            <a:lvl5pPr indent="-419100" lvl="4" marL="2286000" marR="0" rtl="0" algn="l">
              <a:lnSpc>
                <a:spcPct val="100000"/>
              </a:lnSpc>
              <a:spcBef>
                <a:spcPts val="900"/>
              </a:spcBef>
              <a:spcAft>
                <a:spcPts val="0"/>
              </a:spcAft>
              <a:buClr>
                <a:schemeClr val="accent4"/>
              </a:buClr>
              <a:buSzPts val="3000"/>
              <a:buFont typeface="Arial"/>
              <a:buChar char="•"/>
              <a:defRPr b="0" i="0" sz="3000" u="none" cap="none" strike="noStrike">
                <a:solidFill>
                  <a:srgbClr val="0C377B"/>
                </a:solidFill>
                <a:latin typeface="Arial"/>
                <a:ea typeface="Arial"/>
                <a:cs typeface="Arial"/>
                <a:sym typeface="Arial"/>
              </a:defRPr>
            </a:lvl5pPr>
            <a:lvl6pPr indent="-355600" lvl="5" marL="2743200" marR="0" rtl="0" algn="l">
              <a:spcBef>
                <a:spcPts val="400"/>
              </a:spcBef>
              <a:spcAft>
                <a:spcPts val="0"/>
              </a:spcAft>
              <a:buClr>
                <a:schemeClr val="accent5"/>
              </a:buClr>
              <a:buSzPts val="2000"/>
              <a:buFont typeface="Arial"/>
              <a:buChar char="-"/>
              <a:defRPr b="0" i="0" sz="2000" u="none" cap="none" strike="noStrike">
                <a:solidFill>
                  <a:schemeClr val="dk1"/>
                </a:solidFill>
                <a:latin typeface="Arial"/>
                <a:ea typeface="Arial"/>
                <a:cs typeface="Arial"/>
                <a:sym typeface="Arial"/>
              </a:defRPr>
            </a:lvl6pPr>
            <a:lvl7pPr indent="-342900" lvl="6" marL="3200400" marR="0" rtl="0" algn="l">
              <a:spcBef>
                <a:spcPts val="360"/>
              </a:spcBef>
              <a:spcAft>
                <a:spcPts val="0"/>
              </a:spcAft>
              <a:buClr>
                <a:schemeClr val="accent6"/>
              </a:buClr>
              <a:buSzPts val="1800"/>
              <a:buFont typeface="Arial"/>
              <a:buChar char="•"/>
              <a:defRPr b="0" i="0" sz="1800" u="none" cap="none" strike="noStrike">
                <a:solidFill>
                  <a:schemeClr val="dk1"/>
                </a:solidFill>
                <a:latin typeface="Arial"/>
                <a:ea typeface="Arial"/>
                <a:cs typeface="Arial"/>
                <a:sym typeface="Arial"/>
              </a:defRPr>
            </a:lvl7pPr>
            <a:lvl8pPr indent="-330200" lvl="7" marL="3657600" marR="0" rtl="0" algn="l">
              <a:spcBef>
                <a:spcPts val="320"/>
              </a:spcBef>
              <a:spcAft>
                <a:spcPts val="0"/>
              </a:spcAft>
              <a:buClr>
                <a:schemeClr val="accent6"/>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320"/>
              </a:spcBef>
              <a:spcAft>
                <a:spcPts val="0"/>
              </a:spcAft>
              <a:buClr>
                <a:schemeClr val="accent6"/>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5" name="Google Shape;15;p1"/>
          <p:cNvSpPr txBox="1"/>
          <p:nvPr>
            <p:ph type="title"/>
          </p:nvPr>
        </p:nvSpPr>
        <p:spPr>
          <a:xfrm>
            <a:off x="457200" y="233493"/>
            <a:ext cx="8226854" cy="715840"/>
          </a:xfrm>
          <a:prstGeom prst="rect">
            <a:avLst/>
          </a:prstGeom>
          <a:noFill/>
          <a:ln>
            <a:noFill/>
          </a:ln>
        </p:spPr>
        <p:txBody>
          <a:bodyPr anchorCtr="0" anchor="ctr" bIns="45700" lIns="45700" spcFirstLastPara="1" rIns="45700" wrap="square" tIns="45700">
            <a:noAutofit/>
          </a:bodyPr>
          <a:lstStyle>
            <a:lvl1pPr lvl="0" marR="0" rtl="0" algn="l">
              <a:spcBef>
                <a:spcPts val="0"/>
              </a:spcBef>
              <a:spcAft>
                <a:spcPts val="0"/>
              </a:spcAft>
              <a:buClr>
                <a:srgbClr val="0C377B"/>
              </a:buClr>
              <a:buSzPts val="3600"/>
              <a:buFont typeface="Arial"/>
              <a:buNone/>
              <a:defRPr b="0" i="0" sz="3600" u="none" cap="none" strike="noStrike">
                <a:solidFill>
                  <a:srgbClr val="0C377B"/>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6" name="Google Shape;16;p1"/>
          <p:cNvCxnSpPr/>
          <p:nvPr/>
        </p:nvCxnSpPr>
        <p:spPr>
          <a:xfrm>
            <a:off x="457200" y="6285763"/>
            <a:ext cx="8226854" cy="0"/>
          </a:xfrm>
          <a:prstGeom prst="straightConnector1">
            <a:avLst/>
          </a:prstGeom>
          <a:noFill/>
          <a:ln cap="flat" cmpd="sng" w="9525">
            <a:solidFill>
              <a:srgbClr val="0C377B"/>
            </a:solidFill>
            <a:prstDash val="solid"/>
            <a:round/>
            <a:headEnd len="sm" w="sm" type="none"/>
            <a:tailEnd len="sm" w="sm" type="none"/>
          </a:ln>
        </p:spPr>
      </p:cxnSp>
      <p:pic>
        <p:nvPicPr>
          <p:cNvPr id="17" name="Google Shape;17;p1"/>
          <p:cNvPicPr preferRelativeResize="0"/>
          <p:nvPr/>
        </p:nvPicPr>
        <p:blipFill rotWithShape="1">
          <a:blip r:embed="rId2">
            <a:alphaModFix/>
          </a:blip>
          <a:srcRect b="0" l="0" r="0" t="0"/>
          <a:stretch/>
        </p:blipFill>
        <p:spPr>
          <a:xfrm>
            <a:off x="8100558" y="105714"/>
            <a:ext cx="912813" cy="37982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0"/>
          <p:cNvSpPr txBox="1"/>
          <p:nvPr>
            <p:ph type="title"/>
          </p:nvPr>
        </p:nvSpPr>
        <p:spPr>
          <a:xfrm>
            <a:off x="431800" y="2121290"/>
            <a:ext cx="8265984" cy="1826363"/>
          </a:xfrm>
          <a:prstGeom prst="rect">
            <a:avLst/>
          </a:prstGeom>
          <a:noFill/>
          <a:ln>
            <a:noFill/>
          </a:ln>
        </p:spPr>
        <p:txBody>
          <a:bodyPr anchorCtr="0" anchor="b" bIns="0" lIns="45700" spcFirstLastPara="1" rIns="45700" wrap="square" tIns="0">
            <a:noAutofit/>
          </a:bodyPr>
          <a:lstStyle/>
          <a:p>
            <a:pPr indent="0" lvl="0" marL="0" rtl="0" algn="l">
              <a:lnSpc>
                <a:spcPct val="90000"/>
              </a:lnSpc>
              <a:spcBef>
                <a:spcPts val="0"/>
              </a:spcBef>
              <a:spcAft>
                <a:spcPts val="0"/>
              </a:spcAft>
              <a:buClr>
                <a:schemeClr val="accent1"/>
              </a:buClr>
              <a:buSzPts val="4000"/>
              <a:buFont typeface="Arial"/>
              <a:buNone/>
            </a:pPr>
            <a:r>
              <a:rPr lang="en-GB"/>
              <a:t>Mathematical Geodetic Observation Modelling and Testing </a:t>
            </a:r>
            <a:endParaRPr/>
          </a:p>
        </p:txBody>
      </p:sp>
      <p:sp>
        <p:nvSpPr>
          <p:cNvPr id="60" name="Google Shape;60;p10"/>
          <p:cNvSpPr txBox="1"/>
          <p:nvPr>
            <p:ph idx="1" type="body"/>
          </p:nvPr>
        </p:nvSpPr>
        <p:spPr>
          <a:xfrm>
            <a:off x="431800" y="4171952"/>
            <a:ext cx="8265984" cy="1066688"/>
          </a:xfrm>
          <a:prstGeom prst="rect">
            <a:avLst/>
          </a:prstGeom>
          <a:noFill/>
          <a:ln>
            <a:noFill/>
          </a:ln>
        </p:spPr>
        <p:txBody>
          <a:bodyPr anchorCtr="0" anchor="t" bIns="0" lIns="45700" spcFirstLastPara="1" rIns="45700" wrap="square" tIns="0">
            <a:noAutofit/>
          </a:bodyPr>
          <a:lstStyle/>
          <a:p>
            <a:pPr indent="0" lvl="0" marL="0" rtl="0" algn="l">
              <a:lnSpc>
                <a:spcPct val="90000"/>
              </a:lnSpc>
              <a:spcBef>
                <a:spcPts val="0"/>
              </a:spcBef>
              <a:spcAft>
                <a:spcPts val="0"/>
              </a:spcAft>
              <a:buSzPts val="2800"/>
              <a:buNone/>
            </a:pPr>
            <a:r>
              <a:rPr lang="en-GB"/>
              <a:t>Monica Coppo Frias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9"/>
          <p:cNvSpPr txBox="1"/>
          <p:nvPr>
            <p:ph type="title"/>
          </p:nvPr>
        </p:nvSpPr>
        <p:spPr>
          <a:xfrm>
            <a:off x="439050" y="174224"/>
            <a:ext cx="8265900" cy="720000"/>
          </a:xfrm>
          <a:prstGeom prst="rect">
            <a:avLst/>
          </a:prstGeom>
          <a:noFill/>
          <a:ln>
            <a:noFill/>
          </a:ln>
        </p:spPr>
        <p:txBody>
          <a:bodyPr anchorCtr="0" anchor="b" bIns="0" lIns="45700" spcFirstLastPara="1" rIns="45700" wrap="square" tIns="0">
            <a:noAutofit/>
          </a:bodyPr>
          <a:lstStyle/>
          <a:p>
            <a:pPr indent="0" lvl="0" marL="0" rtl="0" algn="l">
              <a:lnSpc>
                <a:spcPct val="90000"/>
              </a:lnSpc>
              <a:spcBef>
                <a:spcPts val="0"/>
              </a:spcBef>
              <a:spcAft>
                <a:spcPts val="0"/>
              </a:spcAft>
              <a:buClr>
                <a:schemeClr val="accent1"/>
              </a:buClr>
              <a:buSzPts val="4000"/>
              <a:buFont typeface="Arial"/>
              <a:buNone/>
            </a:pPr>
            <a:r>
              <a:rPr lang="en-GB"/>
              <a:t>LGC improvements for HLS</a:t>
            </a:r>
            <a:endParaRPr/>
          </a:p>
        </p:txBody>
      </p:sp>
      <p:sp>
        <p:nvSpPr>
          <p:cNvPr id="126" name="Google Shape;126;p19"/>
          <p:cNvSpPr txBox="1"/>
          <p:nvPr>
            <p:ph idx="1" type="body"/>
          </p:nvPr>
        </p:nvSpPr>
        <p:spPr>
          <a:xfrm>
            <a:off x="431800" y="1211495"/>
            <a:ext cx="8265900" cy="4027200"/>
          </a:xfrm>
          <a:prstGeom prst="rect">
            <a:avLst/>
          </a:prstGeom>
          <a:noFill/>
          <a:ln>
            <a:noFill/>
          </a:ln>
        </p:spPr>
        <p:txBody>
          <a:bodyPr anchorCtr="0" anchor="t" bIns="0" lIns="45700" spcFirstLastPara="1" rIns="45700" wrap="square" tIns="0">
            <a:noAutofit/>
          </a:bodyPr>
          <a:lstStyle/>
          <a:p>
            <a:pPr indent="0" lvl="0" marL="0" rtl="0" algn="l">
              <a:lnSpc>
                <a:spcPct val="90000"/>
              </a:lnSpc>
              <a:spcBef>
                <a:spcPts val="0"/>
              </a:spcBef>
              <a:spcAft>
                <a:spcPts val="0"/>
              </a:spcAft>
              <a:buNone/>
            </a:pPr>
            <a:r>
              <a:t/>
            </a:r>
            <a:endParaRPr sz="2400"/>
          </a:p>
          <a:p>
            <a:pPr indent="0" lvl="0" marL="0" rtl="0" algn="l">
              <a:lnSpc>
                <a:spcPct val="90000"/>
              </a:lnSpc>
              <a:spcBef>
                <a:spcPts val="0"/>
              </a:spcBef>
              <a:spcAft>
                <a:spcPts val="0"/>
              </a:spcAft>
              <a:buNone/>
            </a:pPr>
            <a:r>
              <a:t/>
            </a:r>
            <a:endParaRPr sz="2400"/>
          </a:p>
          <a:p>
            <a:pPr indent="-381000" lvl="0" marL="457200" rtl="0" algn="l">
              <a:lnSpc>
                <a:spcPct val="90000"/>
              </a:lnSpc>
              <a:spcBef>
                <a:spcPts val="0"/>
              </a:spcBef>
              <a:spcAft>
                <a:spcPts val="0"/>
              </a:spcAft>
              <a:buSzPts val="2400"/>
              <a:buChar char="●"/>
            </a:pPr>
            <a:r>
              <a:rPr lang="en-GB" sz="2400"/>
              <a:t>Working on a iterating model for different water surfaces</a:t>
            </a:r>
            <a:endParaRPr sz="2400"/>
          </a:p>
          <a:p>
            <a:pPr indent="0" lvl="0" marL="0" rtl="0" algn="l">
              <a:lnSpc>
                <a:spcPct val="90000"/>
              </a:lnSpc>
              <a:spcBef>
                <a:spcPts val="0"/>
              </a:spcBef>
              <a:spcAft>
                <a:spcPts val="0"/>
              </a:spcAft>
              <a:buNone/>
            </a:pPr>
            <a:r>
              <a:t/>
            </a:r>
            <a:endParaRPr sz="2400"/>
          </a:p>
          <a:p>
            <a:pPr indent="-381000" lvl="0" marL="457200" rtl="0" algn="l">
              <a:lnSpc>
                <a:spcPct val="90000"/>
              </a:lnSpc>
              <a:spcBef>
                <a:spcPts val="0"/>
              </a:spcBef>
              <a:spcAft>
                <a:spcPts val="0"/>
              </a:spcAft>
              <a:buSzPts val="2400"/>
              <a:buChar char="●"/>
            </a:pPr>
            <a:r>
              <a:rPr lang="en-GB" sz="2400"/>
              <a:t>Create the output file for </a:t>
            </a:r>
            <a:r>
              <a:rPr lang="en-GB" sz="2400"/>
              <a:t>reliability</a:t>
            </a:r>
            <a:r>
              <a:rPr lang="en-GB" sz="2400"/>
              <a:t> data</a:t>
            </a:r>
            <a:endParaRPr sz="2400"/>
          </a:p>
          <a:p>
            <a:pPr indent="0" lvl="0" marL="0" rtl="0" algn="l">
              <a:lnSpc>
                <a:spcPct val="90000"/>
              </a:lnSpc>
              <a:spcBef>
                <a:spcPts val="0"/>
              </a:spcBef>
              <a:spcAft>
                <a:spcPts val="0"/>
              </a:spcAft>
              <a:buNone/>
            </a:pPr>
            <a:r>
              <a:t/>
            </a:r>
            <a:endParaRPr sz="2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0"/>
          <p:cNvSpPr txBox="1"/>
          <p:nvPr>
            <p:ph type="title"/>
          </p:nvPr>
        </p:nvSpPr>
        <p:spPr>
          <a:xfrm>
            <a:off x="439050" y="174224"/>
            <a:ext cx="8265900" cy="720000"/>
          </a:xfrm>
          <a:prstGeom prst="rect">
            <a:avLst/>
          </a:prstGeom>
          <a:noFill/>
          <a:ln>
            <a:noFill/>
          </a:ln>
        </p:spPr>
        <p:txBody>
          <a:bodyPr anchorCtr="0" anchor="b" bIns="0" lIns="45700" spcFirstLastPara="1" rIns="45700" wrap="square" tIns="0">
            <a:noAutofit/>
          </a:bodyPr>
          <a:lstStyle/>
          <a:p>
            <a:pPr indent="0" lvl="0" marL="0" rtl="0" algn="l">
              <a:lnSpc>
                <a:spcPct val="90000"/>
              </a:lnSpc>
              <a:spcBef>
                <a:spcPts val="0"/>
              </a:spcBef>
              <a:spcAft>
                <a:spcPts val="0"/>
              </a:spcAft>
              <a:buClr>
                <a:schemeClr val="accent1"/>
              </a:buClr>
              <a:buSzPts val="4000"/>
              <a:buFont typeface="Arial"/>
              <a:buNone/>
            </a:pPr>
            <a:r>
              <a:rPr lang="en-GB"/>
              <a:t>HLS mathematical model</a:t>
            </a:r>
            <a:endParaRPr/>
          </a:p>
        </p:txBody>
      </p:sp>
      <p:sp>
        <p:nvSpPr>
          <p:cNvPr id="132" name="Google Shape;132;p20"/>
          <p:cNvSpPr txBox="1"/>
          <p:nvPr>
            <p:ph idx="1" type="body"/>
          </p:nvPr>
        </p:nvSpPr>
        <p:spPr>
          <a:xfrm>
            <a:off x="431800" y="1052700"/>
            <a:ext cx="4916700" cy="4394100"/>
          </a:xfrm>
          <a:prstGeom prst="rect">
            <a:avLst/>
          </a:prstGeom>
          <a:noFill/>
          <a:ln>
            <a:noFill/>
          </a:ln>
        </p:spPr>
        <p:txBody>
          <a:bodyPr anchorCtr="0" anchor="t" bIns="0" lIns="45700" spcFirstLastPara="1" rIns="45700" wrap="square" tIns="0">
            <a:noAutofit/>
          </a:bodyPr>
          <a:lstStyle/>
          <a:p>
            <a:pPr indent="-298450" lvl="0" marL="457200" rtl="0" algn="l">
              <a:lnSpc>
                <a:spcPct val="90000"/>
              </a:lnSpc>
              <a:spcBef>
                <a:spcPts val="0"/>
              </a:spcBef>
              <a:spcAft>
                <a:spcPts val="0"/>
              </a:spcAft>
              <a:buSzPts val="1100"/>
              <a:buChar char="●"/>
            </a:pPr>
            <a:r>
              <a:rPr lang="en-GB" sz="1200"/>
              <a:t>HL sensor vessel system:</a:t>
            </a:r>
            <a:endParaRPr sz="1200"/>
          </a:p>
          <a:p>
            <a:pPr indent="0" lvl="0" marL="457200" rtl="0" algn="l">
              <a:lnSpc>
                <a:spcPct val="90000"/>
              </a:lnSpc>
              <a:spcBef>
                <a:spcPts val="0"/>
              </a:spcBef>
              <a:spcAft>
                <a:spcPts val="0"/>
              </a:spcAft>
              <a:buNone/>
            </a:pPr>
            <a:r>
              <a:t/>
            </a:r>
            <a:endParaRPr sz="1800"/>
          </a:p>
          <a:p>
            <a:pPr indent="-298450" lvl="1" marL="914400" rtl="0" algn="l">
              <a:lnSpc>
                <a:spcPct val="90000"/>
              </a:lnSpc>
              <a:spcBef>
                <a:spcPts val="0"/>
              </a:spcBef>
              <a:spcAft>
                <a:spcPts val="0"/>
              </a:spcAft>
              <a:buSzPts val="1100"/>
              <a:buChar char="○"/>
            </a:pPr>
            <a:r>
              <a:rPr lang="en-GB" sz="1100"/>
              <a:t>Origin: point at the intersection of the HL sensor vessel axis and the plane defined by the top of the sensor vessel</a:t>
            </a:r>
            <a:endParaRPr sz="1100"/>
          </a:p>
          <a:p>
            <a:pPr indent="-298450" lvl="1" marL="914400" rtl="0" algn="l">
              <a:lnSpc>
                <a:spcPct val="90000"/>
              </a:lnSpc>
              <a:spcBef>
                <a:spcPts val="0"/>
              </a:spcBef>
              <a:spcAft>
                <a:spcPts val="0"/>
              </a:spcAft>
              <a:buSzPts val="1100"/>
              <a:buChar char="○"/>
            </a:pPr>
            <a:r>
              <a:rPr lang="en-GB" sz="1100"/>
              <a:t>z-axis: Along the HL sensor vessel axis, positive towards the water surface</a:t>
            </a:r>
            <a:endParaRPr sz="1100"/>
          </a:p>
          <a:p>
            <a:pPr indent="-298450" lvl="1" marL="914400" rtl="0" algn="l">
              <a:lnSpc>
                <a:spcPct val="90000"/>
              </a:lnSpc>
              <a:spcBef>
                <a:spcPts val="0"/>
              </a:spcBef>
              <a:spcAft>
                <a:spcPts val="0"/>
              </a:spcAft>
              <a:buSzPts val="1100"/>
              <a:buChar char="○"/>
            </a:pPr>
            <a:r>
              <a:rPr lang="en-GB" sz="1100"/>
              <a:t>y-axis: perpendicular to the z-axis, lies along the orthogonal projection of the beamline direction</a:t>
            </a:r>
            <a:endParaRPr sz="1100"/>
          </a:p>
          <a:p>
            <a:pPr indent="-298450" lvl="1" marL="914400" rtl="0" algn="l">
              <a:lnSpc>
                <a:spcPct val="90000"/>
              </a:lnSpc>
              <a:spcBef>
                <a:spcPts val="0"/>
              </a:spcBef>
              <a:spcAft>
                <a:spcPts val="0"/>
              </a:spcAft>
              <a:buSzPts val="1100"/>
              <a:buChar char="○"/>
            </a:pPr>
            <a:r>
              <a:rPr lang="en-GB" sz="1100"/>
              <a:t>x-axis: creates a right handed Cartesian system</a:t>
            </a:r>
            <a:endParaRPr sz="1100"/>
          </a:p>
          <a:p>
            <a:pPr indent="0" lvl="0" marL="0" rtl="0" algn="l">
              <a:spcBef>
                <a:spcPts val="0"/>
              </a:spcBef>
              <a:spcAft>
                <a:spcPts val="0"/>
              </a:spcAft>
              <a:buNone/>
            </a:pPr>
            <a:r>
              <a:t/>
            </a:r>
            <a:endParaRPr/>
          </a:p>
          <a:p>
            <a:pPr indent="-311150" lvl="0" marL="457200" rtl="0" algn="l">
              <a:spcBef>
                <a:spcPts val="0"/>
              </a:spcBef>
              <a:spcAft>
                <a:spcPts val="0"/>
              </a:spcAft>
              <a:buClr>
                <a:schemeClr val="dk1"/>
              </a:buClr>
              <a:buSzPts val="1300"/>
              <a:buChar char="●"/>
            </a:pPr>
            <a:r>
              <a:rPr lang="en-GB" sz="1200"/>
              <a:t>HL sensor reference point is defined at the origin of the HL sensor vessel system</a:t>
            </a:r>
            <a:endParaRPr sz="1200"/>
          </a:p>
          <a:p>
            <a:pPr indent="0" lvl="0" marL="457200" rtl="0" algn="l">
              <a:spcBef>
                <a:spcPts val="0"/>
              </a:spcBef>
              <a:spcAft>
                <a:spcPts val="0"/>
              </a:spcAft>
              <a:buNone/>
            </a:pPr>
            <a:r>
              <a:t/>
            </a:r>
            <a:endParaRPr sz="1200"/>
          </a:p>
          <a:p>
            <a:pPr indent="-311150" lvl="0" marL="457200" rtl="0" algn="l">
              <a:spcBef>
                <a:spcPts val="0"/>
              </a:spcBef>
              <a:spcAft>
                <a:spcPts val="0"/>
              </a:spcAft>
              <a:buClr>
                <a:schemeClr val="dk1"/>
              </a:buClr>
              <a:buSzPts val="1300"/>
              <a:buChar char="●"/>
            </a:pPr>
            <a:r>
              <a:rPr lang="en-GB" sz="1200"/>
              <a:t>Optical offset → distance from sensor to target</a:t>
            </a:r>
            <a:r>
              <a:rPr lang="en-GB" sz="1400"/>
              <a:t>, </a:t>
            </a:r>
            <a:r>
              <a:rPr lang="en-GB" sz="1200"/>
              <a:t>D</a:t>
            </a:r>
            <a:r>
              <a:rPr lang="en-GB" sz="1000"/>
              <a:t>ref2tg</a:t>
            </a:r>
            <a:endParaRPr sz="1000"/>
          </a:p>
          <a:p>
            <a:pPr indent="0" lvl="0" marL="0" rtl="0" algn="l">
              <a:spcBef>
                <a:spcPts val="0"/>
              </a:spcBef>
              <a:spcAft>
                <a:spcPts val="0"/>
              </a:spcAft>
              <a:buNone/>
            </a:pPr>
            <a:r>
              <a:t/>
            </a:r>
            <a:endParaRPr sz="1400"/>
          </a:p>
          <a:p>
            <a:pPr indent="-298450" lvl="1" marL="914400" rtl="0" algn="l">
              <a:lnSpc>
                <a:spcPct val="90000"/>
              </a:lnSpc>
              <a:spcBef>
                <a:spcPts val="0"/>
              </a:spcBef>
              <a:spcAft>
                <a:spcPts val="0"/>
              </a:spcAft>
              <a:buSzPts val="1100"/>
              <a:buChar char="○"/>
            </a:pPr>
            <a:r>
              <a:rPr lang="en-GB" sz="1100"/>
              <a:t>The optical offset is independent of the HL sensor measurements</a:t>
            </a:r>
            <a:endParaRPr sz="1400"/>
          </a:p>
          <a:p>
            <a:pPr indent="0" lvl="0" marL="457200" rtl="0" algn="l">
              <a:spcBef>
                <a:spcPts val="0"/>
              </a:spcBef>
              <a:spcAft>
                <a:spcPts val="0"/>
              </a:spcAft>
              <a:buNone/>
            </a:pPr>
            <a:r>
              <a:t/>
            </a:r>
            <a:endParaRPr sz="1200"/>
          </a:p>
          <a:p>
            <a:pPr indent="0" lvl="0" marL="457200" rtl="0" algn="l">
              <a:spcBef>
                <a:spcPts val="0"/>
              </a:spcBef>
              <a:spcAft>
                <a:spcPts val="0"/>
              </a:spcAft>
              <a:buNone/>
            </a:pPr>
            <a:r>
              <a:t/>
            </a:r>
            <a:endParaRPr sz="1200"/>
          </a:p>
          <a:p>
            <a:pPr indent="-304800" lvl="0" marL="457200" rtl="0" algn="l">
              <a:spcBef>
                <a:spcPts val="0"/>
              </a:spcBef>
              <a:spcAft>
                <a:spcPts val="0"/>
              </a:spcAft>
              <a:buSzPts val="1200"/>
              <a:buChar char="●"/>
            </a:pPr>
            <a:r>
              <a:rPr lang="en-GB" sz="1200"/>
              <a:t>HL sensor target point is defined in HL sensor vessel system, lies on the z-axis</a:t>
            </a:r>
            <a:endParaRPr sz="1200"/>
          </a:p>
          <a:p>
            <a:pPr indent="0" lvl="0" marL="457200" rtl="0" algn="l">
              <a:spcBef>
                <a:spcPts val="0"/>
              </a:spcBef>
              <a:spcAft>
                <a:spcPts val="0"/>
              </a:spcAft>
              <a:buNone/>
            </a:pPr>
            <a:r>
              <a:t/>
            </a:r>
            <a:endParaRPr sz="1400"/>
          </a:p>
          <a:p>
            <a:pPr indent="-298450" lvl="0" marL="457200" rtl="0" algn="l">
              <a:spcBef>
                <a:spcPts val="0"/>
              </a:spcBef>
              <a:spcAft>
                <a:spcPts val="0"/>
              </a:spcAft>
              <a:buSzPts val="1100"/>
              <a:buChar char="●"/>
            </a:pPr>
            <a:r>
              <a:rPr lang="en-GB" sz="1200"/>
              <a:t>Observations of the HL sensor target contributes to the determination of HL sensor vessel system parameters</a:t>
            </a:r>
            <a:endParaRPr sz="1200"/>
          </a:p>
          <a:p>
            <a:pPr indent="0" lvl="0" marL="0" rtl="0" algn="l">
              <a:lnSpc>
                <a:spcPct val="90000"/>
              </a:lnSpc>
              <a:spcBef>
                <a:spcPts val="0"/>
              </a:spcBef>
              <a:spcAft>
                <a:spcPts val="0"/>
              </a:spcAft>
              <a:buNone/>
            </a:pPr>
            <a:r>
              <a:t/>
            </a:r>
            <a:endParaRPr sz="2400"/>
          </a:p>
          <a:p>
            <a:pPr indent="0" lvl="0" marL="457200" rtl="0" algn="l">
              <a:lnSpc>
                <a:spcPct val="90000"/>
              </a:lnSpc>
              <a:spcBef>
                <a:spcPts val="0"/>
              </a:spcBef>
              <a:spcAft>
                <a:spcPts val="0"/>
              </a:spcAft>
              <a:buNone/>
            </a:pPr>
            <a:r>
              <a:t/>
            </a:r>
            <a:endParaRPr sz="2400"/>
          </a:p>
          <a:p>
            <a:pPr indent="0" lvl="0" marL="457200" rtl="0" algn="l">
              <a:lnSpc>
                <a:spcPct val="90000"/>
              </a:lnSpc>
              <a:spcBef>
                <a:spcPts val="0"/>
              </a:spcBef>
              <a:spcAft>
                <a:spcPts val="0"/>
              </a:spcAft>
              <a:buNone/>
            </a:pPr>
            <a:r>
              <a:t/>
            </a:r>
            <a:endParaRPr sz="2400"/>
          </a:p>
          <a:p>
            <a:pPr indent="0" lvl="0" marL="457200" rtl="0" algn="l">
              <a:lnSpc>
                <a:spcPct val="90000"/>
              </a:lnSpc>
              <a:spcBef>
                <a:spcPts val="0"/>
              </a:spcBef>
              <a:spcAft>
                <a:spcPts val="0"/>
              </a:spcAft>
              <a:buNone/>
            </a:pPr>
            <a:r>
              <a:t/>
            </a:r>
            <a:endParaRPr sz="2400"/>
          </a:p>
          <a:p>
            <a:pPr indent="0" lvl="0" marL="457200" rtl="0" algn="l">
              <a:lnSpc>
                <a:spcPct val="90000"/>
              </a:lnSpc>
              <a:spcBef>
                <a:spcPts val="0"/>
              </a:spcBef>
              <a:spcAft>
                <a:spcPts val="0"/>
              </a:spcAft>
              <a:buNone/>
            </a:pPr>
            <a:r>
              <a:t/>
            </a:r>
            <a:endParaRPr sz="2400"/>
          </a:p>
          <a:p>
            <a:pPr indent="0" lvl="0" marL="457200" rtl="0" algn="l">
              <a:lnSpc>
                <a:spcPct val="90000"/>
              </a:lnSpc>
              <a:spcBef>
                <a:spcPts val="0"/>
              </a:spcBef>
              <a:spcAft>
                <a:spcPts val="0"/>
              </a:spcAft>
              <a:buNone/>
            </a:pPr>
            <a:r>
              <a:t/>
            </a:r>
            <a:endParaRPr sz="2400"/>
          </a:p>
        </p:txBody>
      </p:sp>
      <p:pic>
        <p:nvPicPr>
          <p:cNvPr id="133" name="Google Shape;133;p20"/>
          <p:cNvPicPr preferRelativeResize="0"/>
          <p:nvPr/>
        </p:nvPicPr>
        <p:blipFill>
          <a:blip r:embed="rId3">
            <a:alphaModFix/>
          </a:blip>
          <a:stretch>
            <a:fillRect/>
          </a:stretch>
        </p:blipFill>
        <p:spPr>
          <a:xfrm>
            <a:off x="5500900" y="1864780"/>
            <a:ext cx="3461114" cy="240242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1"/>
          <p:cNvSpPr txBox="1"/>
          <p:nvPr>
            <p:ph type="title"/>
          </p:nvPr>
        </p:nvSpPr>
        <p:spPr>
          <a:xfrm>
            <a:off x="520025" y="214724"/>
            <a:ext cx="8265900" cy="720000"/>
          </a:xfrm>
          <a:prstGeom prst="rect">
            <a:avLst/>
          </a:prstGeom>
          <a:noFill/>
          <a:ln>
            <a:noFill/>
          </a:ln>
        </p:spPr>
        <p:txBody>
          <a:bodyPr anchorCtr="0" anchor="b" bIns="0" lIns="45700" spcFirstLastPara="1" rIns="45700" wrap="square" tIns="0">
            <a:noAutofit/>
          </a:bodyPr>
          <a:lstStyle/>
          <a:p>
            <a:pPr indent="0" lvl="0" marL="0" rtl="0" algn="l">
              <a:lnSpc>
                <a:spcPct val="90000"/>
              </a:lnSpc>
              <a:spcBef>
                <a:spcPts val="0"/>
              </a:spcBef>
              <a:spcAft>
                <a:spcPts val="0"/>
              </a:spcAft>
              <a:buClr>
                <a:schemeClr val="accent1"/>
              </a:buClr>
              <a:buSzPts val="4000"/>
              <a:buFont typeface="Arial"/>
              <a:buNone/>
            </a:pPr>
            <a:r>
              <a:rPr lang="en-GB"/>
              <a:t>Output file</a:t>
            </a:r>
            <a:endParaRPr/>
          </a:p>
        </p:txBody>
      </p:sp>
      <p:pic>
        <p:nvPicPr>
          <p:cNvPr id="139" name="Google Shape;139;p21"/>
          <p:cNvPicPr preferRelativeResize="0"/>
          <p:nvPr/>
        </p:nvPicPr>
        <p:blipFill>
          <a:blip r:embed="rId3">
            <a:alphaModFix/>
          </a:blip>
          <a:stretch>
            <a:fillRect/>
          </a:stretch>
        </p:blipFill>
        <p:spPr>
          <a:xfrm>
            <a:off x="152400" y="1046624"/>
            <a:ext cx="2188200" cy="2894445"/>
          </a:xfrm>
          <a:prstGeom prst="rect">
            <a:avLst/>
          </a:prstGeom>
          <a:noFill/>
          <a:ln>
            <a:noFill/>
          </a:ln>
        </p:spPr>
      </p:pic>
      <p:pic>
        <p:nvPicPr>
          <p:cNvPr id="140" name="Google Shape;140;p21"/>
          <p:cNvPicPr preferRelativeResize="0"/>
          <p:nvPr/>
        </p:nvPicPr>
        <p:blipFill>
          <a:blip r:embed="rId4">
            <a:alphaModFix/>
          </a:blip>
          <a:stretch>
            <a:fillRect/>
          </a:stretch>
        </p:blipFill>
        <p:spPr>
          <a:xfrm>
            <a:off x="2176600" y="3428999"/>
            <a:ext cx="6818950" cy="2079575"/>
          </a:xfrm>
          <a:prstGeom prst="rect">
            <a:avLst/>
          </a:prstGeom>
          <a:noFill/>
          <a:ln>
            <a:noFill/>
          </a:ln>
        </p:spPr>
      </p:pic>
      <p:sp>
        <p:nvSpPr>
          <p:cNvPr id="141" name="Google Shape;141;p21"/>
          <p:cNvSpPr/>
          <p:nvPr/>
        </p:nvSpPr>
        <p:spPr>
          <a:xfrm>
            <a:off x="2334750" y="4782325"/>
            <a:ext cx="437100" cy="1458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2" name="Google Shape;142;p21"/>
          <p:cNvCxnSpPr/>
          <p:nvPr/>
        </p:nvCxnSpPr>
        <p:spPr>
          <a:xfrm flipH="1" rot="10800000">
            <a:off x="2723275" y="3260125"/>
            <a:ext cx="777300" cy="1570800"/>
          </a:xfrm>
          <a:prstGeom prst="straightConnector1">
            <a:avLst/>
          </a:prstGeom>
          <a:noFill/>
          <a:ln cap="flat" cmpd="sng" w="9525">
            <a:solidFill>
              <a:srgbClr val="FF0000"/>
            </a:solidFill>
            <a:prstDash val="solid"/>
            <a:round/>
            <a:headEnd len="med" w="med" type="none"/>
            <a:tailEnd len="med" w="med" type="triangle"/>
          </a:ln>
        </p:spPr>
      </p:cxnSp>
      <p:sp>
        <p:nvSpPr>
          <p:cNvPr id="143" name="Google Shape;143;p21"/>
          <p:cNvSpPr txBox="1"/>
          <p:nvPr/>
        </p:nvSpPr>
        <p:spPr>
          <a:xfrm>
            <a:off x="3500575" y="3073775"/>
            <a:ext cx="2662500" cy="29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solidFill>
                  <a:srgbClr val="FF0000"/>
                </a:solidFill>
              </a:rPr>
              <a:t>Water surface height</a:t>
            </a:r>
            <a:endParaRPr sz="1200">
              <a:solidFill>
                <a:srgbClr val="FF0000"/>
              </a:solidFill>
            </a:endParaRPr>
          </a:p>
        </p:txBody>
      </p:sp>
      <p:sp>
        <p:nvSpPr>
          <p:cNvPr id="144" name="Google Shape;144;p21"/>
          <p:cNvSpPr/>
          <p:nvPr/>
        </p:nvSpPr>
        <p:spPr>
          <a:xfrm>
            <a:off x="4773150" y="5163325"/>
            <a:ext cx="531000" cy="345300"/>
          </a:xfrm>
          <a:prstGeom prst="ellipse">
            <a:avLst/>
          </a:prstGeom>
          <a:no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5" name="Google Shape;145;p21"/>
          <p:cNvCxnSpPr/>
          <p:nvPr/>
        </p:nvCxnSpPr>
        <p:spPr>
          <a:xfrm flipH="1" rot="10800000">
            <a:off x="5161675" y="3717325"/>
            <a:ext cx="777300" cy="1570800"/>
          </a:xfrm>
          <a:prstGeom prst="straightConnector1">
            <a:avLst/>
          </a:prstGeom>
          <a:noFill/>
          <a:ln cap="flat" cmpd="sng" w="9525">
            <a:solidFill>
              <a:srgbClr val="00FF00"/>
            </a:solidFill>
            <a:prstDash val="solid"/>
            <a:round/>
            <a:headEnd len="med" w="med" type="none"/>
            <a:tailEnd len="med" w="med" type="triangle"/>
          </a:ln>
        </p:spPr>
      </p:cxnSp>
      <p:sp>
        <p:nvSpPr>
          <p:cNvPr id="146" name="Google Shape;146;p21"/>
          <p:cNvSpPr txBox="1"/>
          <p:nvPr/>
        </p:nvSpPr>
        <p:spPr>
          <a:xfrm>
            <a:off x="5938975" y="3530975"/>
            <a:ext cx="2662500" cy="29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solidFill>
                  <a:srgbClr val="00FF00"/>
                </a:solidFill>
              </a:rPr>
              <a:t>Calculated distance to WS</a:t>
            </a:r>
            <a:endParaRPr sz="1200">
              <a:solidFill>
                <a:srgbClr val="00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1"/>
          <p:cNvSpPr txBox="1"/>
          <p:nvPr>
            <p:ph idx="1" type="body"/>
          </p:nvPr>
        </p:nvSpPr>
        <p:spPr>
          <a:xfrm>
            <a:off x="431800" y="1211495"/>
            <a:ext cx="8265900" cy="4027200"/>
          </a:xfrm>
          <a:prstGeom prst="rect">
            <a:avLst/>
          </a:prstGeom>
          <a:noFill/>
          <a:ln>
            <a:noFill/>
          </a:ln>
        </p:spPr>
        <p:txBody>
          <a:bodyPr anchorCtr="0" anchor="t" bIns="0" lIns="45700" spcFirstLastPara="1" rIns="45700" wrap="square" tIns="0">
            <a:noAutofit/>
          </a:bodyPr>
          <a:lstStyle/>
          <a:p>
            <a:pPr indent="0" lvl="0" marL="0" rtl="0" algn="l">
              <a:lnSpc>
                <a:spcPct val="90000"/>
              </a:lnSpc>
              <a:spcBef>
                <a:spcPts val="0"/>
              </a:spcBef>
              <a:spcAft>
                <a:spcPts val="0"/>
              </a:spcAft>
              <a:buNone/>
            </a:pPr>
            <a:r>
              <a:t/>
            </a:r>
            <a:endParaRPr/>
          </a:p>
          <a:p>
            <a:pPr indent="0" lvl="0" marL="0" rtl="0" algn="l">
              <a:lnSpc>
                <a:spcPct val="90000"/>
              </a:lnSpc>
              <a:spcBef>
                <a:spcPts val="0"/>
              </a:spcBef>
              <a:spcAft>
                <a:spcPts val="0"/>
              </a:spcAft>
              <a:buNone/>
            </a:pPr>
            <a:r>
              <a:t/>
            </a:r>
            <a:endParaRPr/>
          </a:p>
          <a:p>
            <a:pPr indent="-406400" lvl="0" marL="457200" rtl="0" algn="l">
              <a:lnSpc>
                <a:spcPct val="90000"/>
              </a:lnSpc>
              <a:spcBef>
                <a:spcPts val="0"/>
              </a:spcBef>
              <a:spcAft>
                <a:spcPts val="0"/>
              </a:spcAft>
              <a:buSzPts val="2800"/>
              <a:buChar char="●"/>
            </a:pPr>
            <a:r>
              <a:rPr lang="en-GB"/>
              <a:t>Alignment</a:t>
            </a:r>
            <a:r>
              <a:rPr lang="en-GB"/>
              <a:t> system simulations of the FCC</a:t>
            </a:r>
            <a:endParaRPr/>
          </a:p>
          <a:p>
            <a:pPr indent="0" lvl="0" marL="457200" rtl="0" algn="l">
              <a:lnSpc>
                <a:spcPct val="90000"/>
              </a:lnSpc>
              <a:spcBef>
                <a:spcPts val="0"/>
              </a:spcBef>
              <a:spcAft>
                <a:spcPts val="0"/>
              </a:spcAft>
              <a:buNone/>
            </a:pPr>
            <a:r>
              <a:t/>
            </a:r>
            <a:endParaRPr/>
          </a:p>
          <a:p>
            <a:pPr indent="-406400" lvl="0" marL="457200" rtl="0" algn="l">
              <a:lnSpc>
                <a:spcPct val="90000"/>
              </a:lnSpc>
              <a:spcBef>
                <a:spcPts val="0"/>
              </a:spcBef>
              <a:spcAft>
                <a:spcPts val="0"/>
              </a:spcAft>
              <a:buSzPts val="2800"/>
              <a:buChar char="●"/>
            </a:pPr>
            <a:r>
              <a:rPr lang="en-GB"/>
              <a:t>Definition of observation equations (HLS, WPS...)</a:t>
            </a:r>
            <a:endParaRPr/>
          </a:p>
          <a:p>
            <a:pPr indent="0" lvl="0" marL="457200" rtl="0" algn="l">
              <a:lnSpc>
                <a:spcPct val="90000"/>
              </a:lnSpc>
              <a:spcBef>
                <a:spcPts val="0"/>
              </a:spcBef>
              <a:spcAft>
                <a:spcPts val="0"/>
              </a:spcAft>
              <a:buNone/>
            </a:pPr>
            <a:r>
              <a:t/>
            </a:r>
            <a:endParaRPr/>
          </a:p>
          <a:p>
            <a:pPr indent="-406400" lvl="0" marL="457200" rtl="0" algn="l">
              <a:lnSpc>
                <a:spcPct val="90000"/>
              </a:lnSpc>
              <a:spcBef>
                <a:spcPts val="0"/>
              </a:spcBef>
              <a:spcAft>
                <a:spcPts val="0"/>
              </a:spcAft>
              <a:buSzPts val="2800"/>
              <a:buChar char="●"/>
            </a:pPr>
            <a:r>
              <a:rPr lang="en-GB"/>
              <a:t>Implement in LGC for the  least squares compensation</a:t>
            </a:r>
            <a:endParaRPr/>
          </a:p>
        </p:txBody>
      </p:sp>
      <p:sp>
        <p:nvSpPr>
          <p:cNvPr id="66" name="Google Shape;66;p11"/>
          <p:cNvSpPr txBox="1"/>
          <p:nvPr>
            <p:ph type="title"/>
          </p:nvPr>
        </p:nvSpPr>
        <p:spPr>
          <a:xfrm>
            <a:off x="439050" y="174224"/>
            <a:ext cx="8265900" cy="720000"/>
          </a:xfrm>
          <a:prstGeom prst="rect">
            <a:avLst/>
          </a:prstGeom>
          <a:noFill/>
          <a:ln>
            <a:noFill/>
          </a:ln>
        </p:spPr>
        <p:txBody>
          <a:bodyPr anchorCtr="0" anchor="b" bIns="0" lIns="45700" spcFirstLastPara="1" rIns="45700" wrap="square" tIns="0">
            <a:noAutofit/>
          </a:bodyPr>
          <a:lstStyle/>
          <a:p>
            <a:pPr indent="0" lvl="0" marL="0" rtl="0" algn="l">
              <a:lnSpc>
                <a:spcPct val="90000"/>
              </a:lnSpc>
              <a:spcBef>
                <a:spcPts val="0"/>
              </a:spcBef>
              <a:spcAft>
                <a:spcPts val="0"/>
              </a:spcAft>
              <a:buClr>
                <a:schemeClr val="accent1"/>
              </a:buClr>
              <a:buSzPts val="4000"/>
              <a:buFont typeface="Arial"/>
              <a:buNone/>
            </a:pPr>
            <a:r>
              <a:rPr lang="en-GB"/>
              <a:t>FCC simulations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2"/>
          <p:cNvSpPr txBox="1"/>
          <p:nvPr>
            <p:ph type="title"/>
          </p:nvPr>
        </p:nvSpPr>
        <p:spPr>
          <a:xfrm>
            <a:off x="439050" y="174224"/>
            <a:ext cx="8265900" cy="720000"/>
          </a:xfrm>
          <a:prstGeom prst="rect">
            <a:avLst/>
          </a:prstGeom>
          <a:noFill/>
          <a:ln>
            <a:noFill/>
          </a:ln>
        </p:spPr>
        <p:txBody>
          <a:bodyPr anchorCtr="0" anchor="b" bIns="0" lIns="45700" spcFirstLastPara="1" rIns="45700" wrap="square" tIns="0">
            <a:noAutofit/>
          </a:bodyPr>
          <a:lstStyle/>
          <a:p>
            <a:pPr indent="0" lvl="0" marL="0" rtl="0" algn="l">
              <a:lnSpc>
                <a:spcPct val="90000"/>
              </a:lnSpc>
              <a:spcBef>
                <a:spcPts val="0"/>
              </a:spcBef>
              <a:spcAft>
                <a:spcPts val="0"/>
              </a:spcAft>
              <a:buClr>
                <a:schemeClr val="accent1"/>
              </a:buClr>
              <a:buSzPts val="4000"/>
              <a:buFont typeface="Arial"/>
              <a:buNone/>
            </a:pPr>
            <a:r>
              <a:rPr lang="en-GB"/>
              <a:t>HLS mathematical model</a:t>
            </a:r>
            <a:endParaRPr/>
          </a:p>
        </p:txBody>
      </p:sp>
      <p:sp>
        <p:nvSpPr>
          <p:cNvPr id="72" name="Google Shape;72;p12"/>
          <p:cNvSpPr txBox="1"/>
          <p:nvPr>
            <p:ph idx="1" type="body"/>
          </p:nvPr>
        </p:nvSpPr>
        <p:spPr>
          <a:xfrm>
            <a:off x="431800" y="1211500"/>
            <a:ext cx="4080900" cy="4027200"/>
          </a:xfrm>
          <a:prstGeom prst="rect">
            <a:avLst/>
          </a:prstGeom>
          <a:noFill/>
          <a:ln>
            <a:noFill/>
          </a:ln>
        </p:spPr>
        <p:txBody>
          <a:bodyPr anchorCtr="0" anchor="t" bIns="0" lIns="45700" spcFirstLastPara="1" rIns="45700" wrap="square" tIns="0">
            <a:noAutofit/>
          </a:bodyPr>
          <a:lstStyle/>
          <a:p>
            <a:pPr indent="0" lvl="0" marL="0" rtl="0" algn="l">
              <a:lnSpc>
                <a:spcPct val="90000"/>
              </a:lnSpc>
              <a:spcBef>
                <a:spcPts val="0"/>
              </a:spcBef>
              <a:spcAft>
                <a:spcPts val="0"/>
              </a:spcAft>
              <a:buSzPts val="2800"/>
              <a:buNone/>
            </a:pPr>
            <a:r>
              <a:rPr lang="en-GB"/>
              <a:t>   	d = Href - Hwater</a:t>
            </a:r>
            <a:endParaRPr/>
          </a:p>
          <a:p>
            <a:pPr indent="0" lvl="0" marL="0" rtl="0" algn="l">
              <a:lnSpc>
                <a:spcPct val="90000"/>
              </a:lnSpc>
              <a:spcBef>
                <a:spcPts val="0"/>
              </a:spcBef>
              <a:spcAft>
                <a:spcPts val="0"/>
              </a:spcAft>
              <a:buSzPts val="2800"/>
              <a:buNone/>
            </a:pPr>
            <a:r>
              <a:t/>
            </a:r>
            <a:endParaRPr/>
          </a:p>
          <a:p>
            <a:pPr indent="0" lvl="0" marL="0" rtl="0" algn="l">
              <a:lnSpc>
                <a:spcPct val="90000"/>
              </a:lnSpc>
              <a:spcBef>
                <a:spcPts val="0"/>
              </a:spcBef>
              <a:spcAft>
                <a:spcPts val="0"/>
              </a:spcAft>
              <a:buSzPts val="2800"/>
              <a:buNone/>
            </a:pPr>
            <a:r>
              <a:t/>
            </a:r>
            <a:endParaRPr/>
          </a:p>
          <a:p>
            <a:pPr indent="0" lvl="0" marL="0" rtl="0" algn="l">
              <a:lnSpc>
                <a:spcPct val="90000"/>
              </a:lnSpc>
              <a:spcBef>
                <a:spcPts val="0"/>
              </a:spcBef>
              <a:spcAft>
                <a:spcPts val="0"/>
              </a:spcAft>
              <a:buNone/>
            </a:pPr>
            <a:r>
              <a:t/>
            </a:r>
            <a:endParaRPr sz="1800"/>
          </a:p>
          <a:p>
            <a:pPr indent="0" lvl="0" marL="0" rtl="0" algn="l">
              <a:lnSpc>
                <a:spcPct val="90000"/>
              </a:lnSpc>
              <a:spcBef>
                <a:spcPts val="0"/>
              </a:spcBef>
              <a:spcAft>
                <a:spcPts val="0"/>
              </a:spcAft>
              <a:buSzPts val="2800"/>
              <a:buNone/>
            </a:pPr>
            <a:r>
              <a:t/>
            </a:r>
            <a:endParaRPr/>
          </a:p>
          <a:p>
            <a:pPr indent="0" lvl="0" marL="0" rtl="0" algn="l">
              <a:lnSpc>
                <a:spcPct val="90000"/>
              </a:lnSpc>
              <a:spcBef>
                <a:spcPts val="0"/>
              </a:spcBef>
              <a:spcAft>
                <a:spcPts val="0"/>
              </a:spcAft>
              <a:buSzPts val="2800"/>
              <a:buNone/>
            </a:pPr>
            <a:r>
              <a:t/>
            </a:r>
            <a:endParaRPr/>
          </a:p>
          <a:p>
            <a:pPr indent="0" lvl="0" marL="0" rtl="0" algn="l">
              <a:lnSpc>
                <a:spcPct val="90000"/>
              </a:lnSpc>
              <a:spcBef>
                <a:spcPts val="0"/>
              </a:spcBef>
              <a:spcAft>
                <a:spcPts val="0"/>
              </a:spcAft>
              <a:buSzPts val="2800"/>
              <a:buNone/>
            </a:pPr>
            <a:r>
              <a:t/>
            </a:r>
            <a:endParaRPr sz="2400"/>
          </a:p>
        </p:txBody>
      </p:sp>
      <p:sp>
        <p:nvSpPr>
          <p:cNvPr id="73" name="Google Shape;73;p12"/>
          <p:cNvSpPr txBox="1"/>
          <p:nvPr>
            <p:ph idx="1" type="body"/>
          </p:nvPr>
        </p:nvSpPr>
        <p:spPr>
          <a:xfrm>
            <a:off x="4856900" y="1211500"/>
            <a:ext cx="4080900" cy="4027200"/>
          </a:xfrm>
          <a:prstGeom prst="rect">
            <a:avLst/>
          </a:prstGeom>
          <a:noFill/>
          <a:ln>
            <a:noFill/>
          </a:ln>
        </p:spPr>
        <p:txBody>
          <a:bodyPr anchorCtr="0" anchor="t" bIns="0" lIns="45700" spcFirstLastPara="1" rIns="45700" wrap="square" tIns="0">
            <a:noAutofit/>
          </a:bodyPr>
          <a:lstStyle/>
          <a:p>
            <a:pPr indent="0" lvl="0" marL="0" rtl="0" algn="l">
              <a:lnSpc>
                <a:spcPct val="90000"/>
              </a:lnSpc>
              <a:spcBef>
                <a:spcPts val="0"/>
              </a:spcBef>
              <a:spcAft>
                <a:spcPts val="0"/>
              </a:spcAft>
              <a:buNone/>
            </a:pPr>
            <a:r>
              <a:t/>
            </a:r>
            <a:endParaRPr sz="1800"/>
          </a:p>
          <a:p>
            <a:pPr indent="0" lvl="0" marL="457200" rtl="0" algn="l">
              <a:lnSpc>
                <a:spcPct val="90000"/>
              </a:lnSpc>
              <a:spcBef>
                <a:spcPts val="0"/>
              </a:spcBef>
              <a:spcAft>
                <a:spcPts val="0"/>
              </a:spcAft>
              <a:buNone/>
            </a:pPr>
            <a:r>
              <a:t/>
            </a:r>
            <a:endParaRPr sz="1800"/>
          </a:p>
          <a:p>
            <a:pPr indent="-342900" lvl="0" marL="457200" rtl="0" algn="l">
              <a:lnSpc>
                <a:spcPct val="90000"/>
              </a:lnSpc>
              <a:spcBef>
                <a:spcPts val="0"/>
              </a:spcBef>
              <a:spcAft>
                <a:spcPts val="0"/>
              </a:spcAft>
              <a:buSzPts val="1800"/>
              <a:buChar char="●"/>
            </a:pPr>
            <a:r>
              <a:rPr lang="en-GB" sz="1800"/>
              <a:t>d → Distances from sensor to water </a:t>
            </a:r>
            <a:endParaRPr sz="1800"/>
          </a:p>
          <a:p>
            <a:pPr indent="0" lvl="0" marL="457200" rtl="0" algn="l">
              <a:lnSpc>
                <a:spcPct val="90000"/>
              </a:lnSpc>
              <a:spcBef>
                <a:spcPts val="0"/>
              </a:spcBef>
              <a:spcAft>
                <a:spcPts val="0"/>
              </a:spcAft>
              <a:buNone/>
            </a:pPr>
            <a:r>
              <a:t/>
            </a:r>
            <a:endParaRPr sz="1800"/>
          </a:p>
          <a:p>
            <a:pPr indent="-342900" lvl="0" marL="457200" rtl="0" algn="l">
              <a:spcBef>
                <a:spcPts val="0"/>
              </a:spcBef>
              <a:spcAft>
                <a:spcPts val="0"/>
              </a:spcAft>
              <a:buSzPts val="1800"/>
              <a:buChar char="●"/>
            </a:pPr>
            <a:r>
              <a:rPr lang="en-GB" sz="1800"/>
              <a:t>HL sensor vessel system</a:t>
            </a:r>
            <a:endParaRPr sz="1800"/>
          </a:p>
          <a:p>
            <a:pPr indent="0" lvl="0" marL="457200" rtl="0" algn="l">
              <a:lnSpc>
                <a:spcPct val="90000"/>
              </a:lnSpc>
              <a:spcBef>
                <a:spcPts val="0"/>
              </a:spcBef>
              <a:spcAft>
                <a:spcPts val="0"/>
              </a:spcAft>
              <a:buNone/>
            </a:pPr>
            <a:r>
              <a:t/>
            </a:r>
            <a:endParaRPr sz="1800"/>
          </a:p>
          <a:p>
            <a:pPr indent="-342900" lvl="0" marL="457200" rtl="0" algn="l">
              <a:lnSpc>
                <a:spcPct val="90000"/>
              </a:lnSpc>
              <a:spcBef>
                <a:spcPts val="0"/>
              </a:spcBef>
              <a:spcAft>
                <a:spcPts val="0"/>
              </a:spcAft>
              <a:buSzPts val="1800"/>
              <a:buChar char="●"/>
            </a:pPr>
            <a:r>
              <a:rPr lang="en-GB" sz="1800"/>
              <a:t>Reference point → Top of the HL sensor vessel </a:t>
            </a:r>
            <a:endParaRPr sz="1400"/>
          </a:p>
          <a:p>
            <a:pPr indent="0" lvl="0" marL="457200" rtl="0" algn="l">
              <a:lnSpc>
                <a:spcPct val="90000"/>
              </a:lnSpc>
              <a:spcBef>
                <a:spcPts val="0"/>
              </a:spcBef>
              <a:spcAft>
                <a:spcPts val="0"/>
              </a:spcAft>
              <a:buNone/>
            </a:pPr>
            <a:r>
              <a:t/>
            </a:r>
            <a:endParaRPr sz="1800"/>
          </a:p>
          <a:p>
            <a:pPr indent="-342900" lvl="0" marL="457200" rtl="0" algn="l">
              <a:lnSpc>
                <a:spcPct val="90000"/>
              </a:lnSpc>
              <a:spcBef>
                <a:spcPts val="0"/>
              </a:spcBef>
              <a:spcAft>
                <a:spcPts val="0"/>
              </a:spcAft>
              <a:buSzPts val="1800"/>
              <a:buChar char="●"/>
            </a:pPr>
            <a:r>
              <a:rPr lang="en-GB" sz="1800"/>
              <a:t>Hwater is the unknown</a:t>
            </a:r>
            <a:endParaRPr sz="1800"/>
          </a:p>
          <a:p>
            <a:pPr indent="0" lvl="0" marL="0" rtl="0" algn="l">
              <a:lnSpc>
                <a:spcPct val="90000"/>
              </a:lnSpc>
              <a:spcBef>
                <a:spcPts val="0"/>
              </a:spcBef>
              <a:spcAft>
                <a:spcPts val="0"/>
              </a:spcAft>
              <a:buSzPts val="2800"/>
              <a:buNone/>
            </a:pPr>
            <a:r>
              <a:t/>
            </a:r>
            <a:endParaRPr/>
          </a:p>
          <a:p>
            <a:pPr indent="0" lvl="0" marL="0" rtl="0" algn="l">
              <a:lnSpc>
                <a:spcPct val="90000"/>
              </a:lnSpc>
              <a:spcBef>
                <a:spcPts val="0"/>
              </a:spcBef>
              <a:spcAft>
                <a:spcPts val="0"/>
              </a:spcAft>
              <a:buSzPts val="2800"/>
              <a:buNone/>
            </a:pPr>
            <a:r>
              <a:t/>
            </a:r>
            <a:endParaRPr/>
          </a:p>
          <a:p>
            <a:pPr indent="0" lvl="0" marL="0" rtl="0" algn="l">
              <a:lnSpc>
                <a:spcPct val="90000"/>
              </a:lnSpc>
              <a:spcBef>
                <a:spcPts val="0"/>
              </a:spcBef>
              <a:spcAft>
                <a:spcPts val="0"/>
              </a:spcAft>
              <a:buNone/>
            </a:pPr>
            <a:r>
              <a:t/>
            </a:r>
            <a:endParaRPr sz="1800"/>
          </a:p>
          <a:p>
            <a:pPr indent="0" lvl="0" marL="0" rtl="0" algn="l">
              <a:lnSpc>
                <a:spcPct val="90000"/>
              </a:lnSpc>
              <a:spcBef>
                <a:spcPts val="0"/>
              </a:spcBef>
              <a:spcAft>
                <a:spcPts val="0"/>
              </a:spcAft>
              <a:buSzPts val="2800"/>
              <a:buNone/>
            </a:pPr>
            <a:r>
              <a:t/>
            </a:r>
            <a:endParaRPr/>
          </a:p>
          <a:p>
            <a:pPr indent="0" lvl="0" marL="0" rtl="0" algn="l">
              <a:lnSpc>
                <a:spcPct val="90000"/>
              </a:lnSpc>
              <a:spcBef>
                <a:spcPts val="0"/>
              </a:spcBef>
              <a:spcAft>
                <a:spcPts val="0"/>
              </a:spcAft>
              <a:buSzPts val="2800"/>
              <a:buNone/>
            </a:pPr>
            <a:r>
              <a:t/>
            </a:r>
            <a:endParaRPr/>
          </a:p>
          <a:p>
            <a:pPr indent="0" lvl="0" marL="0" rtl="0" algn="l">
              <a:lnSpc>
                <a:spcPct val="90000"/>
              </a:lnSpc>
              <a:spcBef>
                <a:spcPts val="0"/>
              </a:spcBef>
              <a:spcAft>
                <a:spcPts val="0"/>
              </a:spcAft>
              <a:buSzPts val="2800"/>
              <a:buNone/>
            </a:pPr>
            <a:r>
              <a:t/>
            </a:r>
            <a:endParaRPr sz="2400"/>
          </a:p>
        </p:txBody>
      </p:sp>
      <p:pic>
        <p:nvPicPr>
          <p:cNvPr id="74" name="Google Shape;74;p12"/>
          <p:cNvPicPr preferRelativeResize="0"/>
          <p:nvPr/>
        </p:nvPicPr>
        <p:blipFill>
          <a:blip r:embed="rId3">
            <a:alphaModFix/>
          </a:blip>
          <a:stretch>
            <a:fillRect/>
          </a:stretch>
        </p:blipFill>
        <p:spPr>
          <a:xfrm>
            <a:off x="693625" y="1873050"/>
            <a:ext cx="3676650" cy="27241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3"/>
          <p:cNvSpPr txBox="1"/>
          <p:nvPr>
            <p:ph type="title"/>
          </p:nvPr>
        </p:nvSpPr>
        <p:spPr>
          <a:xfrm>
            <a:off x="439050" y="174224"/>
            <a:ext cx="8265900" cy="720000"/>
          </a:xfrm>
          <a:prstGeom prst="rect">
            <a:avLst/>
          </a:prstGeom>
          <a:noFill/>
          <a:ln>
            <a:noFill/>
          </a:ln>
        </p:spPr>
        <p:txBody>
          <a:bodyPr anchorCtr="0" anchor="b" bIns="0" lIns="45700" spcFirstLastPara="1" rIns="45700" wrap="square" tIns="0">
            <a:noAutofit/>
          </a:bodyPr>
          <a:lstStyle/>
          <a:p>
            <a:pPr indent="0" lvl="0" marL="0" rtl="0" algn="l">
              <a:lnSpc>
                <a:spcPct val="90000"/>
              </a:lnSpc>
              <a:spcBef>
                <a:spcPts val="0"/>
              </a:spcBef>
              <a:spcAft>
                <a:spcPts val="0"/>
              </a:spcAft>
              <a:buClr>
                <a:schemeClr val="accent1"/>
              </a:buClr>
              <a:buSzPts val="4000"/>
              <a:buFont typeface="Arial"/>
              <a:buNone/>
            </a:pPr>
            <a:r>
              <a:rPr lang="en-GB"/>
              <a:t>HLS on LGC</a:t>
            </a:r>
            <a:endParaRPr/>
          </a:p>
        </p:txBody>
      </p:sp>
      <p:sp>
        <p:nvSpPr>
          <p:cNvPr id="80" name="Google Shape;80;p13"/>
          <p:cNvSpPr txBox="1"/>
          <p:nvPr>
            <p:ph idx="1" type="body"/>
          </p:nvPr>
        </p:nvSpPr>
        <p:spPr>
          <a:xfrm>
            <a:off x="401475" y="1068975"/>
            <a:ext cx="8265900" cy="4395300"/>
          </a:xfrm>
          <a:prstGeom prst="rect">
            <a:avLst/>
          </a:prstGeom>
          <a:noFill/>
          <a:ln>
            <a:noFill/>
          </a:ln>
        </p:spPr>
        <p:txBody>
          <a:bodyPr anchorCtr="0" anchor="t" bIns="0" lIns="45700" spcFirstLastPara="1" rIns="45700" wrap="square" tIns="0">
            <a:noAutofit/>
          </a:bodyPr>
          <a:lstStyle/>
          <a:p>
            <a:pPr indent="0" lvl="0" marL="0" rtl="0" algn="l">
              <a:lnSpc>
                <a:spcPct val="90000"/>
              </a:lnSpc>
              <a:spcBef>
                <a:spcPts val="0"/>
              </a:spcBef>
              <a:spcAft>
                <a:spcPts val="0"/>
              </a:spcAft>
              <a:buNone/>
            </a:pPr>
            <a:r>
              <a:rPr lang="en-GB" sz="1800"/>
              <a:t>Example of ECWS input file on LGC</a:t>
            </a:r>
            <a:endParaRPr sz="1800"/>
          </a:p>
        </p:txBody>
      </p:sp>
      <p:pic>
        <p:nvPicPr>
          <p:cNvPr id="81" name="Google Shape;81;p13"/>
          <p:cNvPicPr preferRelativeResize="0"/>
          <p:nvPr/>
        </p:nvPicPr>
        <p:blipFill>
          <a:blip r:embed="rId3">
            <a:alphaModFix/>
          </a:blip>
          <a:stretch>
            <a:fillRect/>
          </a:stretch>
        </p:blipFill>
        <p:spPr>
          <a:xfrm>
            <a:off x="191625" y="1897775"/>
            <a:ext cx="8760748" cy="29341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4"/>
          <p:cNvSpPr txBox="1"/>
          <p:nvPr>
            <p:ph type="title"/>
          </p:nvPr>
        </p:nvSpPr>
        <p:spPr>
          <a:xfrm>
            <a:off x="439050" y="174224"/>
            <a:ext cx="8265900" cy="720000"/>
          </a:xfrm>
          <a:prstGeom prst="rect">
            <a:avLst/>
          </a:prstGeom>
          <a:noFill/>
          <a:ln>
            <a:noFill/>
          </a:ln>
        </p:spPr>
        <p:txBody>
          <a:bodyPr anchorCtr="0" anchor="b" bIns="0" lIns="45700" spcFirstLastPara="1" rIns="45700" wrap="square" tIns="0">
            <a:noAutofit/>
          </a:bodyPr>
          <a:lstStyle/>
          <a:p>
            <a:pPr indent="0" lvl="0" marL="0" rtl="0" algn="l">
              <a:lnSpc>
                <a:spcPct val="90000"/>
              </a:lnSpc>
              <a:spcBef>
                <a:spcPts val="0"/>
              </a:spcBef>
              <a:spcAft>
                <a:spcPts val="0"/>
              </a:spcAft>
              <a:buClr>
                <a:schemeClr val="accent1"/>
              </a:buClr>
              <a:buSzPts val="4000"/>
              <a:buFont typeface="Arial"/>
              <a:buNone/>
            </a:pPr>
            <a:r>
              <a:rPr lang="en-GB"/>
              <a:t>HLS on LGC</a:t>
            </a:r>
            <a:endParaRPr/>
          </a:p>
        </p:txBody>
      </p:sp>
      <p:pic>
        <p:nvPicPr>
          <p:cNvPr id="87" name="Google Shape;87;p14"/>
          <p:cNvPicPr preferRelativeResize="0"/>
          <p:nvPr/>
        </p:nvPicPr>
        <p:blipFill>
          <a:blip r:embed="rId3">
            <a:alphaModFix/>
          </a:blip>
          <a:stretch>
            <a:fillRect/>
          </a:stretch>
        </p:blipFill>
        <p:spPr>
          <a:xfrm>
            <a:off x="0" y="1605460"/>
            <a:ext cx="9143999" cy="364707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5"/>
          <p:cNvSpPr txBox="1"/>
          <p:nvPr>
            <p:ph type="title"/>
          </p:nvPr>
        </p:nvSpPr>
        <p:spPr>
          <a:xfrm>
            <a:off x="439050" y="174224"/>
            <a:ext cx="8265900" cy="720000"/>
          </a:xfrm>
          <a:prstGeom prst="rect">
            <a:avLst/>
          </a:prstGeom>
          <a:noFill/>
          <a:ln>
            <a:noFill/>
          </a:ln>
        </p:spPr>
        <p:txBody>
          <a:bodyPr anchorCtr="0" anchor="b" bIns="0" lIns="45700" spcFirstLastPara="1" rIns="45700" wrap="square" tIns="0">
            <a:noAutofit/>
          </a:bodyPr>
          <a:lstStyle/>
          <a:p>
            <a:pPr indent="0" lvl="0" marL="0" rtl="0" algn="l">
              <a:lnSpc>
                <a:spcPct val="90000"/>
              </a:lnSpc>
              <a:spcBef>
                <a:spcPts val="0"/>
              </a:spcBef>
              <a:spcAft>
                <a:spcPts val="0"/>
              </a:spcAft>
              <a:buClr>
                <a:schemeClr val="accent1"/>
              </a:buClr>
              <a:buSzPts val="4000"/>
              <a:buFont typeface="Arial"/>
              <a:buNone/>
            </a:pPr>
            <a:br>
              <a:rPr lang="en-GB"/>
            </a:br>
            <a:br>
              <a:rPr lang="en-GB"/>
            </a:br>
            <a:endParaRPr/>
          </a:p>
          <a:p>
            <a:pPr indent="0" lvl="0" marL="0" rtl="0" algn="l">
              <a:lnSpc>
                <a:spcPct val="90000"/>
              </a:lnSpc>
              <a:spcBef>
                <a:spcPts val="0"/>
              </a:spcBef>
              <a:spcAft>
                <a:spcPts val="0"/>
              </a:spcAft>
              <a:buClr>
                <a:schemeClr val="accent1"/>
              </a:buClr>
              <a:buSzPts val="4000"/>
              <a:buFont typeface="Arial"/>
              <a:buNone/>
            </a:pPr>
            <a:r>
              <a:rPr lang="en-GB"/>
              <a:t>LGC development steps</a:t>
            </a:r>
            <a:endParaRPr/>
          </a:p>
        </p:txBody>
      </p:sp>
      <p:sp>
        <p:nvSpPr>
          <p:cNvPr id="93" name="Google Shape;93;p15"/>
          <p:cNvSpPr txBox="1"/>
          <p:nvPr>
            <p:ph idx="1" type="body"/>
          </p:nvPr>
        </p:nvSpPr>
        <p:spPr>
          <a:xfrm>
            <a:off x="431800" y="1211495"/>
            <a:ext cx="8265900" cy="4027200"/>
          </a:xfrm>
          <a:prstGeom prst="rect">
            <a:avLst/>
          </a:prstGeom>
          <a:noFill/>
          <a:ln>
            <a:noFill/>
          </a:ln>
        </p:spPr>
        <p:txBody>
          <a:bodyPr anchorCtr="0" anchor="t" bIns="0" lIns="45700" spcFirstLastPara="1" rIns="45700" wrap="square" tIns="0">
            <a:noAutofit/>
          </a:bodyPr>
          <a:lstStyle/>
          <a:p>
            <a:pPr indent="-381000" lvl="0" marL="457200" rtl="0" algn="l">
              <a:lnSpc>
                <a:spcPct val="115000"/>
              </a:lnSpc>
              <a:spcBef>
                <a:spcPts val="0"/>
              </a:spcBef>
              <a:spcAft>
                <a:spcPts val="0"/>
              </a:spcAft>
              <a:buSzPts val="2400"/>
              <a:buAutoNum type="arabicPeriod"/>
            </a:pPr>
            <a:r>
              <a:rPr lang="en-GB" sz="2400"/>
              <a:t>Definition of the HLS instrument</a:t>
            </a:r>
            <a:endParaRPr sz="2400"/>
          </a:p>
          <a:p>
            <a:pPr indent="-381000" lvl="0" marL="457200" rtl="0" algn="l">
              <a:lnSpc>
                <a:spcPct val="115000"/>
              </a:lnSpc>
              <a:spcBef>
                <a:spcPts val="0"/>
              </a:spcBef>
              <a:spcAft>
                <a:spcPts val="0"/>
              </a:spcAft>
              <a:buSzPts val="2400"/>
              <a:buAutoNum type="arabicPeriod"/>
            </a:pPr>
            <a:r>
              <a:rPr lang="en-GB" sz="2400"/>
              <a:t>Definition of the measurement associated (ECWS)</a:t>
            </a:r>
            <a:endParaRPr sz="2400"/>
          </a:p>
          <a:p>
            <a:pPr indent="-381000" lvl="0" marL="457200" rtl="0" algn="l">
              <a:lnSpc>
                <a:spcPct val="115000"/>
              </a:lnSpc>
              <a:spcBef>
                <a:spcPts val="0"/>
              </a:spcBef>
              <a:spcAft>
                <a:spcPts val="0"/>
              </a:spcAft>
              <a:buSzPts val="2400"/>
              <a:buAutoNum type="arabicPeriod"/>
            </a:pPr>
            <a:r>
              <a:rPr lang="en-GB" sz="2400"/>
              <a:t>Define the contribution generators for the least squares inversion: Station point and Water surface height</a:t>
            </a:r>
            <a:endParaRPr sz="2400"/>
          </a:p>
          <a:p>
            <a:pPr indent="-381000" lvl="0" marL="457200" rtl="0" algn="l">
              <a:lnSpc>
                <a:spcPct val="115000"/>
              </a:lnSpc>
              <a:spcBef>
                <a:spcPts val="0"/>
              </a:spcBef>
              <a:spcAft>
                <a:spcPts val="0"/>
              </a:spcAft>
              <a:buSzPts val="2400"/>
              <a:buAutoNum type="arabicPeriod"/>
            </a:pPr>
            <a:r>
              <a:rPr lang="en-GB" sz="2400"/>
              <a:t>Input matrices filler: Where the contributions are </a:t>
            </a:r>
            <a:r>
              <a:rPr lang="en-GB" sz="2400"/>
              <a:t>added</a:t>
            </a:r>
            <a:r>
              <a:rPr lang="en-GB" sz="2400"/>
              <a:t> to the matrices and the vector of observations is defined.</a:t>
            </a:r>
            <a:endParaRPr sz="2400"/>
          </a:p>
          <a:p>
            <a:pPr indent="-381000" lvl="0" marL="457200" rtl="0" algn="l">
              <a:lnSpc>
                <a:spcPct val="115000"/>
              </a:lnSpc>
              <a:spcBef>
                <a:spcPts val="0"/>
              </a:spcBef>
              <a:spcAft>
                <a:spcPts val="0"/>
              </a:spcAft>
              <a:buSzPts val="2400"/>
              <a:buAutoNum type="arabicPeriod"/>
            </a:pPr>
            <a:r>
              <a:rPr lang="en-GB" sz="2400"/>
              <a:t>Define file writers for each instrument. New one created for HLS. This gives the format to te file.</a:t>
            </a: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6"/>
          <p:cNvSpPr txBox="1"/>
          <p:nvPr>
            <p:ph type="title"/>
          </p:nvPr>
        </p:nvSpPr>
        <p:spPr>
          <a:xfrm>
            <a:off x="439050" y="174224"/>
            <a:ext cx="8265900" cy="720000"/>
          </a:xfrm>
          <a:prstGeom prst="rect">
            <a:avLst/>
          </a:prstGeom>
          <a:noFill/>
          <a:ln>
            <a:noFill/>
          </a:ln>
        </p:spPr>
        <p:txBody>
          <a:bodyPr anchorCtr="0" anchor="b" bIns="0" lIns="45700" spcFirstLastPara="1" rIns="45700" wrap="square" tIns="0">
            <a:noAutofit/>
          </a:bodyPr>
          <a:lstStyle/>
          <a:p>
            <a:pPr indent="0" lvl="0" marL="0" rtl="0" algn="l">
              <a:lnSpc>
                <a:spcPct val="90000"/>
              </a:lnSpc>
              <a:spcBef>
                <a:spcPts val="0"/>
              </a:spcBef>
              <a:spcAft>
                <a:spcPts val="0"/>
              </a:spcAft>
              <a:buClr>
                <a:schemeClr val="accent1"/>
              </a:buClr>
              <a:buSzPts val="4000"/>
              <a:buFont typeface="Arial"/>
              <a:buNone/>
            </a:pPr>
            <a:r>
              <a:rPr lang="en-GB"/>
              <a:t>Output file</a:t>
            </a:r>
            <a:endParaRPr/>
          </a:p>
        </p:txBody>
      </p:sp>
      <p:pic>
        <p:nvPicPr>
          <p:cNvPr id="99" name="Google Shape;99;p16"/>
          <p:cNvPicPr preferRelativeResize="0"/>
          <p:nvPr/>
        </p:nvPicPr>
        <p:blipFill>
          <a:blip r:embed="rId3">
            <a:alphaModFix/>
          </a:blip>
          <a:stretch>
            <a:fillRect/>
          </a:stretch>
        </p:blipFill>
        <p:spPr>
          <a:xfrm>
            <a:off x="285225" y="1159975"/>
            <a:ext cx="2289550" cy="2922325"/>
          </a:xfrm>
          <a:prstGeom prst="rect">
            <a:avLst/>
          </a:prstGeom>
          <a:noFill/>
          <a:ln>
            <a:noFill/>
          </a:ln>
        </p:spPr>
      </p:pic>
      <p:pic>
        <p:nvPicPr>
          <p:cNvPr id="100" name="Google Shape;100;p16"/>
          <p:cNvPicPr preferRelativeResize="0"/>
          <p:nvPr/>
        </p:nvPicPr>
        <p:blipFill>
          <a:blip r:embed="rId4">
            <a:alphaModFix/>
          </a:blip>
          <a:stretch>
            <a:fillRect/>
          </a:stretch>
        </p:blipFill>
        <p:spPr>
          <a:xfrm>
            <a:off x="2493000" y="3190150"/>
            <a:ext cx="6651001" cy="1977475"/>
          </a:xfrm>
          <a:prstGeom prst="rect">
            <a:avLst/>
          </a:prstGeom>
          <a:noFill/>
          <a:ln>
            <a:noFill/>
          </a:ln>
        </p:spPr>
      </p:pic>
      <p:sp>
        <p:nvSpPr>
          <p:cNvPr id="101" name="Google Shape;101;p16"/>
          <p:cNvSpPr/>
          <p:nvPr/>
        </p:nvSpPr>
        <p:spPr>
          <a:xfrm>
            <a:off x="2639550" y="4477525"/>
            <a:ext cx="437100" cy="1458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2" name="Google Shape;102;p16"/>
          <p:cNvCxnSpPr/>
          <p:nvPr/>
        </p:nvCxnSpPr>
        <p:spPr>
          <a:xfrm flipH="1" rot="10800000">
            <a:off x="3028075" y="2955325"/>
            <a:ext cx="777300" cy="1570800"/>
          </a:xfrm>
          <a:prstGeom prst="straightConnector1">
            <a:avLst/>
          </a:prstGeom>
          <a:noFill/>
          <a:ln cap="flat" cmpd="sng" w="9525">
            <a:solidFill>
              <a:srgbClr val="FF0000"/>
            </a:solidFill>
            <a:prstDash val="solid"/>
            <a:round/>
            <a:headEnd len="med" w="med" type="none"/>
            <a:tailEnd len="med" w="med" type="triangle"/>
          </a:ln>
        </p:spPr>
      </p:cxnSp>
      <p:sp>
        <p:nvSpPr>
          <p:cNvPr id="103" name="Google Shape;103;p16"/>
          <p:cNvSpPr txBox="1"/>
          <p:nvPr/>
        </p:nvSpPr>
        <p:spPr>
          <a:xfrm>
            <a:off x="3805375" y="2768975"/>
            <a:ext cx="2662500" cy="29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solidFill>
                  <a:srgbClr val="FF0000"/>
                </a:solidFill>
              </a:rPr>
              <a:t>Water surface height</a:t>
            </a:r>
            <a:endParaRPr sz="1200">
              <a:solidFill>
                <a:srgbClr val="FF0000"/>
              </a:solidFill>
            </a:endParaRPr>
          </a:p>
        </p:txBody>
      </p:sp>
      <p:sp>
        <p:nvSpPr>
          <p:cNvPr id="104" name="Google Shape;104;p16"/>
          <p:cNvSpPr/>
          <p:nvPr/>
        </p:nvSpPr>
        <p:spPr>
          <a:xfrm>
            <a:off x="5077950" y="4934725"/>
            <a:ext cx="437100" cy="145800"/>
          </a:xfrm>
          <a:prstGeom prst="ellipse">
            <a:avLst/>
          </a:prstGeom>
          <a:no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5" name="Google Shape;105;p16"/>
          <p:cNvCxnSpPr/>
          <p:nvPr/>
        </p:nvCxnSpPr>
        <p:spPr>
          <a:xfrm flipH="1" rot="10800000">
            <a:off x="5466475" y="3412525"/>
            <a:ext cx="777300" cy="1570800"/>
          </a:xfrm>
          <a:prstGeom prst="straightConnector1">
            <a:avLst/>
          </a:prstGeom>
          <a:noFill/>
          <a:ln cap="flat" cmpd="sng" w="9525">
            <a:solidFill>
              <a:srgbClr val="00FF00"/>
            </a:solidFill>
            <a:prstDash val="solid"/>
            <a:round/>
            <a:headEnd len="med" w="med" type="none"/>
            <a:tailEnd len="med" w="med" type="triangle"/>
          </a:ln>
        </p:spPr>
      </p:cxnSp>
      <p:sp>
        <p:nvSpPr>
          <p:cNvPr id="106" name="Google Shape;106;p16"/>
          <p:cNvSpPr txBox="1"/>
          <p:nvPr/>
        </p:nvSpPr>
        <p:spPr>
          <a:xfrm>
            <a:off x="6243775" y="3226175"/>
            <a:ext cx="2662500" cy="29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solidFill>
                  <a:srgbClr val="00FF00"/>
                </a:solidFill>
              </a:rPr>
              <a:t>Calculated</a:t>
            </a:r>
            <a:r>
              <a:rPr lang="en-GB" sz="1200">
                <a:solidFill>
                  <a:srgbClr val="00FF00"/>
                </a:solidFill>
              </a:rPr>
              <a:t> distance to WS</a:t>
            </a:r>
            <a:endParaRPr sz="1200">
              <a:solidFill>
                <a:srgbClr val="00FF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7"/>
          <p:cNvSpPr txBox="1"/>
          <p:nvPr>
            <p:ph type="title"/>
          </p:nvPr>
        </p:nvSpPr>
        <p:spPr>
          <a:xfrm>
            <a:off x="439050" y="174224"/>
            <a:ext cx="8265900" cy="720000"/>
          </a:xfrm>
          <a:prstGeom prst="rect">
            <a:avLst/>
          </a:prstGeom>
          <a:noFill/>
          <a:ln>
            <a:noFill/>
          </a:ln>
        </p:spPr>
        <p:txBody>
          <a:bodyPr anchorCtr="0" anchor="b" bIns="0" lIns="45700" spcFirstLastPara="1" rIns="45700" wrap="square" tIns="0">
            <a:noAutofit/>
          </a:bodyPr>
          <a:lstStyle/>
          <a:p>
            <a:pPr indent="0" lvl="0" marL="0" rtl="0" algn="l">
              <a:lnSpc>
                <a:spcPct val="90000"/>
              </a:lnSpc>
              <a:spcBef>
                <a:spcPts val="0"/>
              </a:spcBef>
              <a:spcAft>
                <a:spcPts val="0"/>
              </a:spcAft>
              <a:buClr>
                <a:schemeClr val="accent1"/>
              </a:buClr>
              <a:buSzPts val="4000"/>
              <a:buFont typeface="Arial"/>
              <a:buNone/>
            </a:pPr>
            <a:r>
              <a:rPr lang="en-GB"/>
              <a:t>WPS catenary model</a:t>
            </a:r>
            <a:endParaRPr/>
          </a:p>
        </p:txBody>
      </p:sp>
      <p:sp>
        <p:nvSpPr>
          <p:cNvPr id="112" name="Google Shape;112;p17"/>
          <p:cNvSpPr txBox="1"/>
          <p:nvPr>
            <p:ph idx="1" type="body"/>
          </p:nvPr>
        </p:nvSpPr>
        <p:spPr>
          <a:xfrm>
            <a:off x="431800" y="1211500"/>
            <a:ext cx="3794700" cy="4043400"/>
          </a:xfrm>
          <a:prstGeom prst="rect">
            <a:avLst/>
          </a:prstGeom>
          <a:noFill/>
          <a:ln>
            <a:noFill/>
          </a:ln>
        </p:spPr>
        <p:txBody>
          <a:bodyPr anchorCtr="0" anchor="t" bIns="0" lIns="45700" spcFirstLastPara="1" rIns="45700" wrap="square" tIns="0">
            <a:noAutofit/>
          </a:bodyPr>
          <a:lstStyle/>
          <a:p>
            <a:pPr indent="0" lvl="0" marL="0" rtl="0" algn="l">
              <a:lnSpc>
                <a:spcPct val="90000"/>
              </a:lnSpc>
              <a:spcBef>
                <a:spcPts val="0"/>
              </a:spcBef>
              <a:spcAft>
                <a:spcPts val="0"/>
              </a:spcAft>
              <a:buNone/>
            </a:pPr>
            <a:r>
              <a:rPr lang="en-GB" sz="1400"/>
              <a:t>Parameters </a:t>
            </a:r>
            <a:r>
              <a:rPr lang="en-GB" sz="1400"/>
              <a:t>defining</a:t>
            </a:r>
            <a:r>
              <a:rPr lang="en-GB" sz="1400"/>
              <a:t> the points in the wire system:</a:t>
            </a:r>
            <a:endParaRPr sz="1900"/>
          </a:p>
          <a:p>
            <a:pPr indent="-330200" lvl="0" marL="457200" rtl="0" algn="l">
              <a:lnSpc>
                <a:spcPct val="90000"/>
              </a:lnSpc>
              <a:spcBef>
                <a:spcPts val="0"/>
              </a:spcBef>
              <a:spcAft>
                <a:spcPts val="0"/>
              </a:spcAft>
              <a:buSzPts val="1600"/>
              <a:buChar char="●"/>
            </a:pPr>
            <a:r>
              <a:rPr lang="en-GB" sz="1100">
                <a:solidFill>
                  <a:srgbClr val="888EA8"/>
                </a:solidFill>
              </a:rPr>
              <a:t>Coordinates of lowest point B</a:t>
            </a:r>
            <a:endParaRPr sz="1100">
              <a:solidFill>
                <a:srgbClr val="888EA8"/>
              </a:solidFill>
            </a:endParaRPr>
          </a:p>
          <a:p>
            <a:pPr indent="-330200" lvl="0" marL="457200" rtl="0" algn="l">
              <a:lnSpc>
                <a:spcPct val="90000"/>
              </a:lnSpc>
              <a:spcBef>
                <a:spcPts val="0"/>
              </a:spcBef>
              <a:spcAft>
                <a:spcPts val="0"/>
              </a:spcAft>
              <a:buSzPts val="1600"/>
              <a:buChar char="●"/>
            </a:pPr>
            <a:r>
              <a:rPr lang="en-GB" sz="1100">
                <a:solidFill>
                  <a:srgbClr val="888EA8"/>
                </a:solidFill>
              </a:rPr>
              <a:t>Azimuth of the plane containing the wire</a:t>
            </a:r>
            <a:endParaRPr sz="1100">
              <a:solidFill>
                <a:srgbClr val="888EA8"/>
              </a:solidFill>
            </a:endParaRPr>
          </a:p>
          <a:p>
            <a:pPr indent="-330200" lvl="0" marL="457200" rtl="0" algn="l">
              <a:lnSpc>
                <a:spcPct val="90000"/>
              </a:lnSpc>
              <a:spcBef>
                <a:spcPts val="0"/>
              </a:spcBef>
              <a:spcAft>
                <a:spcPts val="0"/>
              </a:spcAft>
              <a:buSzPts val="1600"/>
              <a:buChar char="●"/>
            </a:pPr>
            <a:r>
              <a:rPr lang="en-GB" sz="1100">
                <a:solidFill>
                  <a:srgbClr val="888EA8"/>
                </a:solidFill>
              </a:rPr>
              <a:t>𝛂 -constant of the wire:</a:t>
            </a:r>
            <a:endParaRPr sz="1100">
              <a:solidFill>
                <a:srgbClr val="888EA8"/>
              </a:solidFill>
            </a:endParaRPr>
          </a:p>
          <a:p>
            <a:pPr indent="0" lvl="0" marL="0" rtl="0" algn="l">
              <a:lnSpc>
                <a:spcPct val="90000"/>
              </a:lnSpc>
              <a:spcBef>
                <a:spcPts val="0"/>
              </a:spcBef>
              <a:spcAft>
                <a:spcPts val="0"/>
              </a:spcAft>
              <a:buNone/>
            </a:pPr>
            <a:r>
              <a:rPr lang="en-GB" sz="1100">
                <a:solidFill>
                  <a:srgbClr val="888EA8"/>
                </a:solidFill>
              </a:rPr>
              <a:t>		𝛂 = T/gq</a:t>
            </a:r>
            <a:endParaRPr sz="1100">
              <a:solidFill>
                <a:srgbClr val="888EA8"/>
              </a:solidFill>
            </a:endParaRPr>
          </a:p>
          <a:p>
            <a:pPr indent="-330200" lvl="0" marL="457200" rtl="0" algn="l">
              <a:lnSpc>
                <a:spcPct val="90000"/>
              </a:lnSpc>
              <a:spcBef>
                <a:spcPts val="0"/>
              </a:spcBef>
              <a:spcAft>
                <a:spcPts val="0"/>
              </a:spcAft>
              <a:buSzPts val="1600"/>
              <a:buChar char="●"/>
            </a:pPr>
            <a:r>
              <a:rPr lang="en-GB" sz="1100">
                <a:solidFill>
                  <a:srgbClr val="888EA8"/>
                </a:solidFill>
              </a:rPr>
              <a:t>The horizontal distance between F and B h_F</a:t>
            </a:r>
            <a:endParaRPr sz="1100">
              <a:solidFill>
                <a:srgbClr val="888EA8"/>
              </a:solidFill>
            </a:endParaRPr>
          </a:p>
          <a:p>
            <a:pPr indent="0" lvl="0" marL="0" rtl="0" algn="l">
              <a:lnSpc>
                <a:spcPct val="90000"/>
              </a:lnSpc>
              <a:spcBef>
                <a:spcPts val="0"/>
              </a:spcBef>
              <a:spcAft>
                <a:spcPts val="0"/>
              </a:spcAft>
              <a:buNone/>
            </a:pPr>
            <a:r>
              <a:t/>
            </a:r>
            <a:endParaRPr sz="1100">
              <a:solidFill>
                <a:srgbClr val="888EA8"/>
              </a:solidFill>
            </a:endParaRPr>
          </a:p>
          <a:p>
            <a:pPr indent="0" lvl="0" marL="0" rtl="0" algn="l">
              <a:lnSpc>
                <a:spcPct val="90000"/>
              </a:lnSpc>
              <a:spcBef>
                <a:spcPts val="0"/>
              </a:spcBef>
              <a:spcAft>
                <a:spcPts val="0"/>
              </a:spcAft>
              <a:buNone/>
            </a:pPr>
            <a:r>
              <a:rPr lang="en-GB" sz="1100">
                <a:solidFill>
                  <a:srgbClr val="888EA8"/>
                </a:solidFill>
              </a:rPr>
              <a:t>The Local astronomical system of point B will be taken into account </a:t>
            </a:r>
            <a:endParaRPr sz="1100">
              <a:solidFill>
                <a:srgbClr val="888EA8"/>
              </a:solidFill>
            </a:endParaRPr>
          </a:p>
        </p:txBody>
      </p:sp>
      <p:pic>
        <p:nvPicPr>
          <p:cNvPr id="113" name="Google Shape;113;p17"/>
          <p:cNvPicPr preferRelativeResize="0"/>
          <p:nvPr/>
        </p:nvPicPr>
        <p:blipFill>
          <a:blip r:embed="rId3">
            <a:alphaModFix/>
          </a:blip>
          <a:stretch>
            <a:fillRect/>
          </a:stretch>
        </p:blipFill>
        <p:spPr>
          <a:xfrm>
            <a:off x="2686863" y="4149620"/>
            <a:ext cx="3095625" cy="1038225"/>
          </a:xfrm>
          <a:prstGeom prst="rect">
            <a:avLst/>
          </a:prstGeom>
          <a:noFill/>
          <a:ln cap="flat" cmpd="sng" w="38100">
            <a:solidFill>
              <a:schemeClr val="accent1"/>
            </a:solidFill>
            <a:prstDash val="solid"/>
            <a:round/>
            <a:headEnd len="sm" w="sm" type="none"/>
            <a:tailEnd len="sm" w="sm" type="none"/>
          </a:ln>
        </p:spPr>
      </p:pic>
      <p:pic>
        <p:nvPicPr>
          <p:cNvPr id="114" name="Google Shape;114;p17"/>
          <p:cNvPicPr preferRelativeResize="0"/>
          <p:nvPr/>
        </p:nvPicPr>
        <p:blipFill>
          <a:blip r:embed="rId4">
            <a:alphaModFix/>
          </a:blip>
          <a:stretch>
            <a:fillRect/>
          </a:stretch>
        </p:blipFill>
        <p:spPr>
          <a:xfrm>
            <a:off x="4671050" y="998049"/>
            <a:ext cx="4033910" cy="250527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8"/>
          <p:cNvSpPr txBox="1"/>
          <p:nvPr>
            <p:ph type="title"/>
          </p:nvPr>
        </p:nvSpPr>
        <p:spPr>
          <a:xfrm>
            <a:off x="431800" y="1438275"/>
            <a:ext cx="8265900" cy="2486100"/>
          </a:xfrm>
          <a:prstGeom prst="rect">
            <a:avLst/>
          </a:prstGeom>
        </p:spPr>
        <p:txBody>
          <a:bodyPr anchorCtr="0" anchor="b" bIns="0" lIns="45700" spcFirstLastPara="1" rIns="45700" wrap="square" tIns="0">
            <a:noAutofit/>
          </a:bodyPr>
          <a:lstStyle/>
          <a:p>
            <a:pPr indent="457200" lvl="0" marL="2286000" rtl="0" algn="l">
              <a:spcBef>
                <a:spcPts val="0"/>
              </a:spcBef>
              <a:spcAft>
                <a:spcPts val="0"/>
              </a:spcAft>
              <a:buNone/>
            </a:pPr>
            <a:r>
              <a:rPr lang="en-GB"/>
              <a:t>Questions?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