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9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8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  <p:cmAuthor id="2" name="Guzmán Martín" initials="GM" lastIdx="1" clrIdx="1">
    <p:extLst>
      <p:ext uri="{19B8F6BF-5375-455C-9EA6-DF929625EA0E}">
        <p15:presenceInfo xmlns:p15="http://schemas.microsoft.com/office/powerpoint/2012/main" userId="12e31d9fe2f111a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BA6ED1-D05A-4841-A1E8-C46FEF0D9AF8}" v="31" dt="2020-05-18T06:58:43.264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47"/>
    <p:restoredTop sz="94686"/>
  </p:normalViewPr>
  <p:slideViewPr>
    <p:cSldViewPr snapToGrid="0" snapToObjects="1">
      <p:cViewPr>
        <p:scale>
          <a:sx n="114" d="100"/>
          <a:sy n="114" d="100"/>
        </p:scale>
        <p:origin x="294" y="121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zmán Martín" userId="12e31d9fe2f111aa" providerId="LiveId" clId="{36BA6ED1-D05A-4841-A1E8-C46FEF0D9AF8}"/>
    <pc:docChg chg="undo custSel addSld delSld modSld">
      <pc:chgData name="Guzmán Martín" userId="12e31d9fe2f111aa" providerId="LiveId" clId="{36BA6ED1-D05A-4841-A1E8-C46FEF0D9AF8}" dt="2020-05-18T06:58:47.532" v="3468" actId="1076"/>
      <pc:docMkLst>
        <pc:docMk/>
      </pc:docMkLst>
      <pc:sldChg chg="addSp modSp mod">
        <pc:chgData name="Guzmán Martín" userId="12e31d9fe2f111aa" providerId="LiveId" clId="{36BA6ED1-D05A-4841-A1E8-C46FEF0D9AF8}" dt="2020-05-18T06:55:56.617" v="2996" actId="1076"/>
        <pc:sldMkLst>
          <pc:docMk/>
          <pc:sldMk cId="3142636678" sldId="288"/>
        </pc:sldMkLst>
        <pc:spChg chg="add mod">
          <ac:chgData name="Guzmán Martín" userId="12e31d9fe2f111aa" providerId="LiveId" clId="{36BA6ED1-D05A-4841-A1E8-C46FEF0D9AF8}" dt="2020-05-18T06:55:56.617" v="2996" actId="1076"/>
          <ac:spMkLst>
            <pc:docMk/>
            <pc:sldMk cId="3142636678" sldId="288"/>
            <ac:spMk id="2" creationId="{1924F23D-69A2-4DDB-8748-F80789EEDFB3}"/>
          </ac:spMkLst>
        </pc:spChg>
      </pc:sldChg>
      <pc:sldChg chg="addSp modSp mod addCm delCm">
        <pc:chgData name="Guzmán Martín" userId="12e31d9fe2f111aa" providerId="LiveId" clId="{36BA6ED1-D05A-4841-A1E8-C46FEF0D9AF8}" dt="2020-05-18T06:30:52.725" v="1033" actId="1076"/>
        <pc:sldMkLst>
          <pc:docMk/>
          <pc:sldMk cId="3683237492" sldId="289"/>
        </pc:sldMkLst>
        <pc:spChg chg="mod">
          <ac:chgData name="Guzmán Martín" userId="12e31d9fe2f111aa" providerId="LiveId" clId="{36BA6ED1-D05A-4841-A1E8-C46FEF0D9AF8}" dt="2020-05-18T06:26:32.866" v="641" actId="14100"/>
          <ac:spMkLst>
            <pc:docMk/>
            <pc:sldMk cId="3683237492" sldId="289"/>
            <ac:spMk id="2" creationId="{39282597-7D5F-43B6-9C28-AA2A0FE37B05}"/>
          </ac:spMkLst>
        </pc:spChg>
        <pc:spChg chg="mod">
          <ac:chgData name="Guzmán Martín" userId="12e31d9fe2f111aa" providerId="LiveId" clId="{36BA6ED1-D05A-4841-A1E8-C46FEF0D9AF8}" dt="2020-05-18T06:27:07.427" v="738" actId="20577"/>
          <ac:spMkLst>
            <pc:docMk/>
            <pc:sldMk cId="3683237492" sldId="289"/>
            <ac:spMk id="5" creationId="{E2F450C9-8469-439B-807B-B1959225421F}"/>
          </ac:spMkLst>
        </pc:spChg>
        <pc:picChg chg="add mod">
          <ac:chgData name="Guzmán Martín" userId="12e31d9fe2f111aa" providerId="LiveId" clId="{36BA6ED1-D05A-4841-A1E8-C46FEF0D9AF8}" dt="2020-05-18T06:30:52.725" v="1033" actId="1076"/>
          <ac:picMkLst>
            <pc:docMk/>
            <pc:sldMk cId="3683237492" sldId="289"/>
            <ac:picMk id="8" creationId="{A7E4A7BE-C44D-44E0-9985-5DC695D7A71B}"/>
          </ac:picMkLst>
        </pc:picChg>
      </pc:sldChg>
      <pc:sldChg chg="modSp new mod">
        <pc:chgData name="Guzmán Martín" userId="12e31d9fe2f111aa" providerId="LiveId" clId="{36BA6ED1-D05A-4841-A1E8-C46FEF0D9AF8}" dt="2020-05-18T06:28:42.746" v="1028" actId="20577"/>
        <pc:sldMkLst>
          <pc:docMk/>
          <pc:sldMk cId="3238731431" sldId="290"/>
        </pc:sldMkLst>
        <pc:spChg chg="mod">
          <ac:chgData name="Guzmán Martín" userId="12e31d9fe2f111aa" providerId="LiveId" clId="{36BA6ED1-D05A-4841-A1E8-C46FEF0D9AF8}" dt="2020-05-18T06:28:42.746" v="1028" actId="20577"/>
          <ac:spMkLst>
            <pc:docMk/>
            <pc:sldMk cId="3238731431" sldId="290"/>
            <ac:spMk id="2" creationId="{A748714F-8F0E-40BA-B3D2-560BF659651C}"/>
          </ac:spMkLst>
        </pc:spChg>
        <pc:spChg chg="mod">
          <ac:chgData name="Guzmán Martín" userId="12e31d9fe2f111aa" providerId="LiveId" clId="{36BA6ED1-D05A-4841-A1E8-C46FEF0D9AF8}" dt="2020-05-18T06:24:11.578" v="638"/>
          <ac:spMkLst>
            <pc:docMk/>
            <pc:sldMk cId="3238731431" sldId="290"/>
            <ac:spMk id="3" creationId="{18BE23BE-611A-4864-A41F-F6022B7574C8}"/>
          </ac:spMkLst>
        </pc:spChg>
        <pc:spChg chg="mod">
          <ac:chgData name="Guzmán Martín" userId="12e31d9fe2f111aa" providerId="LiveId" clId="{36BA6ED1-D05A-4841-A1E8-C46FEF0D9AF8}" dt="2020-05-18T06:27:11.012" v="739"/>
          <ac:spMkLst>
            <pc:docMk/>
            <pc:sldMk cId="3238731431" sldId="290"/>
            <ac:spMk id="5" creationId="{0CA8B058-9D91-431F-A1C8-C62BA0981319}"/>
          </ac:spMkLst>
        </pc:spChg>
      </pc:sldChg>
      <pc:sldChg chg="new del">
        <pc:chgData name="Guzmán Martín" userId="12e31d9fe2f111aa" providerId="LiveId" clId="{36BA6ED1-D05A-4841-A1E8-C46FEF0D9AF8}" dt="2020-05-18T06:26:42.521" v="643" actId="47"/>
        <pc:sldMkLst>
          <pc:docMk/>
          <pc:sldMk cId="1308982361" sldId="291"/>
        </pc:sldMkLst>
      </pc:sldChg>
      <pc:sldChg chg="addSp modSp add mod">
        <pc:chgData name="Guzmán Martín" userId="12e31d9fe2f111aa" providerId="LiveId" clId="{36BA6ED1-D05A-4841-A1E8-C46FEF0D9AF8}" dt="2020-05-18T06:56:29.066" v="3075" actId="20577"/>
        <pc:sldMkLst>
          <pc:docMk/>
          <pc:sldMk cId="2699726630" sldId="291"/>
        </pc:sldMkLst>
        <pc:spChg chg="mod">
          <ac:chgData name="Guzmán Martín" userId="12e31d9fe2f111aa" providerId="LiveId" clId="{36BA6ED1-D05A-4841-A1E8-C46FEF0D9AF8}" dt="2020-05-18T06:56:29.066" v="3075" actId="20577"/>
          <ac:spMkLst>
            <pc:docMk/>
            <pc:sldMk cId="2699726630" sldId="291"/>
            <ac:spMk id="2" creationId="{A748714F-8F0E-40BA-B3D2-560BF659651C}"/>
          </ac:spMkLst>
        </pc:spChg>
        <pc:spChg chg="mod">
          <ac:chgData name="Guzmán Martín" userId="12e31d9fe2f111aa" providerId="LiveId" clId="{36BA6ED1-D05A-4841-A1E8-C46FEF0D9AF8}" dt="2020-05-18T06:55:01.379" v="2958" actId="20577"/>
          <ac:spMkLst>
            <pc:docMk/>
            <pc:sldMk cId="2699726630" sldId="291"/>
            <ac:spMk id="3" creationId="{18BE23BE-611A-4864-A41F-F6022B7574C8}"/>
          </ac:spMkLst>
        </pc:spChg>
        <pc:picChg chg="add mod">
          <ac:chgData name="Guzmán Martín" userId="12e31d9fe2f111aa" providerId="LiveId" clId="{36BA6ED1-D05A-4841-A1E8-C46FEF0D9AF8}" dt="2020-05-18T06:39:24.122" v="1392" actId="1076"/>
          <ac:picMkLst>
            <pc:docMk/>
            <pc:sldMk cId="2699726630" sldId="291"/>
            <ac:picMk id="7" creationId="{440D98AF-E64C-455A-8507-1BB481A22A3F}"/>
          </ac:picMkLst>
        </pc:picChg>
        <pc:picChg chg="add mod">
          <ac:chgData name="Guzmán Martín" userId="12e31d9fe2f111aa" providerId="LiveId" clId="{36BA6ED1-D05A-4841-A1E8-C46FEF0D9AF8}" dt="2020-05-18T06:39:40.756" v="1398" actId="1076"/>
          <ac:picMkLst>
            <pc:docMk/>
            <pc:sldMk cId="2699726630" sldId="291"/>
            <ac:picMk id="9" creationId="{2B97CB38-4EF2-4172-A99F-838897C31929}"/>
          </ac:picMkLst>
        </pc:picChg>
      </pc:sldChg>
      <pc:sldChg chg="addSp delSp modSp add mod">
        <pc:chgData name="Guzmán Martín" userId="12e31d9fe2f111aa" providerId="LiveId" clId="{36BA6ED1-D05A-4841-A1E8-C46FEF0D9AF8}" dt="2020-05-18T06:49:45.979" v="2489" actId="5793"/>
        <pc:sldMkLst>
          <pc:docMk/>
          <pc:sldMk cId="2505898043" sldId="292"/>
        </pc:sldMkLst>
        <pc:spChg chg="mod">
          <ac:chgData name="Guzmán Martín" userId="12e31d9fe2f111aa" providerId="LiveId" clId="{36BA6ED1-D05A-4841-A1E8-C46FEF0D9AF8}" dt="2020-05-18T06:49:45.979" v="2489" actId="5793"/>
          <ac:spMkLst>
            <pc:docMk/>
            <pc:sldMk cId="2505898043" sldId="292"/>
            <ac:spMk id="2" creationId="{A748714F-8F0E-40BA-B3D2-560BF659651C}"/>
          </ac:spMkLst>
        </pc:spChg>
        <pc:spChg chg="mod">
          <ac:chgData name="Guzmán Martín" userId="12e31d9fe2f111aa" providerId="LiveId" clId="{36BA6ED1-D05A-4841-A1E8-C46FEF0D9AF8}" dt="2020-05-18T06:39:54.868" v="1422" actId="20577"/>
          <ac:spMkLst>
            <pc:docMk/>
            <pc:sldMk cId="2505898043" sldId="292"/>
            <ac:spMk id="3" creationId="{18BE23BE-611A-4864-A41F-F6022B7574C8}"/>
          </ac:spMkLst>
        </pc:spChg>
        <pc:spChg chg="add del mod">
          <ac:chgData name="Guzmán Martín" userId="12e31d9fe2f111aa" providerId="LiveId" clId="{36BA6ED1-D05A-4841-A1E8-C46FEF0D9AF8}" dt="2020-05-18T06:46:38.866" v="2230"/>
          <ac:spMkLst>
            <pc:docMk/>
            <pc:sldMk cId="2505898043" sldId="292"/>
            <ac:spMk id="11" creationId="{1823A117-B07C-4261-8BED-B8D587E0708B}"/>
          </ac:spMkLst>
        </pc:spChg>
        <pc:picChg chg="del">
          <ac:chgData name="Guzmán Martín" userId="12e31d9fe2f111aa" providerId="LiveId" clId="{36BA6ED1-D05A-4841-A1E8-C46FEF0D9AF8}" dt="2020-05-18T06:39:48.497" v="1401" actId="478"/>
          <ac:picMkLst>
            <pc:docMk/>
            <pc:sldMk cId="2505898043" sldId="292"/>
            <ac:picMk id="7" creationId="{440D98AF-E64C-455A-8507-1BB481A22A3F}"/>
          </ac:picMkLst>
        </pc:picChg>
        <pc:picChg chg="del">
          <ac:chgData name="Guzmán Martín" userId="12e31d9fe2f111aa" providerId="LiveId" clId="{36BA6ED1-D05A-4841-A1E8-C46FEF0D9AF8}" dt="2020-05-18T06:39:48.208" v="1400" actId="478"/>
          <ac:picMkLst>
            <pc:docMk/>
            <pc:sldMk cId="2505898043" sldId="292"/>
            <ac:picMk id="9" creationId="{2B97CB38-4EF2-4172-A99F-838897C31929}"/>
          </ac:picMkLst>
        </pc:picChg>
        <pc:picChg chg="add del mod">
          <ac:chgData name="Guzmán Martín" userId="12e31d9fe2f111aa" providerId="LiveId" clId="{36BA6ED1-D05A-4841-A1E8-C46FEF0D9AF8}" dt="2020-05-18T06:46:42.367" v="2232" actId="21"/>
          <ac:picMkLst>
            <pc:docMk/>
            <pc:sldMk cId="2505898043" sldId="292"/>
            <ac:picMk id="10" creationId="{C5BCDD28-5EA5-4D45-9725-C7D49AA6036C}"/>
          </ac:picMkLst>
        </pc:picChg>
        <pc:picChg chg="add mod">
          <ac:chgData name="Guzmán Martín" userId="12e31d9fe2f111aa" providerId="LiveId" clId="{36BA6ED1-D05A-4841-A1E8-C46FEF0D9AF8}" dt="2020-05-18T06:47:24.544" v="2250" actId="1076"/>
          <ac:picMkLst>
            <pc:docMk/>
            <pc:sldMk cId="2505898043" sldId="292"/>
            <ac:picMk id="13" creationId="{0BC6F389-E00B-4AAA-9F17-23C41E2555E9}"/>
          </ac:picMkLst>
        </pc:picChg>
        <pc:picChg chg="add mod">
          <ac:chgData name="Guzmán Martín" userId="12e31d9fe2f111aa" providerId="LiveId" clId="{36BA6ED1-D05A-4841-A1E8-C46FEF0D9AF8}" dt="2020-05-18T06:47:25.628" v="2251" actId="1076"/>
          <ac:picMkLst>
            <pc:docMk/>
            <pc:sldMk cId="2505898043" sldId="292"/>
            <ac:picMk id="15" creationId="{5B6503F2-20E4-4B38-8A27-DCD2B70FC02D}"/>
          </ac:picMkLst>
        </pc:picChg>
      </pc:sldChg>
      <pc:sldChg chg="addSp modSp new mod">
        <pc:chgData name="Guzmán Martín" userId="12e31d9fe2f111aa" providerId="LiveId" clId="{36BA6ED1-D05A-4841-A1E8-C46FEF0D9AF8}" dt="2020-05-18T06:47:39.167" v="2260" actId="20577"/>
        <pc:sldMkLst>
          <pc:docMk/>
          <pc:sldMk cId="4287732279" sldId="293"/>
        </pc:sldMkLst>
        <pc:spChg chg="mod">
          <ac:chgData name="Guzmán Martín" userId="12e31d9fe2f111aa" providerId="LiveId" clId="{36BA6ED1-D05A-4841-A1E8-C46FEF0D9AF8}" dt="2020-05-18T06:46:40.002" v="2231"/>
          <ac:spMkLst>
            <pc:docMk/>
            <pc:sldMk cId="4287732279" sldId="293"/>
            <ac:spMk id="2" creationId="{6334C437-ACF0-49FE-91B9-D580EB23E166}"/>
          </ac:spMkLst>
        </pc:spChg>
        <pc:spChg chg="mod">
          <ac:chgData name="Guzmán Martín" userId="12e31d9fe2f111aa" providerId="LiveId" clId="{36BA6ED1-D05A-4841-A1E8-C46FEF0D9AF8}" dt="2020-05-18T06:47:39.167" v="2260" actId="20577"/>
          <ac:spMkLst>
            <pc:docMk/>
            <pc:sldMk cId="4287732279" sldId="293"/>
            <ac:spMk id="3" creationId="{61ED2A1D-45C3-4F0F-8120-FA26D9F820CC}"/>
          </ac:spMkLst>
        </pc:spChg>
        <pc:picChg chg="add mod">
          <ac:chgData name="Guzmán Martín" userId="12e31d9fe2f111aa" providerId="LiveId" clId="{36BA6ED1-D05A-4841-A1E8-C46FEF0D9AF8}" dt="2020-05-18T06:46:49.425" v="2236" actId="1076"/>
          <ac:picMkLst>
            <pc:docMk/>
            <pc:sldMk cId="4287732279" sldId="293"/>
            <ac:picMk id="7" creationId="{6D14E474-39D6-463C-9D39-333D9950FCCE}"/>
          </ac:picMkLst>
        </pc:picChg>
      </pc:sldChg>
      <pc:sldChg chg="delSp modSp add mod">
        <pc:chgData name="Guzmán Martín" userId="12e31d9fe2f111aa" providerId="LiveId" clId="{36BA6ED1-D05A-4841-A1E8-C46FEF0D9AF8}" dt="2020-05-18T06:49:05.429" v="2446" actId="20577"/>
        <pc:sldMkLst>
          <pc:docMk/>
          <pc:sldMk cId="3291795732" sldId="294"/>
        </pc:sldMkLst>
        <pc:spChg chg="mod">
          <ac:chgData name="Guzmán Martín" userId="12e31d9fe2f111aa" providerId="LiveId" clId="{36BA6ED1-D05A-4841-A1E8-C46FEF0D9AF8}" dt="2020-05-18T06:49:05.429" v="2446" actId="20577"/>
          <ac:spMkLst>
            <pc:docMk/>
            <pc:sldMk cId="3291795732" sldId="294"/>
            <ac:spMk id="2" creationId="{6334C437-ACF0-49FE-91B9-D580EB23E166}"/>
          </ac:spMkLst>
        </pc:spChg>
        <pc:spChg chg="mod">
          <ac:chgData name="Guzmán Martín" userId="12e31d9fe2f111aa" providerId="LiveId" clId="{36BA6ED1-D05A-4841-A1E8-C46FEF0D9AF8}" dt="2020-05-18T06:48:18.470" v="2277" actId="20577"/>
          <ac:spMkLst>
            <pc:docMk/>
            <pc:sldMk cId="3291795732" sldId="294"/>
            <ac:spMk id="3" creationId="{61ED2A1D-45C3-4F0F-8120-FA26D9F820CC}"/>
          </ac:spMkLst>
        </pc:spChg>
        <pc:picChg chg="del">
          <ac:chgData name="Guzmán Martín" userId="12e31d9fe2f111aa" providerId="LiveId" clId="{36BA6ED1-D05A-4841-A1E8-C46FEF0D9AF8}" dt="2020-05-18T06:47:47.214" v="2263" actId="478"/>
          <ac:picMkLst>
            <pc:docMk/>
            <pc:sldMk cId="3291795732" sldId="294"/>
            <ac:picMk id="7" creationId="{6D14E474-39D6-463C-9D39-333D9950FCCE}"/>
          </ac:picMkLst>
        </pc:picChg>
        <pc:picChg chg="mod">
          <ac:chgData name="Guzmán Martín" userId="12e31d9fe2f111aa" providerId="LiveId" clId="{36BA6ED1-D05A-4841-A1E8-C46FEF0D9AF8}" dt="2020-05-18T06:48:54.364" v="2392" actId="1076"/>
          <ac:picMkLst>
            <pc:docMk/>
            <pc:sldMk cId="3291795732" sldId="294"/>
            <ac:picMk id="9" creationId="{1B70F953-17D6-458B-9A70-327333364E98}"/>
          </ac:picMkLst>
        </pc:picChg>
      </pc:sldChg>
      <pc:sldChg chg="addSp delSp modSp add mod">
        <pc:chgData name="Guzmán Martín" userId="12e31d9fe2f111aa" providerId="LiveId" clId="{36BA6ED1-D05A-4841-A1E8-C46FEF0D9AF8}" dt="2020-05-18T06:51:48.987" v="2662" actId="20577"/>
        <pc:sldMkLst>
          <pc:docMk/>
          <pc:sldMk cId="3689884173" sldId="295"/>
        </pc:sldMkLst>
        <pc:spChg chg="add del mod">
          <ac:chgData name="Guzmán Martín" userId="12e31d9fe2f111aa" providerId="LiveId" clId="{36BA6ED1-D05A-4841-A1E8-C46FEF0D9AF8}" dt="2020-05-18T06:51:48.987" v="2662" actId="20577"/>
          <ac:spMkLst>
            <pc:docMk/>
            <pc:sldMk cId="3689884173" sldId="295"/>
            <ac:spMk id="2" creationId="{6334C437-ACF0-49FE-91B9-D580EB23E166}"/>
          </ac:spMkLst>
        </pc:spChg>
        <pc:spChg chg="mod">
          <ac:chgData name="Guzmán Martín" userId="12e31d9fe2f111aa" providerId="LiveId" clId="{36BA6ED1-D05A-4841-A1E8-C46FEF0D9AF8}" dt="2020-05-18T06:49:26.116" v="2488" actId="20577"/>
          <ac:spMkLst>
            <pc:docMk/>
            <pc:sldMk cId="3689884173" sldId="295"/>
            <ac:spMk id="3" creationId="{61ED2A1D-45C3-4F0F-8120-FA26D9F820CC}"/>
          </ac:spMkLst>
        </pc:spChg>
        <pc:picChg chg="add del mod">
          <ac:chgData name="Guzmán Martín" userId="12e31d9fe2f111aa" providerId="LiveId" clId="{36BA6ED1-D05A-4841-A1E8-C46FEF0D9AF8}" dt="2020-05-18T06:49:55.550" v="2499"/>
          <ac:picMkLst>
            <pc:docMk/>
            <pc:sldMk cId="3689884173" sldId="295"/>
            <ac:picMk id="7" creationId="{0EF6AA92-1A1F-4670-92E3-B2F83138EA6E}"/>
          </ac:picMkLst>
        </pc:picChg>
        <pc:picChg chg="add mod">
          <ac:chgData name="Guzmán Martín" userId="12e31d9fe2f111aa" providerId="LiveId" clId="{36BA6ED1-D05A-4841-A1E8-C46FEF0D9AF8}" dt="2020-05-18T06:50:36.039" v="2620" actId="1076"/>
          <ac:picMkLst>
            <pc:docMk/>
            <pc:sldMk cId="3689884173" sldId="295"/>
            <ac:picMk id="8" creationId="{9166446A-F8E5-4791-AF77-F83467DBC903}"/>
          </ac:picMkLst>
        </pc:picChg>
        <pc:picChg chg="del">
          <ac:chgData name="Guzmán Martín" userId="12e31d9fe2f111aa" providerId="LiveId" clId="{36BA6ED1-D05A-4841-A1E8-C46FEF0D9AF8}" dt="2020-05-18T06:49:18.499" v="2448" actId="478"/>
          <ac:picMkLst>
            <pc:docMk/>
            <pc:sldMk cId="3689884173" sldId="295"/>
            <ac:picMk id="9" creationId="{1B70F953-17D6-458B-9A70-327333364E98}"/>
          </ac:picMkLst>
        </pc:picChg>
        <pc:picChg chg="add mod">
          <ac:chgData name="Guzmán Martín" userId="12e31d9fe2f111aa" providerId="LiveId" clId="{36BA6ED1-D05A-4841-A1E8-C46FEF0D9AF8}" dt="2020-05-18T06:51:39.253" v="2623" actId="1076"/>
          <ac:picMkLst>
            <pc:docMk/>
            <pc:sldMk cId="3689884173" sldId="295"/>
            <ac:picMk id="10" creationId="{EB5479EF-1A7B-4E26-BB80-54308841EE18}"/>
          </ac:picMkLst>
        </pc:picChg>
      </pc:sldChg>
      <pc:sldChg chg="addSp delSp modSp add mod">
        <pc:chgData name="Guzmán Martín" userId="12e31d9fe2f111aa" providerId="LiveId" clId="{36BA6ED1-D05A-4841-A1E8-C46FEF0D9AF8}" dt="2020-05-18T06:54:09.791" v="2929" actId="1076"/>
        <pc:sldMkLst>
          <pc:docMk/>
          <pc:sldMk cId="1004570288" sldId="296"/>
        </pc:sldMkLst>
        <pc:spChg chg="mod">
          <ac:chgData name="Guzmán Martín" userId="12e31d9fe2f111aa" providerId="LiveId" clId="{36BA6ED1-D05A-4841-A1E8-C46FEF0D9AF8}" dt="2020-05-18T06:53:32.986" v="2916" actId="20577"/>
          <ac:spMkLst>
            <pc:docMk/>
            <pc:sldMk cId="1004570288" sldId="296"/>
            <ac:spMk id="2" creationId="{6334C437-ACF0-49FE-91B9-D580EB23E166}"/>
          </ac:spMkLst>
        </pc:spChg>
        <pc:picChg chg="del">
          <ac:chgData name="Guzmán Martín" userId="12e31d9fe2f111aa" providerId="LiveId" clId="{36BA6ED1-D05A-4841-A1E8-C46FEF0D9AF8}" dt="2020-05-18T06:51:54.006" v="2665" actId="478"/>
          <ac:picMkLst>
            <pc:docMk/>
            <pc:sldMk cId="1004570288" sldId="296"/>
            <ac:picMk id="8" creationId="{9166446A-F8E5-4791-AF77-F83467DBC903}"/>
          </ac:picMkLst>
        </pc:picChg>
        <pc:picChg chg="add mod">
          <ac:chgData name="Guzmán Martín" userId="12e31d9fe2f111aa" providerId="LiveId" clId="{36BA6ED1-D05A-4841-A1E8-C46FEF0D9AF8}" dt="2020-05-18T06:54:09.791" v="2929" actId="1076"/>
          <ac:picMkLst>
            <pc:docMk/>
            <pc:sldMk cId="1004570288" sldId="296"/>
            <ac:picMk id="9" creationId="{D0E04D33-8071-4054-ADFD-8A988F3D844F}"/>
          </ac:picMkLst>
        </pc:picChg>
        <pc:picChg chg="del">
          <ac:chgData name="Guzmán Martín" userId="12e31d9fe2f111aa" providerId="LiveId" clId="{36BA6ED1-D05A-4841-A1E8-C46FEF0D9AF8}" dt="2020-05-18T06:51:53.810" v="2664" actId="478"/>
          <ac:picMkLst>
            <pc:docMk/>
            <pc:sldMk cId="1004570288" sldId="296"/>
            <ac:picMk id="10" creationId="{EB5479EF-1A7B-4E26-BB80-54308841EE18}"/>
          </ac:picMkLst>
        </pc:picChg>
        <pc:picChg chg="add mod">
          <ac:chgData name="Guzmán Martín" userId="12e31d9fe2f111aa" providerId="LiveId" clId="{36BA6ED1-D05A-4841-A1E8-C46FEF0D9AF8}" dt="2020-05-18T06:54:04.756" v="2925" actId="14100"/>
          <ac:picMkLst>
            <pc:docMk/>
            <pc:sldMk cId="1004570288" sldId="296"/>
            <ac:picMk id="12" creationId="{2C59BDB8-97C4-4F53-9AA8-9716451B716C}"/>
          </ac:picMkLst>
        </pc:picChg>
      </pc:sldChg>
      <pc:sldChg chg="delSp modSp add del mod">
        <pc:chgData name="Guzmán Martín" userId="12e31d9fe2f111aa" providerId="LiveId" clId="{36BA6ED1-D05A-4841-A1E8-C46FEF0D9AF8}" dt="2020-05-18T06:55:16.781" v="2970" actId="2696"/>
        <pc:sldMkLst>
          <pc:docMk/>
          <pc:sldMk cId="194604973" sldId="297"/>
        </pc:sldMkLst>
        <pc:spChg chg="mod">
          <ac:chgData name="Guzmán Martín" userId="12e31d9fe2f111aa" providerId="LiveId" clId="{36BA6ED1-D05A-4841-A1E8-C46FEF0D9AF8}" dt="2020-05-18T06:54:48.405" v="2933" actId="20577"/>
          <ac:spMkLst>
            <pc:docMk/>
            <pc:sldMk cId="194604973" sldId="297"/>
            <ac:spMk id="2" creationId="{6334C437-ACF0-49FE-91B9-D580EB23E166}"/>
          </ac:spMkLst>
        </pc:spChg>
        <pc:spChg chg="mod">
          <ac:chgData name="Guzmán Martín" userId="12e31d9fe2f111aa" providerId="LiveId" clId="{36BA6ED1-D05A-4841-A1E8-C46FEF0D9AF8}" dt="2020-05-18T06:55:10.551" v="2969" actId="20577"/>
          <ac:spMkLst>
            <pc:docMk/>
            <pc:sldMk cId="194604973" sldId="297"/>
            <ac:spMk id="3" creationId="{61ED2A1D-45C3-4F0F-8120-FA26D9F820CC}"/>
          </ac:spMkLst>
        </pc:spChg>
        <pc:picChg chg="del">
          <ac:chgData name="Guzmán Martín" userId="12e31d9fe2f111aa" providerId="LiveId" clId="{36BA6ED1-D05A-4841-A1E8-C46FEF0D9AF8}" dt="2020-05-18T06:54:47.298" v="2932" actId="478"/>
          <ac:picMkLst>
            <pc:docMk/>
            <pc:sldMk cId="194604973" sldId="297"/>
            <ac:picMk id="9" creationId="{D0E04D33-8071-4054-ADFD-8A988F3D844F}"/>
          </ac:picMkLst>
        </pc:picChg>
        <pc:picChg chg="del">
          <ac:chgData name="Guzmán Martín" userId="12e31d9fe2f111aa" providerId="LiveId" clId="{36BA6ED1-D05A-4841-A1E8-C46FEF0D9AF8}" dt="2020-05-18T06:54:47.099" v="2931" actId="478"/>
          <ac:picMkLst>
            <pc:docMk/>
            <pc:sldMk cId="194604973" sldId="297"/>
            <ac:picMk id="12" creationId="{2C59BDB8-97C4-4F53-9AA8-9716451B716C}"/>
          </ac:picMkLst>
        </pc:picChg>
      </pc:sldChg>
      <pc:sldChg chg="add del">
        <pc:chgData name="Guzmán Martín" userId="12e31d9fe2f111aa" providerId="LiveId" clId="{36BA6ED1-D05A-4841-A1E8-C46FEF0D9AF8}" dt="2020-05-18T06:55:35.415" v="2972" actId="2696"/>
        <pc:sldMkLst>
          <pc:docMk/>
          <pc:sldMk cId="2050007768" sldId="297"/>
        </pc:sldMkLst>
      </pc:sldChg>
      <pc:sldChg chg="addSp delSp modSp add mod">
        <pc:chgData name="Guzmán Martín" userId="12e31d9fe2f111aa" providerId="LiveId" clId="{36BA6ED1-D05A-4841-A1E8-C46FEF0D9AF8}" dt="2020-05-18T06:58:47.532" v="3468" actId="1076"/>
        <pc:sldMkLst>
          <pc:docMk/>
          <pc:sldMk cId="3767742098" sldId="297"/>
        </pc:sldMkLst>
        <pc:spChg chg="mod">
          <ac:chgData name="Guzmán Martín" userId="12e31d9fe2f111aa" providerId="LiveId" clId="{36BA6ED1-D05A-4841-A1E8-C46FEF0D9AF8}" dt="2020-05-18T06:58:42.737" v="3465" actId="20577"/>
          <ac:spMkLst>
            <pc:docMk/>
            <pc:sldMk cId="3767742098" sldId="297"/>
            <ac:spMk id="2" creationId="{6334C437-ACF0-49FE-91B9-D580EB23E166}"/>
          </ac:spMkLst>
        </pc:spChg>
        <pc:spChg chg="mod">
          <ac:chgData name="Guzmán Martín" userId="12e31d9fe2f111aa" providerId="LiveId" clId="{36BA6ED1-D05A-4841-A1E8-C46FEF0D9AF8}" dt="2020-05-18T06:57:07.286" v="3135" actId="20577"/>
          <ac:spMkLst>
            <pc:docMk/>
            <pc:sldMk cId="3767742098" sldId="297"/>
            <ac:spMk id="3" creationId="{61ED2A1D-45C3-4F0F-8120-FA26D9F820CC}"/>
          </ac:spMkLst>
        </pc:spChg>
        <pc:graphicFrameChg chg="add del mod">
          <ac:chgData name="Guzmán Martín" userId="12e31d9fe2f111aa" providerId="LiveId" clId="{36BA6ED1-D05A-4841-A1E8-C46FEF0D9AF8}" dt="2020-05-18T06:58:24.575" v="3463" actId="478"/>
          <ac:graphicFrameMkLst>
            <pc:docMk/>
            <pc:sldMk cId="3767742098" sldId="297"/>
            <ac:graphicFrameMk id="7" creationId="{AF6ED4DE-752E-4004-80CF-CC317C50E16D}"/>
          </ac:graphicFrameMkLst>
        </pc:graphicFrameChg>
        <pc:picChg chg="add mod">
          <ac:chgData name="Guzmán Martín" userId="12e31d9fe2f111aa" providerId="LiveId" clId="{36BA6ED1-D05A-4841-A1E8-C46FEF0D9AF8}" dt="2020-05-18T06:58:47.532" v="3468" actId="1076"/>
          <ac:picMkLst>
            <pc:docMk/>
            <pc:sldMk cId="3767742098" sldId="297"/>
            <ac:picMk id="8" creationId="{FA17DB2A-CB0B-4014-B153-1E08DFD08A43}"/>
          </ac:picMkLst>
        </pc:picChg>
        <pc:picChg chg="del">
          <ac:chgData name="Guzmán Martín" userId="12e31d9fe2f111aa" providerId="LiveId" clId="{36BA6ED1-D05A-4841-A1E8-C46FEF0D9AF8}" dt="2020-05-18T06:56:02.288" v="2999" actId="478"/>
          <ac:picMkLst>
            <pc:docMk/>
            <pc:sldMk cId="3767742098" sldId="297"/>
            <ac:picMk id="9" creationId="{D0E04D33-8071-4054-ADFD-8A988F3D844F}"/>
          </ac:picMkLst>
        </pc:picChg>
        <pc:picChg chg="del">
          <ac:chgData name="Guzmán Martín" userId="12e31d9fe2f111aa" providerId="LiveId" clId="{36BA6ED1-D05A-4841-A1E8-C46FEF0D9AF8}" dt="2020-05-18T06:56:02.086" v="2998" actId="478"/>
          <ac:picMkLst>
            <pc:docMk/>
            <pc:sldMk cId="3767742098" sldId="297"/>
            <ac:picMk id="12" creationId="{2C59BDB8-97C4-4F53-9AA8-9716451B716C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5/18/2020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5/18/2020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5/18/2020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5/18/2020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5/18/2020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5/18/2020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5/18/2020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5/18/2020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5/18/2020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5/18/2020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5/18/2020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5/18/2020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5/18/2020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5/18/2020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5/18/2020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5/18/2020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5/18/2020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5/18/2020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5/18/2020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f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f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Supervision and trigger distribution units for magnet protection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Guzmán Martín García</a:t>
            </a:r>
          </a:p>
          <a:p>
            <a:pPr algn="l"/>
            <a:r>
              <a:rPr lang="en-US" sz="1800" dirty="0"/>
              <a:t>18/05/2020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6334C437-ACF0-49FE-91B9-D580EB23E1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/>
              <a:t>And </a:t>
            </a:r>
            <a:r>
              <a:rPr lang="es-ES" dirty="0" err="1"/>
              <a:t>now</a:t>
            </a:r>
            <a:r>
              <a:rPr lang="es-ES" dirty="0"/>
              <a:t>, </a:t>
            </a:r>
            <a:r>
              <a:rPr lang="es-ES" dirty="0" err="1"/>
              <a:t>my</a:t>
            </a:r>
            <a:r>
              <a:rPr lang="es-ES" dirty="0"/>
              <a:t> </a:t>
            </a:r>
            <a:r>
              <a:rPr lang="es-ES" dirty="0" err="1"/>
              <a:t>main</a:t>
            </a:r>
            <a:r>
              <a:rPr lang="es-ES" dirty="0"/>
              <a:t> </a:t>
            </a:r>
            <a:r>
              <a:rPr lang="es-ES" dirty="0" err="1"/>
              <a:t>task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learn</a:t>
            </a:r>
            <a:r>
              <a:rPr lang="es-ES" dirty="0"/>
              <a:t> </a:t>
            </a:r>
            <a:r>
              <a:rPr lang="es-ES" dirty="0" err="1"/>
              <a:t>how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use and </a:t>
            </a:r>
            <a:r>
              <a:rPr lang="es-ES" dirty="0" err="1"/>
              <a:t>program</a:t>
            </a:r>
            <a:r>
              <a:rPr lang="es-ES" dirty="0"/>
              <a:t> </a:t>
            </a:r>
            <a:r>
              <a:rPr lang="es-ES" dirty="0" err="1"/>
              <a:t>an</a:t>
            </a:r>
            <a:r>
              <a:rPr lang="es-ES" dirty="0"/>
              <a:t> FTDI UM232H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make</a:t>
            </a:r>
            <a:r>
              <a:rPr lang="es-ES" dirty="0"/>
              <a:t> </a:t>
            </a:r>
            <a:r>
              <a:rPr lang="es-ES" dirty="0" err="1"/>
              <a:t>it</a:t>
            </a:r>
            <a:r>
              <a:rPr lang="es-ES" dirty="0"/>
              <a:t> </a:t>
            </a:r>
            <a:r>
              <a:rPr lang="es-ES" dirty="0" err="1"/>
              <a:t>easier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interface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all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the hardware </a:t>
            </a:r>
            <a:r>
              <a:rPr lang="es-ES" dirty="0" err="1"/>
              <a:t>components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boards</a:t>
            </a:r>
            <a:r>
              <a:rPr lang="es-ES" dirty="0"/>
              <a:t> </a:t>
            </a:r>
            <a:r>
              <a:rPr lang="es-ES" dirty="0" err="1"/>
              <a:t>like</a:t>
            </a:r>
            <a:r>
              <a:rPr lang="es-ES" dirty="0"/>
              <a:t> the CSU </a:t>
            </a:r>
            <a:r>
              <a:rPr lang="es-ES" dirty="0" err="1"/>
              <a:t>using</a:t>
            </a:r>
            <a:r>
              <a:rPr lang="es-ES" dirty="0"/>
              <a:t> the </a:t>
            </a:r>
            <a:r>
              <a:rPr lang="es-ES" dirty="0" err="1"/>
              <a:t>different</a:t>
            </a:r>
            <a:r>
              <a:rPr lang="es-ES" dirty="0"/>
              <a:t> buses </a:t>
            </a:r>
            <a:r>
              <a:rPr lang="es-ES" dirty="0" err="1"/>
              <a:t>that</a:t>
            </a:r>
            <a:r>
              <a:rPr lang="es-ES" dirty="0"/>
              <a:t> </a:t>
            </a:r>
            <a:r>
              <a:rPr lang="es-ES" dirty="0" err="1"/>
              <a:t>it</a:t>
            </a:r>
            <a:r>
              <a:rPr lang="es-ES" dirty="0"/>
              <a:t> </a:t>
            </a:r>
            <a:r>
              <a:rPr lang="es-ES" dirty="0" err="1"/>
              <a:t>allows</a:t>
            </a:r>
            <a:r>
              <a:rPr lang="es-ES" dirty="0"/>
              <a:t> (UART, SPI, I2C) </a:t>
            </a:r>
            <a:r>
              <a:rPr lang="es-ES" dirty="0" err="1"/>
              <a:t>without</a:t>
            </a:r>
            <a:r>
              <a:rPr lang="es-ES" dirty="0"/>
              <a:t> </a:t>
            </a:r>
            <a:r>
              <a:rPr lang="es-ES" dirty="0" err="1"/>
              <a:t>complex</a:t>
            </a:r>
            <a:r>
              <a:rPr lang="es-ES" dirty="0"/>
              <a:t> driver/software </a:t>
            </a:r>
            <a:r>
              <a:rPr lang="es-ES" dirty="0" err="1"/>
              <a:t>changes</a:t>
            </a:r>
            <a:r>
              <a:rPr lang="es-ES" dirty="0"/>
              <a:t>.</a:t>
            </a:r>
          </a:p>
          <a:p>
            <a:pPr algn="just"/>
            <a:endParaRPr lang="es-ES" dirty="0"/>
          </a:p>
          <a:p>
            <a:pPr algn="just"/>
            <a:endParaRPr lang="es-E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1ED2A1D-45C3-4F0F-8120-FA26D9F82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Software </a:t>
            </a:r>
            <a:r>
              <a:rPr lang="es-ES" dirty="0" err="1"/>
              <a:t>improvements</a:t>
            </a:r>
            <a:r>
              <a:rPr lang="es-ES" dirty="0"/>
              <a:t>.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FFE2AFD-C2B7-499D-A843-BD8929D11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5/18/2020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FE8F5A7-9E50-4E34-81F5-070BF6BA1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A3EEAA6-96FF-4C4E-9388-D82108D2C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FA17DB2A-CB0B-4014-B153-1E08DFD08A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5228" y="2676087"/>
            <a:ext cx="3872428" cy="3015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742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1924F23D-69A2-4DDB-8748-F80789EEDFB3}"/>
              </a:ext>
            </a:extLst>
          </p:cNvPr>
          <p:cNvSpPr txBox="1"/>
          <p:nvPr/>
        </p:nvSpPr>
        <p:spPr>
          <a:xfrm>
            <a:off x="4899171" y="1182848"/>
            <a:ext cx="525150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s-ES" sz="4000" dirty="0" err="1"/>
              <a:t>Questions</a:t>
            </a:r>
            <a:r>
              <a:rPr lang="es-ES" sz="40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39282597-7D5F-43B6-9C28-AA2A0FE37B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709643"/>
            <a:ext cx="6101868" cy="3491131"/>
          </a:xfrm>
        </p:spPr>
        <p:txBody>
          <a:bodyPr/>
          <a:lstStyle/>
          <a:p>
            <a:pPr algn="just"/>
            <a:r>
              <a:rPr lang="en-GB" dirty="0"/>
              <a:t>The Quench Protection System is a vital part of the superconducting magnets thorough the LHC. As the name implies, its main task is to protect the magnets against a “quench”. </a:t>
            </a: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E6C3B632-7D6D-4F0D-8A65-762B0BFE4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Overview</a:t>
            </a:r>
            <a:endParaRPr lang="es-ES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796CB83-D5AD-4A68-BACC-87DDFB32F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5/18/2020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2F450C9-8469-439B-807B-B19592254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Guzmán Martín García | FTEC Workshop 05/2020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57A027-E32B-4F54-AD1F-1B932FE0F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Imagen 7" descr="Imagen que contiene interior, tren, cocina, grande&#10;&#10;Descripción generada automáticamente">
            <a:extLst>
              <a:ext uri="{FF2B5EF4-FFF2-40B4-BE49-F238E27FC236}">
                <a16:creationId xmlns:a16="http://schemas.microsoft.com/office/drawing/2014/main" id="{A7E4A7BE-C44D-44E0-9985-5DC695D7A7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9766" y="1556158"/>
            <a:ext cx="4994245" cy="374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237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A748714F-8F0E-40BA-B3D2-560BF65965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/>
              <a:t>A quench is the sudden appearance of a resistive section in a superconducting magnet that can appear spontaneously by many different reasons.</a:t>
            </a:r>
          </a:p>
          <a:p>
            <a:pPr algn="just"/>
            <a:r>
              <a:rPr lang="en-GB" dirty="0"/>
              <a:t>When this happens, the high currents (about 10kA) in the magnet may produce a substantial amount of heating in a really small area. This will eventually destroy the magnet, probably in a catastrophic way.  For example, the energy stored in a LHC main dipole circuit is of the order or 0.25kgs of TNT</a:t>
            </a:r>
          </a:p>
          <a:p>
            <a:r>
              <a:rPr lang="en-GB" dirty="0"/>
              <a:t>To save the magnets, once a quench is detected, we dump all that energy into resistors while heating the magnet units. Heating expands the area in which the quench is happening, distributing the heating energy.</a:t>
            </a: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18BE23BE-611A-4864-A41F-F6022B757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But what is a quench?</a:t>
            </a:r>
            <a:br>
              <a:rPr lang="en-GB" dirty="0"/>
            </a:br>
            <a:endParaRPr lang="es-ES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FB2F931-CF30-44EC-AA9A-6612CAD1F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5/18/2020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CA8B058-9D91-431F-A1C8-C62BA0981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Guzmán Martín García | FTEC Workshop 05/2020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E279D1E-DC36-4D3A-9A78-7869B8C85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731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A748714F-8F0E-40BA-B3D2-560BF65965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dirty="0"/>
              <a:t>Debugging of misbehaving CSU PCB boards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dirty="0"/>
              <a:t>Mechanical design / simulation of the PDSU MBH Crate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dirty="0"/>
              <a:t>Software improvements for debugging/testing</a:t>
            </a:r>
          </a:p>
          <a:p>
            <a:pPr algn="just"/>
            <a:endParaRPr lang="en-GB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18BE23BE-611A-4864-A41F-F6022B757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My main work at the QPS section</a:t>
            </a:r>
            <a:endParaRPr lang="es-ES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FB2F931-CF30-44EC-AA9A-6612CAD1F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5/18/2020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CA8B058-9D91-431F-A1C8-C62BA0981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Guzmán Martín García | FTEC Workshop 05/2020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E279D1E-DC36-4D3A-9A78-7869B8C85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40D98AF-E64C-455A-8507-1BB481A22A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9063" y="3209767"/>
            <a:ext cx="4325010" cy="2820023"/>
          </a:xfrm>
          <a:prstGeom prst="rect">
            <a:avLst/>
          </a:prstGeom>
        </p:spPr>
      </p:pic>
      <p:pic>
        <p:nvPicPr>
          <p:cNvPr id="9" name="Imagen 8" descr="Pantalla de computadora&#10;&#10;Descripción generada automáticamente">
            <a:extLst>
              <a:ext uri="{FF2B5EF4-FFF2-40B4-BE49-F238E27FC236}">
                <a16:creationId xmlns:a16="http://schemas.microsoft.com/office/drawing/2014/main" id="{2B97CB38-4EF2-4172-A99F-838897C319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347" y="3307926"/>
            <a:ext cx="4401991" cy="2623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726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A748714F-8F0E-40BA-B3D2-560BF65965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1662665"/>
          </a:xfrm>
        </p:spPr>
        <p:txBody>
          <a:bodyPr/>
          <a:lstStyle/>
          <a:p>
            <a:pPr algn="just"/>
            <a:r>
              <a:rPr lang="en-GB" dirty="0"/>
              <a:t>The CSU (Crate supervision unit) PCB boards are in charge of measuring different values (power supply voltage, interlock status, etc) and report them back or trigger if a malfunction is detected. However, during testing, some boards were found to have some of those measurement channels misbehaving.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18BE23BE-611A-4864-A41F-F6022B757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Faulty CSU PCB Boards</a:t>
            </a:r>
            <a:endParaRPr lang="es-ES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FB2F931-CF30-44EC-AA9A-6612CAD1F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5/18/2020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CA8B058-9D91-431F-A1C8-C62BA0981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Guzmán Martín García | FTEC Workshop 05/2020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E279D1E-DC36-4D3A-9A78-7869B8C85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3" name="Imagen 12" descr="Pantalla de computadora&#10;&#10;Descripción generada automáticamente">
            <a:extLst>
              <a:ext uri="{FF2B5EF4-FFF2-40B4-BE49-F238E27FC236}">
                <a16:creationId xmlns:a16="http://schemas.microsoft.com/office/drawing/2014/main" id="{0BC6F389-E00B-4AAA-9F17-23C41E255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379" y="3002822"/>
            <a:ext cx="5324800" cy="3076551"/>
          </a:xfrm>
          <a:prstGeom prst="rect">
            <a:avLst/>
          </a:prstGeom>
        </p:spPr>
      </p:pic>
      <p:pic>
        <p:nvPicPr>
          <p:cNvPr id="15" name="Imagen 14" descr="Pantalla de computadora&#10;&#10;Descripción generada automáticamente">
            <a:extLst>
              <a:ext uri="{FF2B5EF4-FFF2-40B4-BE49-F238E27FC236}">
                <a16:creationId xmlns:a16="http://schemas.microsoft.com/office/drawing/2014/main" id="{5B6503F2-20E4-4B38-8A27-DCD2B70FC0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002823"/>
            <a:ext cx="5831832" cy="307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898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6334C437-ACF0-49FE-91B9-D580EB23E1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Through testing on the various PCBs, a common error was detected and isolated to a specific area of the PCB: the connector soldering points. X-ray images of the area were requested, but then COVID19 happened and so far it is on hold.</a:t>
            </a:r>
            <a:endParaRPr lang="es-ES" dirty="0"/>
          </a:p>
          <a:p>
            <a:endParaRPr lang="es-E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1ED2A1D-45C3-4F0F-8120-FA26D9F82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Diagnosis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FFE2AFD-C2B7-499D-A843-BD8929D11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5/18/2020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FE8F5A7-9E50-4E34-81F5-070BF6BA1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A3EEAA6-96FF-4C4E-9388-D82108D2C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Imagen 6" descr="Imagen que contiene circuito&#10;&#10;Descripción generada automáticamente">
            <a:extLst>
              <a:ext uri="{FF2B5EF4-FFF2-40B4-BE49-F238E27FC236}">
                <a16:creationId xmlns:a16="http://schemas.microsoft.com/office/drawing/2014/main" id="{6D14E474-39D6-463C-9D39-333D9950FC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6388" y="2693991"/>
            <a:ext cx="3527045" cy="324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732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6334C437-ACF0-49FE-91B9-D580EB23E1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/>
              <a:t>Besides</a:t>
            </a:r>
            <a:r>
              <a:rPr lang="es-ES" dirty="0"/>
              <a:t> </a:t>
            </a:r>
            <a:r>
              <a:rPr lang="es-ES" dirty="0" err="1"/>
              <a:t>that</a:t>
            </a:r>
            <a:r>
              <a:rPr lang="es-ES" dirty="0"/>
              <a:t>, </a:t>
            </a:r>
            <a:r>
              <a:rPr lang="es-ES" dirty="0" err="1"/>
              <a:t>some</a:t>
            </a:r>
            <a:r>
              <a:rPr lang="es-ES" dirty="0"/>
              <a:t> </a:t>
            </a:r>
            <a:r>
              <a:rPr lang="es-ES" dirty="0" err="1"/>
              <a:t>common</a:t>
            </a:r>
            <a:r>
              <a:rPr lang="es-ES" dirty="0"/>
              <a:t> </a:t>
            </a:r>
            <a:r>
              <a:rPr lang="es-ES" dirty="0" err="1"/>
              <a:t>fabrication</a:t>
            </a:r>
            <a:r>
              <a:rPr lang="es-ES" dirty="0"/>
              <a:t> </a:t>
            </a:r>
            <a:r>
              <a:rPr lang="es-ES" dirty="0" err="1"/>
              <a:t>problems</a:t>
            </a:r>
            <a:r>
              <a:rPr lang="es-ES" dirty="0"/>
              <a:t> </a:t>
            </a:r>
            <a:r>
              <a:rPr lang="es-ES" dirty="0" err="1"/>
              <a:t>also</a:t>
            </a:r>
            <a:r>
              <a:rPr lang="es-ES" dirty="0"/>
              <a:t> </a:t>
            </a:r>
            <a:r>
              <a:rPr lang="es-ES" dirty="0" err="1"/>
              <a:t>were</a:t>
            </a:r>
            <a:r>
              <a:rPr lang="es-ES" dirty="0"/>
              <a:t> </a:t>
            </a:r>
            <a:r>
              <a:rPr lang="es-ES" dirty="0" err="1"/>
              <a:t>detected</a:t>
            </a:r>
            <a:r>
              <a:rPr lang="es-ES" dirty="0"/>
              <a:t> and </a:t>
            </a:r>
            <a:r>
              <a:rPr lang="es-ES" dirty="0" err="1"/>
              <a:t>fixed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the </a:t>
            </a:r>
            <a:r>
              <a:rPr lang="es-ES" dirty="0" err="1"/>
              <a:t>laboratory</a:t>
            </a:r>
            <a:r>
              <a:rPr lang="es-ES" dirty="0"/>
              <a:t> </a:t>
            </a:r>
            <a:r>
              <a:rPr lang="es-ES" dirty="0" err="1"/>
              <a:t>like</a:t>
            </a:r>
            <a:r>
              <a:rPr lang="es-ES" dirty="0"/>
              <a:t> </a:t>
            </a:r>
            <a:r>
              <a:rPr lang="es-ES" dirty="0" err="1"/>
              <a:t>solder</a:t>
            </a:r>
            <a:r>
              <a:rPr lang="es-ES" dirty="0"/>
              <a:t> bridges </a:t>
            </a:r>
            <a:r>
              <a:rPr lang="es-ES" dirty="0" err="1"/>
              <a:t>or</a:t>
            </a:r>
            <a:r>
              <a:rPr lang="es-ES" dirty="0"/>
              <a:t> </a:t>
            </a:r>
            <a:r>
              <a:rPr lang="es-ES" dirty="0" err="1"/>
              <a:t>faulty</a:t>
            </a:r>
            <a:r>
              <a:rPr lang="es-ES" dirty="0"/>
              <a:t> SMD </a:t>
            </a:r>
            <a:r>
              <a:rPr lang="es-ES" dirty="0" err="1"/>
              <a:t>components</a:t>
            </a:r>
            <a:endParaRPr lang="es-ES" dirty="0"/>
          </a:p>
          <a:p>
            <a:endParaRPr lang="es-E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1ED2A1D-45C3-4F0F-8120-FA26D9F82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Other</a:t>
            </a:r>
            <a:r>
              <a:rPr lang="es-ES" dirty="0"/>
              <a:t> </a:t>
            </a:r>
            <a:r>
              <a:rPr lang="es-ES" dirty="0" err="1"/>
              <a:t>errors</a:t>
            </a:r>
            <a:endParaRPr lang="es-ES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FFE2AFD-C2B7-499D-A843-BD8929D11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5/18/2020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FE8F5A7-9E50-4E34-81F5-070BF6BA1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A3EEAA6-96FF-4C4E-9388-D82108D2C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Imagen 8" descr="Imagen que contiene circuito, pequeño, verde, camión&#10;&#10;Descripción generada automáticamente">
            <a:extLst>
              <a:ext uri="{FF2B5EF4-FFF2-40B4-BE49-F238E27FC236}">
                <a16:creationId xmlns:a16="http://schemas.microsoft.com/office/drawing/2014/main" id="{1B70F953-17D6-458B-9A70-327333364E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5228" y="2562431"/>
            <a:ext cx="4678259" cy="3508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795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6334C437-ACF0-49FE-91B9-D580EB23E1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/>
              <a:t>Other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my</a:t>
            </a:r>
            <a:r>
              <a:rPr lang="es-ES" dirty="0"/>
              <a:t> </a:t>
            </a:r>
            <a:r>
              <a:rPr lang="es-ES" dirty="0" err="1"/>
              <a:t>tasks</a:t>
            </a:r>
            <a:r>
              <a:rPr lang="es-ES" dirty="0"/>
              <a:t> </a:t>
            </a:r>
            <a:r>
              <a:rPr lang="es-ES" dirty="0" err="1"/>
              <a:t>was</a:t>
            </a:r>
            <a:r>
              <a:rPr lang="es-ES" dirty="0"/>
              <a:t> the </a:t>
            </a:r>
            <a:r>
              <a:rPr lang="es-ES" dirty="0" err="1"/>
              <a:t>design</a:t>
            </a:r>
            <a:r>
              <a:rPr lang="es-ES" dirty="0"/>
              <a:t> the </a:t>
            </a:r>
            <a:r>
              <a:rPr lang="es-ES" dirty="0" err="1"/>
              <a:t>mechanical</a:t>
            </a:r>
            <a:r>
              <a:rPr lang="es-ES" dirty="0"/>
              <a:t> </a:t>
            </a:r>
            <a:r>
              <a:rPr lang="es-ES" dirty="0" err="1"/>
              <a:t>enclosure</a:t>
            </a:r>
            <a:r>
              <a:rPr lang="es-ES" dirty="0"/>
              <a:t> </a:t>
            </a:r>
            <a:r>
              <a:rPr lang="es-ES" dirty="0" err="1"/>
              <a:t>that</a:t>
            </a:r>
            <a:r>
              <a:rPr lang="es-ES" dirty="0"/>
              <a:t> hosts the HSU (</a:t>
            </a:r>
            <a:r>
              <a:rPr lang="es-ES" dirty="0" err="1"/>
              <a:t>Heater</a:t>
            </a:r>
            <a:r>
              <a:rPr lang="es-ES" dirty="0"/>
              <a:t> </a:t>
            </a:r>
            <a:r>
              <a:rPr lang="es-ES" dirty="0" err="1"/>
              <a:t>Supervision</a:t>
            </a:r>
            <a:r>
              <a:rPr lang="es-ES" dirty="0"/>
              <a:t> </a:t>
            </a:r>
            <a:r>
              <a:rPr lang="es-ES" dirty="0" err="1"/>
              <a:t>Unit</a:t>
            </a:r>
            <a:r>
              <a:rPr lang="es-ES" dirty="0"/>
              <a:t>) and the </a:t>
            </a:r>
            <a:r>
              <a:rPr lang="es-ES" dirty="0" err="1"/>
              <a:t>cassettes</a:t>
            </a:r>
            <a:r>
              <a:rPr lang="es-ES" dirty="0"/>
              <a:t> </a:t>
            </a:r>
            <a:r>
              <a:rPr lang="es-ES" dirty="0" err="1"/>
              <a:t>that</a:t>
            </a:r>
            <a:r>
              <a:rPr lang="es-ES" dirty="0"/>
              <a:t> </a:t>
            </a:r>
            <a:r>
              <a:rPr lang="es-ES" dirty="0" err="1"/>
              <a:t>hold</a:t>
            </a:r>
            <a:r>
              <a:rPr lang="es-ES" dirty="0"/>
              <a:t> the </a:t>
            </a:r>
            <a:r>
              <a:rPr lang="es-ES" dirty="0" err="1"/>
              <a:t>PCBs</a:t>
            </a:r>
            <a:r>
              <a:rPr lang="es-ES" dirty="0"/>
              <a:t>.</a:t>
            </a: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1ED2A1D-45C3-4F0F-8120-FA26D9F82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DQHSU </a:t>
            </a:r>
            <a:r>
              <a:rPr lang="es-ES" dirty="0" err="1"/>
              <a:t>Crate</a:t>
            </a:r>
            <a:r>
              <a:rPr lang="es-ES" dirty="0"/>
              <a:t> </a:t>
            </a:r>
            <a:r>
              <a:rPr lang="es-ES" dirty="0" err="1"/>
              <a:t>mechanical</a:t>
            </a:r>
            <a:r>
              <a:rPr lang="es-ES" dirty="0"/>
              <a:t> </a:t>
            </a:r>
            <a:r>
              <a:rPr lang="es-ES" dirty="0" err="1"/>
              <a:t>design</a:t>
            </a:r>
            <a:endParaRPr lang="es-ES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FFE2AFD-C2B7-499D-A843-BD8929D11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5/18/2020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FE8F5A7-9E50-4E34-81F5-070BF6BA1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A3EEAA6-96FF-4C4E-9388-D82108D2C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9166446A-F8E5-4791-AF77-F83467DBC9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9" y="2349060"/>
            <a:ext cx="5352173" cy="3485483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B5479EF-1A7B-4E26-BB80-54308841EE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6644" y="2309266"/>
            <a:ext cx="3030700" cy="396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884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6334C437-ACF0-49FE-91B9-D580EB23E1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 err="1"/>
              <a:t>This</a:t>
            </a:r>
            <a:r>
              <a:rPr lang="es-ES" dirty="0"/>
              <a:t> </a:t>
            </a:r>
            <a:r>
              <a:rPr lang="es-ES" dirty="0" err="1"/>
              <a:t>design</a:t>
            </a:r>
            <a:r>
              <a:rPr lang="es-ES" dirty="0"/>
              <a:t> </a:t>
            </a:r>
            <a:r>
              <a:rPr lang="es-ES" dirty="0" err="1"/>
              <a:t>also</a:t>
            </a:r>
            <a:r>
              <a:rPr lang="es-ES" dirty="0"/>
              <a:t> </a:t>
            </a:r>
            <a:r>
              <a:rPr lang="es-ES" dirty="0" err="1"/>
              <a:t>involved</a:t>
            </a:r>
            <a:r>
              <a:rPr lang="es-ES" dirty="0"/>
              <a:t> </a:t>
            </a:r>
            <a:r>
              <a:rPr lang="es-ES" dirty="0" err="1"/>
              <a:t>some</a:t>
            </a:r>
            <a:r>
              <a:rPr lang="es-ES" dirty="0"/>
              <a:t> </a:t>
            </a:r>
            <a:r>
              <a:rPr lang="es-ES" dirty="0" err="1"/>
              <a:t>Finite</a:t>
            </a:r>
            <a:r>
              <a:rPr lang="es-ES" dirty="0"/>
              <a:t> </a:t>
            </a:r>
            <a:r>
              <a:rPr lang="es-ES" dirty="0" err="1"/>
              <a:t>Element</a:t>
            </a:r>
            <a:r>
              <a:rPr lang="es-ES" dirty="0"/>
              <a:t> </a:t>
            </a:r>
            <a:r>
              <a:rPr lang="es-ES" dirty="0" err="1"/>
              <a:t>Analysis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the </a:t>
            </a:r>
            <a:r>
              <a:rPr lang="es-ES" dirty="0" err="1"/>
              <a:t>Backplane</a:t>
            </a:r>
            <a:r>
              <a:rPr lang="es-ES" dirty="0"/>
              <a:t> PCB (the one </a:t>
            </a:r>
            <a:r>
              <a:rPr lang="es-ES" dirty="0" err="1"/>
              <a:t>that</a:t>
            </a:r>
            <a:r>
              <a:rPr lang="es-ES" dirty="0"/>
              <a:t> </a:t>
            </a:r>
            <a:r>
              <a:rPr lang="es-ES" dirty="0" err="1"/>
              <a:t>connects</a:t>
            </a:r>
            <a:r>
              <a:rPr lang="es-ES" dirty="0"/>
              <a:t> </a:t>
            </a:r>
            <a:r>
              <a:rPr lang="es-ES" dirty="0" err="1"/>
              <a:t>all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the </a:t>
            </a:r>
            <a:r>
              <a:rPr lang="es-ES" dirty="0" err="1"/>
              <a:t>cassettes</a:t>
            </a:r>
            <a:r>
              <a:rPr lang="es-ES" dirty="0"/>
              <a:t> </a:t>
            </a:r>
            <a:r>
              <a:rPr lang="es-ES" dirty="0" err="1"/>
              <a:t>between</a:t>
            </a:r>
            <a:r>
              <a:rPr lang="es-ES" dirty="0"/>
              <a:t> </a:t>
            </a:r>
            <a:r>
              <a:rPr lang="es-ES" dirty="0" err="1"/>
              <a:t>them</a:t>
            </a:r>
            <a:r>
              <a:rPr lang="es-ES" dirty="0"/>
              <a:t>)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check</a:t>
            </a:r>
            <a:r>
              <a:rPr lang="es-ES" dirty="0"/>
              <a:t> the </a:t>
            </a:r>
            <a:r>
              <a:rPr lang="es-ES" dirty="0" err="1"/>
              <a:t>deformation</a:t>
            </a:r>
            <a:r>
              <a:rPr lang="es-ES" dirty="0"/>
              <a:t> </a:t>
            </a:r>
            <a:r>
              <a:rPr lang="es-ES" dirty="0" err="1"/>
              <a:t>while</a:t>
            </a:r>
            <a:r>
              <a:rPr lang="es-ES" dirty="0"/>
              <a:t> </a:t>
            </a:r>
            <a:r>
              <a:rPr lang="es-ES" dirty="0" err="1"/>
              <a:t>connecting</a:t>
            </a:r>
            <a:r>
              <a:rPr lang="es-ES" dirty="0"/>
              <a:t>/</a:t>
            </a:r>
            <a:r>
              <a:rPr lang="es-ES" dirty="0" err="1"/>
              <a:t>disconnecting</a:t>
            </a:r>
            <a:r>
              <a:rPr lang="es-ES" dirty="0"/>
              <a:t> </a:t>
            </a:r>
            <a:r>
              <a:rPr lang="es-ES" dirty="0" err="1"/>
              <a:t>elements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it</a:t>
            </a:r>
            <a:r>
              <a:rPr lang="es-ES" dirty="0"/>
              <a:t>.</a:t>
            </a: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1ED2A1D-45C3-4F0F-8120-FA26D9F82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DQHSU </a:t>
            </a:r>
            <a:r>
              <a:rPr lang="es-ES" dirty="0" err="1"/>
              <a:t>Crate</a:t>
            </a:r>
            <a:r>
              <a:rPr lang="es-ES" dirty="0"/>
              <a:t> </a:t>
            </a:r>
            <a:r>
              <a:rPr lang="es-ES" dirty="0" err="1"/>
              <a:t>mechanical</a:t>
            </a:r>
            <a:r>
              <a:rPr lang="es-ES" dirty="0"/>
              <a:t> </a:t>
            </a:r>
            <a:r>
              <a:rPr lang="es-ES" dirty="0" err="1"/>
              <a:t>design</a:t>
            </a:r>
            <a:endParaRPr lang="es-ES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FFE2AFD-C2B7-499D-A843-BD8929D11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5/18/2020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FE8F5A7-9E50-4E34-81F5-070BF6BA1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A3EEAA6-96FF-4C4E-9388-D82108D2C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Imagen 8" descr="Imagen que contiene alimentos, tráfico, luz&#10;&#10;Descripción generada automáticamente">
            <a:extLst>
              <a:ext uri="{FF2B5EF4-FFF2-40B4-BE49-F238E27FC236}">
                <a16:creationId xmlns:a16="http://schemas.microsoft.com/office/drawing/2014/main" id="{D0E04D33-8071-4054-ADFD-8A988F3D84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8363" y="2347857"/>
            <a:ext cx="3025588" cy="3927956"/>
          </a:xfrm>
          <a:prstGeom prst="rect">
            <a:avLst/>
          </a:prstGeom>
        </p:spPr>
      </p:pic>
      <p:pic>
        <p:nvPicPr>
          <p:cNvPr id="12" name="Imagen 11" descr="Imagen que contiene circuito, computadora&#10;&#10;Descripción generada automáticamente">
            <a:extLst>
              <a:ext uri="{FF2B5EF4-FFF2-40B4-BE49-F238E27FC236}">
                <a16:creationId xmlns:a16="http://schemas.microsoft.com/office/drawing/2014/main" id="{2C59BDB8-97C4-4F53-9AA8-9716451B71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4434" y="2843868"/>
            <a:ext cx="3126890" cy="3356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57028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Corporate16-9</Template>
  <TotalTime>46</TotalTime>
  <Words>534</Words>
  <Application>Microsoft Office PowerPoint</Application>
  <PresentationFormat>Panorámica</PresentationFormat>
  <Paragraphs>53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4" baseType="lpstr">
      <vt:lpstr>Arial</vt:lpstr>
      <vt:lpstr>Calibri</vt:lpstr>
      <vt:lpstr>Tema de Office</vt:lpstr>
      <vt:lpstr>Supervision and trigger distribution units for magnet protection</vt:lpstr>
      <vt:lpstr>Overview</vt:lpstr>
      <vt:lpstr>But what is a quench? </vt:lpstr>
      <vt:lpstr>My main work at the QPS section</vt:lpstr>
      <vt:lpstr>Faulty CSU PCB Boards</vt:lpstr>
      <vt:lpstr>Diagnosis</vt:lpstr>
      <vt:lpstr>Other errors</vt:lpstr>
      <vt:lpstr>DQHSU Crate mechanical design</vt:lpstr>
      <vt:lpstr>DQHSU Crate mechanical design</vt:lpstr>
      <vt:lpstr>Software improvements.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Supervision and trigger distribution units for magnet protection</dc:title>
  <dc:creator>Guzmán Martín</dc:creator>
  <cp:lastModifiedBy>Guzmán Martín</cp:lastModifiedBy>
  <cp:revision>1</cp:revision>
  <dcterms:created xsi:type="dcterms:W3CDTF">2020-05-18T06:11:51Z</dcterms:created>
  <dcterms:modified xsi:type="dcterms:W3CDTF">2020-05-18T06:58:49Z</dcterms:modified>
</cp:coreProperties>
</file>