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/>
    <p:restoredTop sz="85355"/>
  </p:normalViewPr>
  <p:slideViewPr>
    <p:cSldViewPr snapToGrid="0" snapToObjects="1">
      <p:cViewPr>
        <p:scale>
          <a:sx n="128" d="100"/>
          <a:sy n="128" d="100"/>
        </p:scale>
        <p:origin x="1968" y="2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BB45C-7A80-0646-9D06-9E4200F1D15E}" type="datetimeFigureOut">
              <a:rPr lang="es-ES_tradnl" smtClean="0"/>
              <a:t>29/5/18</a:t>
            </a:fld>
            <a:endParaRPr lang="es-ES_tradn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45951-6018-7147-951D-D2192B4FAA35}" type="slidenum">
              <a:rPr lang="es-ES_tradnl" smtClean="0"/>
              <a:t>‹Nr.›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704512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45951-6018-7147-951D-D2192B4FAA35}" type="slidenum">
              <a:rPr lang="es-ES_tradnl" smtClean="0"/>
              <a:t>2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235468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CC35-34FC-9D48-9AC2-8A346CBBCA31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677DE-C124-844C-8F44-EA8DA07285CE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F23B-4BFF-B342-8BDF-1545F9B4DABE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9930" y="637770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6151-3E3B-E74D-9631-79059078C894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5E29A6-215C-F44A-814A-38E40B005BC2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1DEF2-7E82-F644-947B-381AFA3B2CC3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509930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3622C-536F-FC4E-B616-52949FB2CB53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501349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71E48-7EF4-9D43-87C8-7080686E6C82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4rd FTEC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 descr="CIEMA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452" y="5142727"/>
            <a:ext cx="6021380" cy="125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ítulo 2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Updating </a:t>
            </a:r>
            <a:r>
              <a:rPr lang="en-US" dirty="0"/>
              <a:t>the power converter </a:t>
            </a:r>
            <a:r>
              <a:rPr lang="en-US" dirty="0" smtClean="0"/>
              <a:t>control software</a:t>
            </a:r>
            <a:endParaRPr lang="es-ES" dirty="0"/>
          </a:p>
        </p:txBody>
      </p:sp>
      <p:sp>
        <p:nvSpPr>
          <p:cNvPr id="19" name="Marcador de texto 3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>
            <a:normAutofit/>
          </a:bodyPr>
          <a:lstStyle/>
          <a:p>
            <a:r>
              <a:rPr lang="es-ES" dirty="0" smtClean="0"/>
              <a:t>6</a:t>
            </a:r>
            <a:r>
              <a:rPr lang="es-ES" baseline="30000" dirty="0" smtClean="0"/>
              <a:t>th</a:t>
            </a:r>
            <a:r>
              <a:rPr lang="es-ES" dirty="0" smtClean="0"/>
              <a:t> FTEC Workshop</a:t>
            </a:r>
            <a:endParaRPr lang="es-ES" dirty="0"/>
          </a:p>
        </p:txBody>
      </p:sp>
      <p:sp>
        <p:nvSpPr>
          <p:cNvPr id="20" name="CuadroTexto 19"/>
          <p:cNvSpPr txBox="1"/>
          <p:nvPr/>
        </p:nvSpPr>
        <p:spPr>
          <a:xfrm>
            <a:off x="2944500" y="3995443"/>
            <a:ext cx="3259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Victor José García Fernández</a:t>
            </a:r>
            <a:endParaRPr lang="es-ES" dirty="0"/>
          </a:p>
        </p:txBody>
      </p:sp>
      <p:sp>
        <p:nvSpPr>
          <p:cNvPr id="21" name="CuadroTexto 20"/>
          <p:cNvSpPr txBox="1"/>
          <p:nvPr/>
        </p:nvSpPr>
        <p:spPr>
          <a:xfrm>
            <a:off x="2944500" y="4549441"/>
            <a:ext cx="3391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ES" dirty="0" smtClean="0"/>
              <a:t>Supervisor: Raúl Murillo García</a:t>
            </a:r>
            <a:endParaRPr lang="es-ES" dirty="0"/>
          </a:p>
        </p:txBody>
      </p:sp>
      <p:sp>
        <p:nvSpPr>
          <p:cNvPr id="22" name="CuadroTexto 21"/>
          <p:cNvSpPr txBox="1"/>
          <p:nvPr/>
        </p:nvSpPr>
        <p:spPr>
          <a:xfrm>
            <a:off x="457200" y="1657051"/>
            <a:ext cx="14446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800" dirty="0" smtClean="0"/>
              <a:t>TE4902</a:t>
            </a:r>
            <a:endParaRPr lang="es-ES_tradnl" sz="2800" dirty="0"/>
          </a:p>
        </p:txBody>
      </p:sp>
      <p:sp>
        <p:nvSpPr>
          <p:cNvPr id="23" name="Marcador de fecha 2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A589850-4379-5F40-A43C-9291F8E2A2A6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25" name="Marcador de número de diapositiva 2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rd FTEC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0359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800" dirty="0"/>
              <a:t>Project TE4902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s-ES_tradnl" sz="1600" dirty="0">
                <a:ea typeface="Arial" charset="0"/>
                <a:cs typeface="Arial" charset="0"/>
              </a:rPr>
              <a:t>Mejora en el uso del espacio usado de la memoria de los convertidores.</a:t>
            </a:r>
          </a:p>
          <a:p>
            <a:pPr marL="448056" lvl="1" indent="0">
              <a:buNone/>
            </a:pPr>
            <a:r>
              <a:rPr lang="es-ES_tradnl" sz="1200" dirty="0"/>
              <a:t>De 194Kb/</a:t>
            </a:r>
            <a:r>
              <a:rPr lang="es-ES_tradnl" sz="1200" dirty="0" err="1"/>
              <a:t>comp</a:t>
            </a:r>
            <a:r>
              <a:rPr lang="es-ES_tradnl" sz="1200" dirty="0"/>
              <a:t> a ~150Kb/</a:t>
            </a:r>
            <a:r>
              <a:rPr lang="es-ES_tradnl" sz="1200" dirty="0" err="1"/>
              <a:t>comp</a:t>
            </a:r>
            <a:r>
              <a:rPr lang="es-ES_tradnl" sz="1200" dirty="0"/>
              <a:t> (33% de ahorro de espacio).</a:t>
            </a:r>
            <a:endParaRPr lang="es-ES_tradnl" sz="1600" dirty="0" smtClean="0"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s-ES_tradnl" sz="1600" dirty="0" smtClean="0">
                <a:ea typeface="Arial" charset="0"/>
                <a:cs typeface="Arial" charset="0"/>
              </a:rPr>
              <a:t>Abstracción </a:t>
            </a:r>
            <a:r>
              <a:rPr lang="es-ES_tradnl" sz="1600" dirty="0">
                <a:ea typeface="Arial" charset="0"/>
                <a:cs typeface="Arial" charset="0"/>
              </a:rPr>
              <a:t>y </a:t>
            </a:r>
            <a:r>
              <a:rPr lang="es-ES" sz="1600" dirty="0" err="1">
                <a:ea typeface="Arial" charset="0"/>
                <a:cs typeface="Arial" charset="0"/>
              </a:rPr>
              <a:t>modularización</a:t>
            </a:r>
            <a:r>
              <a:rPr lang="es-ES_tradnl" sz="1600" dirty="0">
                <a:ea typeface="Arial" charset="0"/>
                <a:cs typeface="Arial" charset="0"/>
              </a:rPr>
              <a:t> del código de acceso a la definición de los distintos tipos de sistemas en las diferentes plataformas </a:t>
            </a:r>
            <a:r>
              <a:rPr lang="es-ES_tradnl" sz="1600" dirty="0" smtClean="0">
                <a:ea typeface="Arial" charset="0"/>
                <a:cs typeface="Arial" charset="0"/>
              </a:rPr>
              <a:t>mediante el uso de librerías.</a:t>
            </a:r>
            <a:endParaRPr lang="es-ES_tradnl" sz="1200" dirty="0"/>
          </a:p>
          <a:p>
            <a:pPr marL="171450" indent="-171450">
              <a:buFont typeface="Arial" charset="0"/>
              <a:buChar char="•"/>
            </a:pPr>
            <a:r>
              <a:rPr lang="es-ES_tradnl" sz="1600" dirty="0" smtClean="0">
                <a:ea typeface="Arial" charset="0"/>
                <a:cs typeface="Arial" charset="0"/>
              </a:rPr>
              <a:t>Obtención dinámica de los </a:t>
            </a:r>
            <a:r>
              <a:rPr lang="es-ES_tradnl" sz="1600" dirty="0" err="1" smtClean="0">
                <a:ea typeface="Arial" charset="0"/>
                <a:cs typeface="Arial" charset="0"/>
              </a:rPr>
              <a:t>DIMs</a:t>
            </a:r>
            <a:r>
              <a:rPr lang="es-ES_tradnl" sz="1600" dirty="0" smtClean="0">
                <a:ea typeface="Arial" charset="0"/>
                <a:cs typeface="Arial" charset="0"/>
              </a:rPr>
              <a:t> instalados con </a:t>
            </a:r>
            <a:r>
              <a:rPr lang="es-ES_tradnl" sz="1600" dirty="0">
                <a:ea typeface="Arial" charset="0"/>
                <a:cs typeface="Arial" charset="0"/>
              </a:rPr>
              <a:t>valores analógicos.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1600" dirty="0">
                <a:ea typeface="Arial" charset="0"/>
                <a:cs typeface="Arial" charset="0"/>
              </a:rPr>
              <a:t>Interfaz de </a:t>
            </a:r>
            <a:r>
              <a:rPr lang="es-ES_tradnl" sz="1600" dirty="0" smtClean="0">
                <a:ea typeface="Arial" charset="0"/>
                <a:cs typeface="Arial" charset="0"/>
              </a:rPr>
              <a:t>comparación </a:t>
            </a:r>
            <a:r>
              <a:rPr lang="es-ES_tradnl" sz="1600" dirty="0">
                <a:ea typeface="Arial" charset="0"/>
                <a:cs typeface="Arial" charset="0"/>
              </a:rPr>
              <a:t>de los valores por defectos de los par</a:t>
            </a:r>
            <a:r>
              <a:rPr lang="es-ES" sz="1600" dirty="0">
                <a:ea typeface="Arial" charset="0"/>
                <a:cs typeface="Arial" charset="0"/>
              </a:rPr>
              <a:t>á</a:t>
            </a:r>
            <a:r>
              <a:rPr lang="es-ES_tradnl" sz="1600" dirty="0">
                <a:ea typeface="Arial" charset="0"/>
                <a:cs typeface="Arial" charset="0"/>
              </a:rPr>
              <a:t>metros de cada convertidor desde diferentes fuentes.</a:t>
            </a:r>
            <a:endParaRPr lang="es-ES_tradnl" sz="1600" dirty="0" smtClean="0"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s-ES_tradnl" sz="1600" dirty="0" smtClean="0">
                <a:ea typeface="Arial" charset="0"/>
                <a:cs typeface="Arial" charset="0"/>
              </a:rPr>
              <a:t>Análisis de </a:t>
            </a:r>
            <a:r>
              <a:rPr lang="es-ES_tradnl" sz="1600" dirty="0">
                <a:ea typeface="Arial" charset="0"/>
                <a:cs typeface="Arial" charset="0"/>
              </a:rPr>
              <a:t>la DB de relaciones entre componentes </a:t>
            </a:r>
            <a:r>
              <a:rPr lang="es-ES_tradnl" sz="1600" dirty="0" smtClean="0">
                <a:ea typeface="Arial" charset="0"/>
                <a:cs typeface="Arial" charset="0"/>
              </a:rPr>
              <a:t>y eliminación</a:t>
            </a:r>
            <a:r>
              <a:rPr lang="es-ES" sz="1600" dirty="0" smtClean="0">
                <a:ea typeface="Arial" charset="0"/>
                <a:cs typeface="Arial" charset="0"/>
              </a:rPr>
              <a:t> de las entradas</a:t>
            </a:r>
            <a:r>
              <a:rPr lang="es-ES_tradnl" sz="1600" dirty="0" smtClean="0">
                <a:ea typeface="Arial" charset="0"/>
                <a:cs typeface="Arial" charset="0"/>
              </a:rPr>
              <a:t> no necesarias. </a:t>
            </a:r>
            <a:r>
              <a:rPr lang="es-ES" sz="1600" dirty="0" smtClean="0">
                <a:ea typeface="Arial" charset="0"/>
                <a:cs typeface="Arial" charset="0"/>
              </a:rPr>
              <a:t>~17Kb</a:t>
            </a:r>
            <a:endParaRPr lang="es-ES_tradnl" sz="1600" dirty="0" smtClean="0">
              <a:ea typeface="Arial" charset="0"/>
              <a:cs typeface="Arial" charset="0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rd FTEC Workshop</a:t>
            </a:r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Marcador de fecha 2"/>
          <p:cNvSpPr>
            <a:spLocks noGrp="1"/>
          </p:cNvSpPr>
          <p:nvPr>
            <p:ph type="dt" sz="half" idx="2"/>
          </p:nvPr>
        </p:nvSpPr>
        <p:spPr>
          <a:xfrm>
            <a:off x="3509930" y="6377705"/>
            <a:ext cx="2133600" cy="365125"/>
          </a:xfrm>
        </p:spPr>
        <p:txBody>
          <a:bodyPr/>
          <a:lstStyle/>
          <a:p>
            <a:fld id="{8BAD6151-3E3B-E74D-9631-79059078C894}" type="datetime1">
              <a:rPr lang="es-ES" smtClean="0"/>
              <a:t>29/5/18</a:t>
            </a:fld>
            <a:endParaRPr lang="en-US" dirty="0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540"/>
          <a:stretch/>
        </p:blipFill>
        <p:spPr>
          <a:xfrm>
            <a:off x="2003147" y="3754408"/>
            <a:ext cx="1157018" cy="1724008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0165" y="3640720"/>
            <a:ext cx="3666276" cy="22736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820" y="4046049"/>
            <a:ext cx="2659765" cy="185468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339" y="3906079"/>
            <a:ext cx="2864336" cy="213462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957" y="3946062"/>
            <a:ext cx="1764863" cy="205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30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sz="4800" dirty="0">
                <a:latin typeface="Arial" charset="0"/>
                <a:ea typeface="Arial" charset="0"/>
                <a:cs typeface="Arial" charset="0"/>
              </a:rPr>
              <a:t>Resumen de la </a:t>
            </a:r>
            <a:r>
              <a:rPr lang="es-ES_tradnl" sz="4800" dirty="0" smtClean="0">
                <a:latin typeface="Arial" charset="0"/>
                <a:ea typeface="Arial" charset="0"/>
                <a:cs typeface="Arial" charset="0"/>
              </a:rPr>
              <a:t>Experiencia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71450" indent="-171450">
              <a:buFont typeface="Arial" charset="0"/>
              <a:buChar char="•"/>
            </a:pP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Desarrollo 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de software de control en tiempo 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real.</a:t>
            </a:r>
            <a:endParaRPr lang="es-ES_tradnl" sz="3200" dirty="0"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Soporte operacional 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(</a:t>
            </a: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DevOps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) en 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sistemas 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críticos y con impacto directo.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2 años de experiencia en una </a:t>
            </a: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organizaci</a:t>
            </a:r>
            <a:r>
              <a:rPr lang="es-ES" sz="3200" dirty="0" err="1" smtClean="0">
                <a:latin typeface="Arial" charset="0"/>
                <a:ea typeface="Arial" charset="0"/>
                <a:cs typeface="Arial" charset="0"/>
              </a:rPr>
              <a:t>ó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n europea y formar parte de un proyecto de gran escala.</a:t>
            </a:r>
          </a:p>
          <a:p>
            <a:pPr marL="171450" indent="-171450">
              <a:buFont typeface="Arial" charset="0"/>
              <a:buChar char="•"/>
            </a:pPr>
            <a:endParaRPr lang="es-ES_tradnl" sz="3200" dirty="0" smtClean="0">
              <a:latin typeface="Arial" charset="0"/>
              <a:ea typeface="Arial" charset="0"/>
              <a:cs typeface="Arial" charset="0"/>
            </a:endParaRPr>
          </a:p>
          <a:p>
            <a:pPr marL="0" indent="0">
              <a:buNone/>
            </a:pPr>
            <a:r>
              <a:rPr lang="es-ES" sz="3200" dirty="0" smtClean="0">
                <a:latin typeface="Arial" charset="0"/>
                <a:ea typeface="Arial" charset="0"/>
                <a:cs typeface="Arial" charset="0"/>
              </a:rPr>
              <a:t>Formación</a:t>
            </a:r>
            <a:endParaRPr lang="es-ES_tradnl" sz="3200" dirty="0" smtClean="0">
              <a:latin typeface="Arial" charset="0"/>
              <a:ea typeface="Arial" charset="0"/>
              <a:cs typeface="Arial" charset="0"/>
            </a:endParaRPr>
          </a:p>
          <a:p>
            <a:pPr marL="171450" indent="-171450">
              <a:buFont typeface="Arial" charset="0"/>
              <a:buChar char="•"/>
            </a:pP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WhiteHat</a:t>
            </a:r>
            <a:r>
              <a:rPr lang="es-ES_tradnl" sz="320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200" smtClean="0">
                <a:latin typeface="Arial" charset="0"/>
                <a:ea typeface="Arial" charset="0"/>
                <a:cs typeface="Arial" charset="0"/>
              </a:rPr>
              <a:t>@ 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CERN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AXEL 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- </a:t>
            </a:r>
            <a:r>
              <a:rPr lang="es-ES_tradnl" sz="3200" dirty="0" err="1">
                <a:latin typeface="Arial" charset="0"/>
                <a:ea typeface="Arial" charset="0"/>
                <a:cs typeface="Arial" charset="0"/>
              </a:rPr>
              <a:t>Introduction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es-ES_tradnl" sz="3200" dirty="0" err="1">
                <a:latin typeface="Arial" charset="0"/>
                <a:ea typeface="Arial" charset="0"/>
                <a:cs typeface="Arial" charset="0"/>
              </a:rPr>
              <a:t>Particle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Accelerators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171450" indent="-171450">
              <a:buFont typeface="Arial" charset="0"/>
              <a:buChar char="•"/>
            </a:pP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tCSC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 - </a:t>
            </a:r>
            <a:r>
              <a:rPr lang="es-ES_tradnl" sz="3200" dirty="0" err="1">
                <a:latin typeface="Arial" charset="0"/>
                <a:ea typeface="Arial" charset="0"/>
                <a:cs typeface="Arial" charset="0"/>
              </a:rPr>
              <a:t>Efficient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200" dirty="0" err="1">
                <a:latin typeface="Arial" charset="0"/>
                <a:ea typeface="Arial" charset="0"/>
                <a:cs typeface="Arial" charset="0"/>
              </a:rPr>
              <a:t>Parallel</a:t>
            </a:r>
            <a:r>
              <a:rPr lang="es-ES_tradnl" sz="3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Computing of </a:t>
            </a:r>
            <a:r>
              <a:rPr lang="es-ES_tradnl" sz="3200" dirty="0" err="1" smtClean="0">
                <a:latin typeface="Arial" charset="0"/>
                <a:ea typeface="Arial" charset="0"/>
                <a:cs typeface="Arial" charset="0"/>
              </a:rPr>
              <a:t>Scientific</a:t>
            </a:r>
            <a:r>
              <a:rPr lang="es-ES_tradnl" sz="3200" dirty="0" smtClean="0">
                <a:latin typeface="Arial" charset="0"/>
                <a:ea typeface="Arial" charset="0"/>
                <a:cs typeface="Arial" charset="0"/>
              </a:rPr>
              <a:t> Data.</a:t>
            </a:r>
            <a:endParaRPr lang="es-ES_tradnl" dirty="0" smtClean="0"/>
          </a:p>
          <a:p>
            <a:pPr marL="0" indent="0">
              <a:buNone/>
            </a:pPr>
            <a:endParaRPr lang="es-ES_tradnl" dirty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5E29A6-215C-F44A-814A-38E40B005BC2}" type="datetime1">
              <a:rPr lang="es-ES" smtClean="0"/>
              <a:t>29/5/18</a:t>
            </a:fld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/>
              <a:t>6</a:t>
            </a:r>
            <a:r>
              <a:rPr lang="en-US" dirty="0" smtClean="0"/>
              <a:t>rd FTEC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33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3335</TotalTime>
  <Words>205</Words>
  <Application>Microsoft Macintosh PowerPoint</Application>
  <PresentationFormat>Presentación en pantalla (4:3)</PresentationFormat>
  <Paragraphs>31</Paragraphs>
  <Slides>4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Optima</vt:lpstr>
      <vt:lpstr>CERNCorporate4-3</vt:lpstr>
      <vt:lpstr>Presentación de PowerPoint</vt:lpstr>
      <vt:lpstr>Updating the power converter control software</vt:lpstr>
      <vt:lpstr>Project TE4902</vt:lpstr>
      <vt:lpstr>Resumen de la Experiencia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Usuario de Microsoft Office</cp:lastModifiedBy>
  <cp:revision>103</cp:revision>
  <dcterms:created xsi:type="dcterms:W3CDTF">2012-11-30T11:04:26Z</dcterms:created>
  <dcterms:modified xsi:type="dcterms:W3CDTF">2018-05-29T12:33:40Z</dcterms:modified>
</cp:coreProperties>
</file>