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4" r:id="rId2"/>
  </p:sldMasterIdLst>
  <p:notesMasterIdLst>
    <p:notesMasterId r:id="rId7"/>
  </p:notesMasterIdLst>
  <p:sldIdLst>
    <p:sldId id="256" r:id="rId3"/>
    <p:sldId id="269" r:id="rId4"/>
    <p:sldId id="271" r:id="rId5"/>
    <p:sldId id="270" r:id="rId6"/>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08" autoAdjust="0"/>
    <p:restoredTop sz="85109" autoAdjust="0"/>
  </p:normalViewPr>
  <p:slideViewPr>
    <p:cSldViewPr snapToGrid="0">
      <p:cViewPr varScale="1">
        <p:scale>
          <a:sx n="112" d="100"/>
          <a:sy n="112" d="100"/>
        </p:scale>
        <p:origin x="1452" y="9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7222F1-2593-4605-A863-6645EF2CDD8F}" type="doc">
      <dgm:prSet loTypeId="urn:microsoft.com/office/officeart/2005/8/layout/process4" loCatId="list" qsTypeId="urn:microsoft.com/office/officeart/2005/8/quickstyle/3d1" qsCatId="3D" csTypeId="urn:microsoft.com/office/officeart/2005/8/colors/accent1_2" csCatId="accent1" phldr="1"/>
      <dgm:spPr/>
      <dgm:t>
        <a:bodyPr/>
        <a:lstStyle/>
        <a:p>
          <a:endParaRPr lang="en-US"/>
        </a:p>
      </dgm:t>
    </dgm:pt>
    <dgm:pt modelId="{81C8D3BE-4F00-4468-BB92-98FF90BA7471}">
      <dgm:prSet phldrT="[Text]" custT="1"/>
      <dgm:spPr>
        <a:gradFill rotWithShape="0">
          <a:gsLst>
            <a:gs pos="0">
              <a:srgbClr val="0053A1"/>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dgm:spPr>
      <dgm:t>
        <a:bodyPr/>
        <a:lstStyle/>
        <a:p>
          <a:r>
            <a:rPr lang="en-GB" sz="1100" noProof="0" dirty="0" smtClean="0"/>
            <a:t>Visual system development</a:t>
          </a:r>
          <a:endParaRPr lang="en-GB" sz="1100" noProof="0" dirty="0"/>
        </a:p>
      </dgm:t>
    </dgm:pt>
    <dgm:pt modelId="{08DE2819-BB78-4EB8-89C3-766C98F36FE5}" type="parTrans" cxnId="{B3BF59BE-B86E-451E-8294-E8899A06AA66}">
      <dgm:prSet/>
      <dgm:spPr/>
      <dgm:t>
        <a:bodyPr/>
        <a:lstStyle/>
        <a:p>
          <a:endParaRPr lang="en-US"/>
        </a:p>
      </dgm:t>
    </dgm:pt>
    <dgm:pt modelId="{5FAB4B0E-170C-41D0-9883-735EBC105E7A}" type="sibTrans" cxnId="{B3BF59BE-B86E-451E-8294-E8899A06AA66}">
      <dgm:prSet/>
      <dgm:spPr/>
      <dgm:t>
        <a:bodyPr/>
        <a:lstStyle/>
        <a:p>
          <a:endParaRPr lang="en-US"/>
        </a:p>
      </dgm:t>
    </dgm:pt>
    <dgm:pt modelId="{FECC7001-4408-468D-A186-6EF70B968BC7}">
      <dgm:prSet phldrT="[Text]" custT="1"/>
      <dgm:spPr/>
      <dgm:t>
        <a:bodyPr/>
        <a:lstStyle/>
        <a:p>
          <a:r>
            <a:rPr lang="en-US" sz="1000" b="1" dirty="0" smtClean="0">
              <a:latin typeface="Corbel" panose="020B0503020204020204" pitchFamily="34" charset="0"/>
            </a:rPr>
            <a:t>C++/Python</a:t>
          </a:r>
          <a:endParaRPr lang="en-US" sz="1000" b="1" dirty="0">
            <a:latin typeface="Corbel" panose="020B0503020204020204" pitchFamily="34" charset="0"/>
          </a:endParaRPr>
        </a:p>
      </dgm:t>
    </dgm:pt>
    <dgm:pt modelId="{FAC99903-19C2-4769-9DEF-9F08AA5C9817}" type="parTrans" cxnId="{B42BD899-6597-4E1E-9438-9840E6D85E65}">
      <dgm:prSet/>
      <dgm:spPr/>
      <dgm:t>
        <a:bodyPr/>
        <a:lstStyle/>
        <a:p>
          <a:endParaRPr lang="en-US"/>
        </a:p>
      </dgm:t>
    </dgm:pt>
    <dgm:pt modelId="{36F684EA-24E6-4CA4-94AA-F160E558791B}" type="sibTrans" cxnId="{B42BD899-6597-4E1E-9438-9840E6D85E65}">
      <dgm:prSet/>
      <dgm:spPr/>
      <dgm:t>
        <a:bodyPr/>
        <a:lstStyle/>
        <a:p>
          <a:endParaRPr lang="en-US"/>
        </a:p>
      </dgm:t>
    </dgm:pt>
    <dgm:pt modelId="{9688CCE5-D02D-471B-890E-B32DC0EF87BA}">
      <dgm:prSet phldrT="[Text]" custT="1"/>
      <dgm:spPr/>
      <dgm:t>
        <a:bodyPr/>
        <a:lstStyle/>
        <a:p>
          <a:r>
            <a:rPr lang="en-US" sz="1000" b="1" dirty="0" err="1" smtClean="0">
              <a:latin typeface="Corbel" panose="020B0503020204020204" pitchFamily="34" charset="0"/>
            </a:rPr>
            <a:t>OpenCV</a:t>
          </a:r>
          <a:endParaRPr lang="en-US" sz="1000" b="1" dirty="0">
            <a:latin typeface="Corbel" panose="020B0503020204020204" pitchFamily="34" charset="0"/>
          </a:endParaRPr>
        </a:p>
      </dgm:t>
    </dgm:pt>
    <dgm:pt modelId="{91976264-486D-4602-B0B2-5090C1E8AD29}" type="parTrans" cxnId="{DC725854-01FA-4869-823A-4358D25CA40D}">
      <dgm:prSet/>
      <dgm:spPr/>
      <dgm:t>
        <a:bodyPr/>
        <a:lstStyle/>
        <a:p>
          <a:endParaRPr lang="en-US"/>
        </a:p>
      </dgm:t>
    </dgm:pt>
    <dgm:pt modelId="{D6F9DE3E-1268-43BC-A475-96F61D96477D}" type="sibTrans" cxnId="{DC725854-01FA-4869-823A-4358D25CA40D}">
      <dgm:prSet/>
      <dgm:spPr/>
      <dgm:t>
        <a:bodyPr/>
        <a:lstStyle/>
        <a:p>
          <a:endParaRPr lang="en-US"/>
        </a:p>
      </dgm:t>
    </dgm:pt>
    <dgm:pt modelId="{68824263-B8E7-447F-95B5-741234C30610}">
      <dgm:prSet phldrT="[Text]" custT="1"/>
      <dgm:spPr/>
      <dgm:t>
        <a:bodyPr/>
        <a:lstStyle/>
        <a:p>
          <a:r>
            <a:rPr lang="en-US" sz="1000" b="1" dirty="0" smtClean="0">
              <a:latin typeface="Corbel" panose="020B0503020204020204" pitchFamily="34" charset="0"/>
            </a:rPr>
            <a:t>Tracking</a:t>
          </a:r>
          <a:endParaRPr lang="en-US" sz="700" b="1" dirty="0">
            <a:latin typeface="Corbel" panose="020B0503020204020204" pitchFamily="34" charset="0"/>
          </a:endParaRPr>
        </a:p>
      </dgm:t>
    </dgm:pt>
    <dgm:pt modelId="{8D5FA0FD-68B3-402B-92EA-8DACC93F1E47}" type="parTrans" cxnId="{569CEFD2-A842-429C-94C5-B8F23F7AC43F}">
      <dgm:prSet/>
      <dgm:spPr/>
      <dgm:t>
        <a:bodyPr/>
        <a:lstStyle/>
        <a:p>
          <a:endParaRPr lang="en-US"/>
        </a:p>
      </dgm:t>
    </dgm:pt>
    <dgm:pt modelId="{B98569BB-0279-4AA3-9D71-80B3E07B70EE}" type="sibTrans" cxnId="{569CEFD2-A842-429C-94C5-B8F23F7AC43F}">
      <dgm:prSet/>
      <dgm:spPr/>
      <dgm:t>
        <a:bodyPr/>
        <a:lstStyle/>
        <a:p>
          <a:endParaRPr lang="en-US"/>
        </a:p>
      </dgm:t>
    </dgm:pt>
    <dgm:pt modelId="{AC841911-064A-4C25-B9B6-C5AEB4C51D46}">
      <dgm:prSet phldrT="[Text]" custT="1"/>
      <dgm:spPr/>
      <dgm:t>
        <a:bodyPr/>
        <a:lstStyle/>
        <a:p>
          <a:r>
            <a:rPr lang="en-GB" sz="1000" b="1" noProof="0" dirty="0" smtClean="0">
              <a:latin typeface="Corbel" panose="020B0503020204020204" pitchFamily="34" charset="0"/>
            </a:rPr>
            <a:t>Feature detection</a:t>
          </a:r>
          <a:endParaRPr lang="en-GB" sz="1000" b="1" noProof="0" dirty="0">
            <a:latin typeface="Corbel" panose="020B0503020204020204" pitchFamily="34" charset="0"/>
          </a:endParaRPr>
        </a:p>
      </dgm:t>
    </dgm:pt>
    <dgm:pt modelId="{D0B7DD6E-31FD-4080-BCD3-CCF4A3FE619A}" type="parTrans" cxnId="{7F74493C-7E2D-4E3C-AD10-B4D65618B277}">
      <dgm:prSet/>
      <dgm:spPr/>
      <dgm:t>
        <a:bodyPr/>
        <a:lstStyle/>
        <a:p>
          <a:endParaRPr lang="en-US"/>
        </a:p>
      </dgm:t>
    </dgm:pt>
    <dgm:pt modelId="{CC4DB299-6464-41DB-9E01-7D757F8C6AEA}" type="sibTrans" cxnId="{7F74493C-7E2D-4E3C-AD10-B4D65618B277}">
      <dgm:prSet/>
      <dgm:spPr/>
      <dgm:t>
        <a:bodyPr/>
        <a:lstStyle/>
        <a:p>
          <a:endParaRPr lang="en-US"/>
        </a:p>
      </dgm:t>
    </dgm:pt>
    <dgm:pt modelId="{0BE65346-C521-4D11-8A07-841F98DDA9B1}">
      <dgm:prSet phldrT="[Text]" custT="1"/>
      <dgm:spPr/>
      <dgm:t>
        <a:bodyPr/>
        <a:lstStyle/>
        <a:p>
          <a:r>
            <a:rPr lang="en-GB" sz="1100" noProof="0" dirty="0" smtClean="0"/>
            <a:t>Distance determination</a:t>
          </a:r>
          <a:endParaRPr lang="en-GB" sz="1100" noProof="0" dirty="0"/>
        </a:p>
      </dgm:t>
    </dgm:pt>
    <dgm:pt modelId="{42DDF39A-B448-4B5A-B8B3-8EF92B571010}" type="parTrans" cxnId="{64AB383A-3729-417F-8785-46DDD798E54A}">
      <dgm:prSet/>
      <dgm:spPr/>
      <dgm:t>
        <a:bodyPr/>
        <a:lstStyle/>
        <a:p>
          <a:endParaRPr lang="en-US"/>
        </a:p>
      </dgm:t>
    </dgm:pt>
    <dgm:pt modelId="{1A29CAEB-6FA8-4C7D-BC13-766C61F42D69}" type="sibTrans" cxnId="{64AB383A-3729-417F-8785-46DDD798E54A}">
      <dgm:prSet/>
      <dgm:spPr/>
      <dgm:t>
        <a:bodyPr/>
        <a:lstStyle/>
        <a:p>
          <a:endParaRPr lang="en-US"/>
        </a:p>
      </dgm:t>
    </dgm:pt>
    <dgm:pt modelId="{4DA797FA-0892-4B36-B094-8F42779E170D}">
      <dgm:prSet phldrT="[Text]" custT="1"/>
      <dgm:spPr/>
      <dgm:t>
        <a:bodyPr/>
        <a:lstStyle/>
        <a:p>
          <a:r>
            <a:rPr lang="en-GB" sz="1000" b="1" noProof="0" dirty="0" smtClean="0">
              <a:latin typeface="Corbel" panose="020B0503020204020204" pitchFamily="34" charset="0"/>
            </a:rPr>
            <a:t>Triangulation</a:t>
          </a:r>
          <a:endParaRPr lang="en-GB" sz="1000" b="1" noProof="0" dirty="0">
            <a:latin typeface="Corbel" panose="020B0503020204020204" pitchFamily="34" charset="0"/>
          </a:endParaRPr>
        </a:p>
      </dgm:t>
    </dgm:pt>
    <dgm:pt modelId="{21D0A03C-F804-4710-8D18-CDCA4450E10A}" type="parTrans" cxnId="{694F87B6-935C-4EF0-B7E2-1137104D3AA0}">
      <dgm:prSet/>
      <dgm:spPr/>
      <dgm:t>
        <a:bodyPr/>
        <a:lstStyle/>
        <a:p>
          <a:endParaRPr lang="en-US"/>
        </a:p>
      </dgm:t>
    </dgm:pt>
    <dgm:pt modelId="{4E6A3F0A-3701-4560-846E-E0CB27E16ECE}" type="sibTrans" cxnId="{694F87B6-935C-4EF0-B7E2-1137104D3AA0}">
      <dgm:prSet/>
      <dgm:spPr/>
      <dgm:t>
        <a:bodyPr/>
        <a:lstStyle/>
        <a:p>
          <a:endParaRPr lang="en-US"/>
        </a:p>
      </dgm:t>
    </dgm:pt>
    <dgm:pt modelId="{5A67A0D8-02B3-42A9-9948-0FBDD3BEFE88}">
      <dgm:prSet phldrT="[Text]" custT="1"/>
      <dgm:spPr/>
      <dgm:t>
        <a:bodyPr/>
        <a:lstStyle/>
        <a:p>
          <a:r>
            <a:rPr lang="en-GB" sz="1000" b="1" noProof="0" dirty="0" smtClean="0">
              <a:latin typeface="Corbel" panose="020B0503020204020204" pitchFamily="34" charset="0"/>
            </a:rPr>
            <a:t>Normal distribution</a:t>
          </a:r>
          <a:endParaRPr lang="en-GB" sz="1000" b="1" noProof="0" dirty="0">
            <a:latin typeface="Corbel" panose="020B0503020204020204" pitchFamily="34" charset="0"/>
          </a:endParaRPr>
        </a:p>
      </dgm:t>
    </dgm:pt>
    <dgm:pt modelId="{1FE2C815-999F-438D-B74F-991863C852DB}" type="parTrans" cxnId="{0B389BE0-2B17-4F11-AE3C-07A73D9C8032}">
      <dgm:prSet/>
      <dgm:spPr/>
      <dgm:t>
        <a:bodyPr/>
        <a:lstStyle/>
        <a:p>
          <a:endParaRPr lang="en-US"/>
        </a:p>
      </dgm:t>
    </dgm:pt>
    <dgm:pt modelId="{AD6EC1F1-EB07-4649-8EBC-D6B0F02A02E6}" type="sibTrans" cxnId="{0B389BE0-2B17-4F11-AE3C-07A73D9C8032}">
      <dgm:prSet/>
      <dgm:spPr/>
      <dgm:t>
        <a:bodyPr/>
        <a:lstStyle/>
        <a:p>
          <a:endParaRPr lang="en-US"/>
        </a:p>
      </dgm:t>
    </dgm:pt>
    <dgm:pt modelId="{61EABDE1-1652-4CFF-8C12-19387FED47DF}">
      <dgm:prSet phldrT="[Text]" custT="1"/>
      <dgm:spPr/>
      <dgm:t>
        <a:bodyPr/>
        <a:lstStyle/>
        <a:p>
          <a:r>
            <a:rPr lang="en-GB" sz="1100" noProof="0" dirty="0" smtClean="0"/>
            <a:t>Benchmarks correlation on metallic pieces</a:t>
          </a:r>
          <a:endParaRPr lang="en-GB" sz="1100" noProof="0" dirty="0"/>
        </a:p>
      </dgm:t>
    </dgm:pt>
    <dgm:pt modelId="{2DA28355-1075-45CB-871D-F70EA3C50DA6}" type="sibTrans" cxnId="{52B1B19F-EF34-4046-9DD3-79D9C77FA5E3}">
      <dgm:prSet/>
      <dgm:spPr/>
      <dgm:t>
        <a:bodyPr/>
        <a:lstStyle/>
        <a:p>
          <a:endParaRPr lang="en-US"/>
        </a:p>
      </dgm:t>
    </dgm:pt>
    <dgm:pt modelId="{C7579B45-7115-4990-9690-7B70C5EEF0C9}" type="parTrans" cxnId="{52B1B19F-EF34-4046-9DD3-79D9C77FA5E3}">
      <dgm:prSet/>
      <dgm:spPr/>
      <dgm:t>
        <a:bodyPr/>
        <a:lstStyle/>
        <a:p>
          <a:endParaRPr lang="en-US"/>
        </a:p>
      </dgm:t>
    </dgm:pt>
    <dgm:pt modelId="{3294F76A-8679-4D72-AAC1-41AC55AD40D8}" type="pres">
      <dgm:prSet presAssocID="{867222F1-2593-4605-A863-6645EF2CDD8F}" presName="Name0" presStyleCnt="0">
        <dgm:presLayoutVars>
          <dgm:dir/>
          <dgm:animLvl val="lvl"/>
          <dgm:resizeHandles val="exact"/>
        </dgm:presLayoutVars>
      </dgm:prSet>
      <dgm:spPr/>
      <dgm:t>
        <a:bodyPr/>
        <a:lstStyle/>
        <a:p>
          <a:endParaRPr lang="en-US"/>
        </a:p>
      </dgm:t>
    </dgm:pt>
    <dgm:pt modelId="{37965D14-C37E-4906-86E8-89F6995A2029}" type="pres">
      <dgm:prSet presAssocID="{0BE65346-C521-4D11-8A07-841F98DDA9B1}" presName="boxAndChildren" presStyleCnt="0"/>
      <dgm:spPr/>
    </dgm:pt>
    <dgm:pt modelId="{F4303E57-C592-44D9-84A3-138EF1D49F8B}" type="pres">
      <dgm:prSet presAssocID="{0BE65346-C521-4D11-8A07-841F98DDA9B1}" presName="parentTextBox" presStyleLbl="node1" presStyleIdx="0" presStyleCnt="3"/>
      <dgm:spPr/>
      <dgm:t>
        <a:bodyPr/>
        <a:lstStyle/>
        <a:p>
          <a:endParaRPr lang="en-US"/>
        </a:p>
      </dgm:t>
    </dgm:pt>
    <dgm:pt modelId="{CBC430C7-47CB-4DC0-AFDA-6BD48479EC1B}" type="pres">
      <dgm:prSet presAssocID="{0BE65346-C521-4D11-8A07-841F98DDA9B1}" presName="entireBox" presStyleLbl="node1" presStyleIdx="0" presStyleCnt="3"/>
      <dgm:spPr/>
      <dgm:t>
        <a:bodyPr/>
        <a:lstStyle/>
        <a:p>
          <a:endParaRPr lang="en-US"/>
        </a:p>
      </dgm:t>
    </dgm:pt>
    <dgm:pt modelId="{F5DEC62D-DBA3-4F00-83DD-2E50EF0A0955}" type="pres">
      <dgm:prSet presAssocID="{0BE65346-C521-4D11-8A07-841F98DDA9B1}" presName="descendantBox" presStyleCnt="0"/>
      <dgm:spPr/>
    </dgm:pt>
    <dgm:pt modelId="{96F00BDB-131C-471D-8A03-017E1958EFDF}" type="pres">
      <dgm:prSet presAssocID="{4DA797FA-0892-4B36-B094-8F42779E170D}" presName="childTextBox" presStyleLbl="fgAccFollowNode1" presStyleIdx="0" presStyleCnt="6">
        <dgm:presLayoutVars>
          <dgm:bulletEnabled val="1"/>
        </dgm:presLayoutVars>
      </dgm:prSet>
      <dgm:spPr/>
      <dgm:t>
        <a:bodyPr/>
        <a:lstStyle/>
        <a:p>
          <a:endParaRPr lang="en-US"/>
        </a:p>
      </dgm:t>
    </dgm:pt>
    <dgm:pt modelId="{873AA9A5-4B05-41F0-B09F-D66E0E544B2C}" type="pres">
      <dgm:prSet presAssocID="{5A67A0D8-02B3-42A9-9948-0FBDD3BEFE88}" presName="childTextBox" presStyleLbl="fgAccFollowNode1" presStyleIdx="1" presStyleCnt="6">
        <dgm:presLayoutVars>
          <dgm:bulletEnabled val="1"/>
        </dgm:presLayoutVars>
      </dgm:prSet>
      <dgm:spPr/>
      <dgm:t>
        <a:bodyPr/>
        <a:lstStyle/>
        <a:p>
          <a:endParaRPr lang="en-US"/>
        </a:p>
      </dgm:t>
    </dgm:pt>
    <dgm:pt modelId="{B64E7C80-2FF7-4437-9FCB-D76903772193}" type="pres">
      <dgm:prSet presAssocID="{2DA28355-1075-45CB-871D-F70EA3C50DA6}" presName="sp" presStyleCnt="0"/>
      <dgm:spPr/>
    </dgm:pt>
    <dgm:pt modelId="{B84857A2-920F-46E8-AE49-011E26BCCAF2}" type="pres">
      <dgm:prSet presAssocID="{61EABDE1-1652-4CFF-8C12-19387FED47DF}" presName="arrowAndChildren" presStyleCnt="0"/>
      <dgm:spPr/>
    </dgm:pt>
    <dgm:pt modelId="{490A393F-F593-4DFB-BB92-C98C5272E313}" type="pres">
      <dgm:prSet presAssocID="{61EABDE1-1652-4CFF-8C12-19387FED47DF}" presName="parentTextArrow" presStyleLbl="node1" presStyleIdx="0" presStyleCnt="3"/>
      <dgm:spPr/>
      <dgm:t>
        <a:bodyPr/>
        <a:lstStyle/>
        <a:p>
          <a:endParaRPr lang="en-US"/>
        </a:p>
      </dgm:t>
    </dgm:pt>
    <dgm:pt modelId="{4F11C6C3-5216-40DD-8654-546BDBBE097D}" type="pres">
      <dgm:prSet presAssocID="{61EABDE1-1652-4CFF-8C12-19387FED47DF}" presName="arrow" presStyleLbl="node1" presStyleIdx="1" presStyleCnt="3" custScaleY="122943"/>
      <dgm:spPr/>
      <dgm:t>
        <a:bodyPr/>
        <a:lstStyle/>
        <a:p>
          <a:endParaRPr lang="en-US"/>
        </a:p>
      </dgm:t>
    </dgm:pt>
    <dgm:pt modelId="{461B0722-39FB-43A3-80CF-2E3D5A05403D}" type="pres">
      <dgm:prSet presAssocID="{61EABDE1-1652-4CFF-8C12-19387FED47DF}" presName="descendantArrow" presStyleCnt="0"/>
      <dgm:spPr/>
    </dgm:pt>
    <dgm:pt modelId="{280A330C-AE7A-41EE-8FFC-6174480DB320}" type="pres">
      <dgm:prSet presAssocID="{68824263-B8E7-447F-95B5-741234C30610}" presName="childTextArrow" presStyleLbl="fgAccFollowNode1" presStyleIdx="2" presStyleCnt="6">
        <dgm:presLayoutVars>
          <dgm:bulletEnabled val="1"/>
        </dgm:presLayoutVars>
      </dgm:prSet>
      <dgm:spPr/>
      <dgm:t>
        <a:bodyPr/>
        <a:lstStyle/>
        <a:p>
          <a:endParaRPr lang="en-US"/>
        </a:p>
      </dgm:t>
    </dgm:pt>
    <dgm:pt modelId="{309A084B-9118-42A5-9519-9D5DE962F62E}" type="pres">
      <dgm:prSet presAssocID="{AC841911-064A-4C25-B9B6-C5AEB4C51D46}" presName="childTextArrow" presStyleLbl="fgAccFollowNode1" presStyleIdx="3" presStyleCnt="6">
        <dgm:presLayoutVars>
          <dgm:bulletEnabled val="1"/>
        </dgm:presLayoutVars>
      </dgm:prSet>
      <dgm:spPr/>
      <dgm:t>
        <a:bodyPr/>
        <a:lstStyle/>
        <a:p>
          <a:endParaRPr lang="en-US"/>
        </a:p>
      </dgm:t>
    </dgm:pt>
    <dgm:pt modelId="{CDB7AE11-DCF2-4C79-992A-3827AB1BEBC1}" type="pres">
      <dgm:prSet presAssocID="{5FAB4B0E-170C-41D0-9883-735EBC105E7A}" presName="sp" presStyleCnt="0"/>
      <dgm:spPr/>
    </dgm:pt>
    <dgm:pt modelId="{CA03623E-62F0-4439-8D40-64954D05A3B4}" type="pres">
      <dgm:prSet presAssocID="{81C8D3BE-4F00-4468-BB92-98FF90BA7471}" presName="arrowAndChildren" presStyleCnt="0"/>
      <dgm:spPr/>
    </dgm:pt>
    <dgm:pt modelId="{3E952CDC-377D-4212-A02C-9F5904A39048}" type="pres">
      <dgm:prSet presAssocID="{81C8D3BE-4F00-4468-BB92-98FF90BA7471}" presName="parentTextArrow" presStyleLbl="node1" presStyleIdx="1" presStyleCnt="3"/>
      <dgm:spPr/>
      <dgm:t>
        <a:bodyPr/>
        <a:lstStyle/>
        <a:p>
          <a:endParaRPr lang="en-US"/>
        </a:p>
      </dgm:t>
    </dgm:pt>
    <dgm:pt modelId="{C910BACD-B53F-4D28-8876-EABA45887E7E}" type="pres">
      <dgm:prSet presAssocID="{81C8D3BE-4F00-4468-BB92-98FF90BA7471}" presName="arrow" presStyleLbl="node1" presStyleIdx="2" presStyleCnt="3"/>
      <dgm:spPr/>
      <dgm:t>
        <a:bodyPr/>
        <a:lstStyle/>
        <a:p>
          <a:endParaRPr lang="en-US"/>
        </a:p>
      </dgm:t>
    </dgm:pt>
    <dgm:pt modelId="{B839DDFC-F16C-489F-B7EF-380D377E856F}" type="pres">
      <dgm:prSet presAssocID="{81C8D3BE-4F00-4468-BB92-98FF90BA7471}" presName="descendantArrow" presStyleCnt="0"/>
      <dgm:spPr/>
    </dgm:pt>
    <dgm:pt modelId="{F04C72FB-23B8-42E2-AB8D-29711E37AA0C}" type="pres">
      <dgm:prSet presAssocID="{FECC7001-4408-468D-A186-6EF70B968BC7}" presName="childTextArrow" presStyleLbl="fgAccFollowNode1" presStyleIdx="4" presStyleCnt="6">
        <dgm:presLayoutVars>
          <dgm:bulletEnabled val="1"/>
        </dgm:presLayoutVars>
      </dgm:prSet>
      <dgm:spPr/>
      <dgm:t>
        <a:bodyPr/>
        <a:lstStyle/>
        <a:p>
          <a:endParaRPr lang="en-US"/>
        </a:p>
      </dgm:t>
    </dgm:pt>
    <dgm:pt modelId="{F195B90D-CA9C-40D8-8485-53349F5776A1}" type="pres">
      <dgm:prSet presAssocID="{9688CCE5-D02D-471B-890E-B32DC0EF87BA}" presName="childTextArrow" presStyleLbl="fgAccFollowNode1" presStyleIdx="5" presStyleCnt="6">
        <dgm:presLayoutVars>
          <dgm:bulletEnabled val="1"/>
        </dgm:presLayoutVars>
      </dgm:prSet>
      <dgm:spPr/>
      <dgm:t>
        <a:bodyPr/>
        <a:lstStyle/>
        <a:p>
          <a:endParaRPr lang="en-US"/>
        </a:p>
      </dgm:t>
    </dgm:pt>
  </dgm:ptLst>
  <dgm:cxnLst>
    <dgm:cxn modelId="{DC725854-01FA-4869-823A-4358D25CA40D}" srcId="{81C8D3BE-4F00-4468-BB92-98FF90BA7471}" destId="{9688CCE5-D02D-471B-890E-B32DC0EF87BA}" srcOrd="1" destOrd="0" parTransId="{91976264-486D-4602-B0B2-5090C1E8AD29}" sibTransId="{D6F9DE3E-1268-43BC-A475-96F61D96477D}"/>
    <dgm:cxn modelId="{32678BC0-E87A-41D7-831E-5816FC44DDE6}" type="presOf" srcId="{5A67A0D8-02B3-42A9-9948-0FBDD3BEFE88}" destId="{873AA9A5-4B05-41F0-B09F-D66E0E544B2C}" srcOrd="0" destOrd="0" presId="urn:microsoft.com/office/officeart/2005/8/layout/process4"/>
    <dgm:cxn modelId="{802D297F-189A-47B0-B1D4-5AEAAC7DDD39}" type="presOf" srcId="{81C8D3BE-4F00-4468-BB92-98FF90BA7471}" destId="{C910BACD-B53F-4D28-8876-EABA45887E7E}" srcOrd="1" destOrd="0" presId="urn:microsoft.com/office/officeart/2005/8/layout/process4"/>
    <dgm:cxn modelId="{7867C06B-AFA0-475F-8AB8-B6C03A02E0E8}" type="presOf" srcId="{4DA797FA-0892-4B36-B094-8F42779E170D}" destId="{96F00BDB-131C-471D-8A03-017E1958EFDF}" srcOrd="0" destOrd="0" presId="urn:microsoft.com/office/officeart/2005/8/layout/process4"/>
    <dgm:cxn modelId="{FD02C74A-8DC2-478F-9BAA-AF81F60DC254}" type="presOf" srcId="{68824263-B8E7-447F-95B5-741234C30610}" destId="{280A330C-AE7A-41EE-8FFC-6174480DB320}" srcOrd="0" destOrd="0" presId="urn:microsoft.com/office/officeart/2005/8/layout/process4"/>
    <dgm:cxn modelId="{16E609E4-9201-4860-B44F-2F5439B890E1}" type="presOf" srcId="{AC841911-064A-4C25-B9B6-C5AEB4C51D46}" destId="{309A084B-9118-42A5-9519-9D5DE962F62E}" srcOrd="0" destOrd="0" presId="urn:microsoft.com/office/officeart/2005/8/layout/process4"/>
    <dgm:cxn modelId="{0B389BE0-2B17-4F11-AE3C-07A73D9C8032}" srcId="{0BE65346-C521-4D11-8A07-841F98DDA9B1}" destId="{5A67A0D8-02B3-42A9-9948-0FBDD3BEFE88}" srcOrd="1" destOrd="0" parTransId="{1FE2C815-999F-438D-B74F-991863C852DB}" sibTransId="{AD6EC1F1-EB07-4649-8EBC-D6B0F02A02E6}"/>
    <dgm:cxn modelId="{39CF2FBB-5027-4EDA-9482-A28BDBE5B9D2}" type="presOf" srcId="{FECC7001-4408-468D-A186-6EF70B968BC7}" destId="{F04C72FB-23B8-42E2-AB8D-29711E37AA0C}" srcOrd="0" destOrd="0" presId="urn:microsoft.com/office/officeart/2005/8/layout/process4"/>
    <dgm:cxn modelId="{694F87B6-935C-4EF0-B7E2-1137104D3AA0}" srcId="{0BE65346-C521-4D11-8A07-841F98DDA9B1}" destId="{4DA797FA-0892-4B36-B094-8F42779E170D}" srcOrd="0" destOrd="0" parTransId="{21D0A03C-F804-4710-8D18-CDCA4450E10A}" sibTransId="{4E6A3F0A-3701-4560-846E-E0CB27E16ECE}"/>
    <dgm:cxn modelId="{4C884893-BDFF-4761-9E91-2E541F4DCD8A}" type="presOf" srcId="{61EABDE1-1652-4CFF-8C12-19387FED47DF}" destId="{490A393F-F593-4DFB-BB92-C98C5272E313}" srcOrd="0" destOrd="0" presId="urn:microsoft.com/office/officeart/2005/8/layout/process4"/>
    <dgm:cxn modelId="{988940C7-4740-4252-B70B-3FE955E5CA98}" type="presOf" srcId="{0BE65346-C521-4D11-8A07-841F98DDA9B1}" destId="{CBC430C7-47CB-4DC0-AFDA-6BD48479EC1B}" srcOrd="1" destOrd="0" presId="urn:microsoft.com/office/officeart/2005/8/layout/process4"/>
    <dgm:cxn modelId="{569CEFD2-A842-429C-94C5-B8F23F7AC43F}" srcId="{61EABDE1-1652-4CFF-8C12-19387FED47DF}" destId="{68824263-B8E7-447F-95B5-741234C30610}" srcOrd="0" destOrd="0" parTransId="{8D5FA0FD-68B3-402B-92EA-8DACC93F1E47}" sibTransId="{B98569BB-0279-4AA3-9D71-80B3E07B70EE}"/>
    <dgm:cxn modelId="{64AB383A-3729-417F-8785-46DDD798E54A}" srcId="{867222F1-2593-4605-A863-6645EF2CDD8F}" destId="{0BE65346-C521-4D11-8A07-841F98DDA9B1}" srcOrd="2" destOrd="0" parTransId="{42DDF39A-B448-4B5A-B8B3-8EF92B571010}" sibTransId="{1A29CAEB-6FA8-4C7D-BC13-766C61F42D69}"/>
    <dgm:cxn modelId="{7F74493C-7E2D-4E3C-AD10-B4D65618B277}" srcId="{61EABDE1-1652-4CFF-8C12-19387FED47DF}" destId="{AC841911-064A-4C25-B9B6-C5AEB4C51D46}" srcOrd="1" destOrd="0" parTransId="{D0B7DD6E-31FD-4080-BCD3-CCF4A3FE619A}" sibTransId="{CC4DB299-6464-41DB-9E01-7D757F8C6AEA}"/>
    <dgm:cxn modelId="{6CCE5631-7E1D-49A8-B74A-7BE0C1AA4E98}" type="presOf" srcId="{61EABDE1-1652-4CFF-8C12-19387FED47DF}" destId="{4F11C6C3-5216-40DD-8654-546BDBBE097D}" srcOrd="1" destOrd="0" presId="urn:microsoft.com/office/officeart/2005/8/layout/process4"/>
    <dgm:cxn modelId="{B42BD899-6597-4E1E-9438-9840E6D85E65}" srcId="{81C8D3BE-4F00-4468-BB92-98FF90BA7471}" destId="{FECC7001-4408-468D-A186-6EF70B968BC7}" srcOrd="0" destOrd="0" parTransId="{FAC99903-19C2-4769-9DEF-9F08AA5C9817}" sibTransId="{36F684EA-24E6-4CA4-94AA-F160E558791B}"/>
    <dgm:cxn modelId="{B3BF59BE-B86E-451E-8294-E8899A06AA66}" srcId="{867222F1-2593-4605-A863-6645EF2CDD8F}" destId="{81C8D3BE-4F00-4468-BB92-98FF90BA7471}" srcOrd="0" destOrd="0" parTransId="{08DE2819-BB78-4EB8-89C3-766C98F36FE5}" sibTransId="{5FAB4B0E-170C-41D0-9883-735EBC105E7A}"/>
    <dgm:cxn modelId="{AE9570BA-6551-496A-B9C5-C0B0FBE14BF4}" type="presOf" srcId="{867222F1-2593-4605-A863-6645EF2CDD8F}" destId="{3294F76A-8679-4D72-AAC1-41AC55AD40D8}" srcOrd="0" destOrd="0" presId="urn:microsoft.com/office/officeart/2005/8/layout/process4"/>
    <dgm:cxn modelId="{52B1B19F-EF34-4046-9DD3-79D9C77FA5E3}" srcId="{867222F1-2593-4605-A863-6645EF2CDD8F}" destId="{61EABDE1-1652-4CFF-8C12-19387FED47DF}" srcOrd="1" destOrd="0" parTransId="{C7579B45-7115-4990-9690-7B70C5EEF0C9}" sibTransId="{2DA28355-1075-45CB-871D-F70EA3C50DA6}"/>
    <dgm:cxn modelId="{93A348A7-505F-46E4-99BC-567481542594}" type="presOf" srcId="{9688CCE5-D02D-471B-890E-B32DC0EF87BA}" destId="{F195B90D-CA9C-40D8-8485-53349F5776A1}" srcOrd="0" destOrd="0" presId="urn:microsoft.com/office/officeart/2005/8/layout/process4"/>
    <dgm:cxn modelId="{01999711-CE86-44AC-8226-525D4728A56A}" type="presOf" srcId="{81C8D3BE-4F00-4468-BB92-98FF90BA7471}" destId="{3E952CDC-377D-4212-A02C-9F5904A39048}" srcOrd="0" destOrd="0" presId="urn:microsoft.com/office/officeart/2005/8/layout/process4"/>
    <dgm:cxn modelId="{C10C2448-C2A9-4707-82D1-76F7C8FEFF0F}" type="presOf" srcId="{0BE65346-C521-4D11-8A07-841F98DDA9B1}" destId="{F4303E57-C592-44D9-84A3-138EF1D49F8B}" srcOrd="0" destOrd="0" presId="urn:microsoft.com/office/officeart/2005/8/layout/process4"/>
    <dgm:cxn modelId="{4458E6C8-5A8C-4413-A92B-949FC71E9041}" type="presParOf" srcId="{3294F76A-8679-4D72-AAC1-41AC55AD40D8}" destId="{37965D14-C37E-4906-86E8-89F6995A2029}" srcOrd="0" destOrd="0" presId="urn:microsoft.com/office/officeart/2005/8/layout/process4"/>
    <dgm:cxn modelId="{714668B1-1068-44E9-84F8-181637C654F3}" type="presParOf" srcId="{37965D14-C37E-4906-86E8-89F6995A2029}" destId="{F4303E57-C592-44D9-84A3-138EF1D49F8B}" srcOrd="0" destOrd="0" presId="urn:microsoft.com/office/officeart/2005/8/layout/process4"/>
    <dgm:cxn modelId="{72E6695A-0545-427E-8535-F428A2190041}" type="presParOf" srcId="{37965D14-C37E-4906-86E8-89F6995A2029}" destId="{CBC430C7-47CB-4DC0-AFDA-6BD48479EC1B}" srcOrd="1" destOrd="0" presId="urn:microsoft.com/office/officeart/2005/8/layout/process4"/>
    <dgm:cxn modelId="{8CA206F7-26CB-4F08-9FE3-38F4521651B1}" type="presParOf" srcId="{37965D14-C37E-4906-86E8-89F6995A2029}" destId="{F5DEC62D-DBA3-4F00-83DD-2E50EF0A0955}" srcOrd="2" destOrd="0" presId="urn:microsoft.com/office/officeart/2005/8/layout/process4"/>
    <dgm:cxn modelId="{587ADE5C-41FE-4284-8B42-1BBD7EED554D}" type="presParOf" srcId="{F5DEC62D-DBA3-4F00-83DD-2E50EF0A0955}" destId="{96F00BDB-131C-471D-8A03-017E1958EFDF}" srcOrd="0" destOrd="0" presId="urn:microsoft.com/office/officeart/2005/8/layout/process4"/>
    <dgm:cxn modelId="{4739581E-87E3-4A48-B5C5-C0C8B532BED6}" type="presParOf" srcId="{F5DEC62D-DBA3-4F00-83DD-2E50EF0A0955}" destId="{873AA9A5-4B05-41F0-B09F-D66E0E544B2C}" srcOrd="1" destOrd="0" presId="urn:microsoft.com/office/officeart/2005/8/layout/process4"/>
    <dgm:cxn modelId="{8D79B860-73B9-4362-AE77-FA02F9BBADE5}" type="presParOf" srcId="{3294F76A-8679-4D72-AAC1-41AC55AD40D8}" destId="{B64E7C80-2FF7-4437-9FCB-D76903772193}" srcOrd="1" destOrd="0" presId="urn:microsoft.com/office/officeart/2005/8/layout/process4"/>
    <dgm:cxn modelId="{CC54A8AF-6BC9-4338-8DDD-51E3B2272A7A}" type="presParOf" srcId="{3294F76A-8679-4D72-AAC1-41AC55AD40D8}" destId="{B84857A2-920F-46E8-AE49-011E26BCCAF2}" srcOrd="2" destOrd="0" presId="urn:microsoft.com/office/officeart/2005/8/layout/process4"/>
    <dgm:cxn modelId="{E749E72D-D879-44C0-9883-E8E9EC48957D}" type="presParOf" srcId="{B84857A2-920F-46E8-AE49-011E26BCCAF2}" destId="{490A393F-F593-4DFB-BB92-C98C5272E313}" srcOrd="0" destOrd="0" presId="urn:microsoft.com/office/officeart/2005/8/layout/process4"/>
    <dgm:cxn modelId="{D1BF53A2-6A0F-42C1-8FE7-26E5B19914BA}" type="presParOf" srcId="{B84857A2-920F-46E8-AE49-011E26BCCAF2}" destId="{4F11C6C3-5216-40DD-8654-546BDBBE097D}" srcOrd="1" destOrd="0" presId="urn:microsoft.com/office/officeart/2005/8/layout/process4"/>
    <dgm:cxn modelId="{BF3F9CE2-305F-4E16-B18F-0E94697F98D2}" type="presParOf" srcId="{B84857A2-920F-46E8-AE49-011E26BCCAF2}" destId="{461B0722-39FB-43A3-80CF-2E3D5A05403D}" srcOrd="2" destOrd="0" presId="urn:microsoft.com/office/officeart/2005/8/layout/process4"/>
    <dgm:cxn modelId="{B04057AF-E342-4056-9731-5745E9BA2EDE}" type="presParOf" srcId="{461B0722-39FB-43A3-80CF-2E3D5A05403D}" destId="{280A330C-AE7A-41EE-8FFC-6174480DB320}" srcOrd="0" destOrd="0" presId="urn:microsoft.com/office/officeart/2005/8/layout/process4"/>
    <dgm:cxn modelId="{4624107F-407E-417E-AF46-B973D90E92AB}" type="presParOf" srcId="{461B0722-39FB-43A3-80CF-2E3D5A05403D}" destId="{309A084B-9118-42A5-9519-9D5DE962F62E}" srcOrd="1" destOrd="0" presId="urn:microsoft.com/office/officeart/2005/8/layout/process4"/>
    <dgm:cxn modelId="{C76C7527-2C66-4EF8-A8CD-D93E8312153E}" type="presParOf" srcId="{3294F76A-8679-4D72-AAC1-41AC55AD40D8}" destId="{CDB7AE11-DCF2-4C79-992A-3827AB1BEBC1}" srcOrd="3" destOrd="0" presId="urn:microsoft.com/office/officeart/2005/8/layout/process4"/>
    <dgm:cxn modelId="{3C654A01-9566-4CA5-8536-FFF0536F541F}" type="presParOf" srcId="{3294F76A-8679-4D72-AAC1-41AC55AD40D8}" destId="{CA03623E-62F0-4439-8D40-64954D05A3B4}" srcOrd="4" destOrd="0" presId="urn:microsoft.com/office/officeart/2005/8/layout/process4"/>
    <dgm:cxn modelId="{7611E7F4-F860-4BCC-9704-69AC26A9F271}" type="presParOf" srcId="{CA03623E-62F0-4439-8D40-64954D05A3B4}" destId="{3E952CDC-377D-4212-A02C-9F5904A39048}" srcOrd="0" destOrd="0" presId="urn:microsoft.com/office/officeart/2005/8/layout/process4"/>
    <dgm:cxn modelId="{61322D53-789B-4D54-AB02-5CFC9C5E15A4}" type="presParOf" srcId="{CA03623E-62F0-4439-8D40-64954D05A3B4}" destId="{C910BACD-B53F-4D28-8876-EABA45887E7E}" srcOrd="1" destOrd="0" presId="urn:microsoft.com/office/officeart/2005/8/layout/process4"/>
    <dgm:cxn modelId="{A29CDFFD-E064-4AEF-BBDA-4F01837B403B}" type="presParOf" srcId="{CA03623E-62F0-4439-8D40-64954D05A3B4}" destId="{B839DDFC-F16C-489F-B7EF-380D377E856F}" srcOrd="2" destOrd="0" presId="urn:microsoft.com/office/officeart/2005/8/layout/process4"/>
    <dgm:cxn modelId="{2BEF9F1A-FA15-4383-8EE7-4A77A8FEC0F1}" type="presParOf" srcId="{B839DDFC-F16C-489F-B7EF-380D377E856F}" destId="{F04C72FB-23B8-42E2-AB8D-29711E37AA0C}" srcOrd="0" destOrd="0" presId="urn:microsoft.com/office/officeart/2005/8/layout/process4"/>
    <dgm:cxn modelId="{936C72E2-3DDE-4462-B01B-B17039B38176}" type="presParOf" srcId="{B839DDFC-F16C-489F-B7EF-380D377E856F}" destId="{F195B90D-CA9C-40D8-8485-53349F5776A1}" srcOrd="1" destOrd="0" presId="urn:microsoft.com/office/officeart/2005/8/layout/process4"/>
  </dgm:cxnLst>
  <dgm:bg/>
  <dgm:whole/>
  <dgm:extLst>
    <a:ext uri="http://schemas.microsoft.com/office/drawing/2008/diagram">
      <dsp:dataModelExt xmlns:dsp="http://schemas.microsoft.com/office/drawing/2008/diagram" relId="rId2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C430C7-47CB-4DC0-AFDA-6BD48479EC1B}">
      <dsp:nvSpPr>
        <dsp:cNvPr id="0" name=""/>
        <dsp:cNvSpPr/>
      </dsp:nvSpPr>
      <dsp:spPr>
        <a:xfrm>
          <a:off x="0" y="1790426"/>
          <a:ext cx="1867138" cy="526717"/>
        </a:xfrm>
        <a:prstGeom prst="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GB" sz="1100" kern="1200" noProof="0" dirty="0" smtClean="0"/>
            <a:t>Distance determination</a:t>
          </a:r>
          <a:endParaRPr lang="en-GB" sz="1100" kern="1200" noProof="0" dirty="0"/>
        </a:p>
      </dsp:txBody>
      <dsp:txXfrm>
        <a:off x="0" y="1790426"/>
        <a:ext cx="1867138" cy="284427"/>
      </dsp:txXfrm>
    </dsp:sp>
    <dsp:sp modelId="{96F00BDB-131C-471D-8A03-017E1958EFDF}">
      <dsp:nvSpPr>
        <dsp:cNvPr id="0" name=""/>
        <dsp:cNvSpPr/>
      </dsp:nvSpPr>
      <dsp:spPr>
        <a:xfrm>
          <a:off x="0" y="2064319"/>
          <a:ext cx="933569" cy="242289"/>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n-GB" sz="1000" b="1" kern="1200" noProof="0" dirty="0" smtClean="0">
              <a:latin typeface="Corbel" panose="020B0503020204020204" pitchFamily="34" charset="0"/>
            </a:rPr>
            <a:t>Triangulation</a:t>
          </a:r>
          <a:endParaRPr lang="en-GB" sz="1000" b="1" kern="1200" noProof="0" dirty="0">
            <a:latin typeface="Corbel" panose="020B0503020204020204" pitchFamily="34" charset="0"/>
          </a:endParaRPr>
        </a:p>
      </dsp:txBody>
      <dsp:txXfrm>
        <a:off x="0" y="2064319"/>
        <a:ext cx="933569" cy="242289"/>
      </dsp:txXfrm>
    </dsp:sp>
    <dsp:sp modelId="{873AA9A5-4B05-41F0-B09F-D66E0E544B2C}">
      <dsp:nvSpPr>
        <dsp:cNvPr id="0" name=""/>
        <dsp:cNvSpPr/>
      </dsp:nvSpPr>
      <dsp:spPr>
        <a:xfrm>
          <a:off x="933569" y="2064319"/>
          <a:ext cx="933569" cy="242289"/>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n-GB" sz="1000" b="1" kern="1200" noProof="0" dirty="0" smtClean="0">
              <a:latin typeface="Corbel" panose="020B0503020204020204" pitchFamily="34" charset="0"/>
            </a:rPr>
            <a:t>Normal distribution</a:t>
          </a:r>
          <a:endParaRPr lang="en-GB" sz="1000" b="1" kern="1200" noProof="0" dirty="0">
            <a:latin typeface="Corbel" panose="020B0503020204020204" pitchFamily="34" charset="0"/>
          </a:endParaRPr>
        </a:p>
      </dsp:txBody>
      <dsp:txXfrm>
        <a:off x="933569" y="2064319"/>
        <a:ext cx="933569" cy="242289"/>
      </dsp:txXfrm>
    </dsp:sp>
    <dsp:sp modelId="{4F11C6C3-5216-40DD-8654-546BDBBE097D}">
      <dsp:nvSpPr>
        <dsp:cNvPr id="0" name=""/>
        <dsp:cNvSpPr/>
      </dsp:nvSpPr>
      <dsp:spPr>
        <a:xfrm rot="10800000">
          <a:off x="0" y="802376"/>
          <a:ext cx="1867138" cy="995950"/>
        </a:xfrm>
        <a:prstGeom prst="upArrowCallou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GB" sz="1100" kern="1200" noProof="0" dirty="0" smtClean="0"/>
            <a:t>Benchmarks correlation on metallic pieces</a:t>
          </a:r>
          <a:endParaRPr lang="en-GB" sz="1100" kern="1200" noProof="0" dirty="0"/>
        </a:p>
      </dsp:txBody>
      <dsp:txXfrm rot="-10800000">
        <a:off x="0" y="802376"/>
        <a:ext cx="1867138" cy="349578"/>
      </dsp:txXfrm>
    </dsp:sp>
    <dsp:sp modelId="{280A330C-AE7A-41EE-8FFC-6174480DB320}">
      <dsp:nvSpPr>
        <dsp:cNvPr id="0" name=""/>
        <dsp:cNvSpPr/>
      </dsp:nvSpPr>
      <dsp:spPr>
        <a:xfrm>
          <a:off x="0" y="1179648"/>
          <a:ext cx="933569" cy="24221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n-US" sz="1000" b="1" kern="1200" dirty="0" smtClean="0">
              <a:latin typeface="Corbel" panose="020B0503020204020204" pitchFamily="34" charset="0"/>
            </a:rPr>
            <a:t>Tracking</a:t>
          </a:r>
          <a:endParaRPr lang="en-US" sz="700" b="1" kern="1200" dirty="0">
            <a:latin typeface="Corbel" panose="020B0503020204020204" pitchFamily="34" charset="0"/>
          </a:endParaRPr>
        </a:p>
      </dsp:txBody>
      <dsp:txXfrm>
        <a:off x="0" y="1179648"/>
        <a:ext cx="933569" cy="242217"/>
      </dsp:txXfrm>
    </dsp:sp>
    <dsp:sp modelId="{309A084B-9118-42A5-9519-9D5DE962F62E}">
      <dsp:nvSpPr>
        <dsp:cNvPr id="0" name=""/>
        <dsp:cNvSpPr/>
      </dsp:nvSpPr>
      <dsp:spPr>
        <a:xfrm>
          <a:off x="933569" y="1179648"/>
          <a:ext cx="933569" cy="24221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n-GB" sz="1000" b="1" kern="1200" noProof="0" dirty="0" smtClean="0">
              <a:latin typeface="Corbel" panose="020B0503020204020204" pitchFamily="34" charset="0"/>
            </a:rPr>
            <a:t>Feature detection</a:t>
          </a:r>
          <a:endParaRPr lang="en-GB" sz="1000" b="1" kern="1200" noProof="0" dirty="0">
            <a:latin typeface="Corbel" panose="020B0503020204020204" pitchFamily="34" charset="0"/>
          </a:endParaRPr>
        </a:p>
      </dsp:txBody>
      <dsp:txXfrm>
        <a:off x="933569" y="1179648"/>
        <a:ext cx="933569" cy="242217"/>
      </dsp:txXfrm>
    </dsp:sp>
    <dsp:sp modelId="{C910BACD-B53F-4D28-8876-EABA45887E7E}">
      <dsp:nvSpPr>
        <dsp:cNvPr id="0" name=""/>
        <dsp:cNvSpPr/>
      </dsp:nvSpPr>
      <dsp:spPr>
        <a:xfrm rot="10800000">
          <a:off x="0" y="186"/>
          <a:ext cx="1867138" cy="810091"/>
        </a:xfrm>
        <a:prstGeom prst="upArrowCallout">
          <a:avLst/>
        </a:prstGeom>
        <a:gradFill rotWithShape="0">
          <a:gsLst>
            <a:gs pos="0">
              <a:srgbClr val="0053A1"/>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r>
            <a:rPr lang="en-GB" sz="1100" kern="1200" noProof="0" dirty="0" smtClean="0"/>
            <a:t>Visual system development</a:t>
          </a:r>
          <a:endParaRPr lang="en-GB" sz="1100" kern="1200" noProof="0" dirty="0"/>
        </a:p>
      </dsp:txBody>
      <dsp:txXfrm rot="-10800000">
        <a:off x="0" y="186"/>
        <a:ext cx="1867138" cy="284342"/>
      </dsp:txXfrm>
    </dsp:sp>
    <dsp:sp modelId="{F04C72FB-23B8-42E2-AB8D-29711E37AA0C}">
      <dsp:nvSpPr>
        <dsp:cNvPr id="0" name=""/>
        <dsp:cNvSpPr/>
      </dsp:nvSpPr>
      <dsp:spPr>
        <a:xfrm>
          <a:off x="0" y="284528"/>
          <a:ext cx="933569" cy="24221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n-US" sz="1000" b="1" kern="1200" dirty="0" smtClean="0">
              <a:latin typeface="Corbel" panose="020B0503020204020204" pitchFamily="34" charset="0"/>
            </a:rPr>
            <a:t>C++/Python</a:t>
          </a:r>
          <a:endParaRPr lang="en-US" sz="1000" b="1" kern="1200" dirty="0">
            <a:latin typeface="Corbel" panose="020B0503020204020204" pitchFamily="34" charset="0"/>
          </a:endParaRPr>
        </a:p>
      </dsp:txBody>
      <dsp:txXfrm>
        <a:off x="0" y="284528"/>
        <a:ext cx="933569" cy="242217"/>
      </dsp:txXfrm>
    </dsp:sp>
    <dsp:sp modelId="{F195B90D-CA9C-40D8-8485-53349F5776A1}">
      <dsp:nvSpPr>
        <dsp:cNvPr id="0" name=""/>
        <dsp:cNvSpPr/>
      </dsp:nvSpPr>
      <dsp:spPr>
        <a:xfrm>
          <a:off x="933569" y="284528"/>
          <a:ext cx="933569" cy="242217"/>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1120" tIns="12700" rIns="71120" bIns="12700" numCol="1" spcCol="1270" anchor="ctr" anchorCtr="0">
          <a:noAutofit/>
        </a:bodyPr>
        <a:lstStyle/>
        <a:p>
          <a:pPr lvl="0" algn="ctr" defTabSz="444500">
            <a:lnSpc>
              <a:spcPct val="90000"/>
            </a:lnSpc>
            <a:spcBef>
              <a:spcPct val="0"/>
            </a:spcBef>
            <a:spcAft>
              <a:spcPct val="35000"/>
            </a:spcAft>
          </a:pPr>
          <a:r>
            <a:rPr lang="en-US" sz="1000" b="1" kern="1200" dirty="0" err="1" smtClean="0">
              <a:latin typeface="Corbel" panose="020B0503020204020204" pitchFamily="34" charset="0"/>
            </a:rPr>
            <a:t>OpenCV</a:t>
          </a:r>
          <a:endParaRPr lang="en-US" sz="1000" b="1" kern="1200" dirty="0">
            <a:latin typeface="Corbel" panose="020B0503020204020204" pitchFamily="34" charset="0"/>
          </a:endParaRPr>
        </a:p>
      </dsp:txBody>
      <dsp:txXfrm>
        <a:off x="933569" y="284528"/>
        <a:ext cx="933569" cy="242217"/>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9" name="PlaceHolder 1"/>
          <p:cNvSpPr>
            <a:spLocks noGrp="1"/>
          </p:cNvSpPr>
          <p:nvPr>
            <p:ph type="body"/>
          </p:nvPr>
        </p:nvSpPr>
        <p:spPr>
          <a:xfrm>
            <a:off x="756000" y="5078520"/>
            <a:ext cx="6047640" cy="4811040"/>
          </a:xfrm>
          <a:prstGeom prst="rect">
            <a:avLst/>
          </a:prstGeom>
        </p:spPr>
        <p:txBody>
          <a:bodyPr lIns="0" tIns="0" rIns="0" bIns="0"/>
          <a:lstStyle/>
          <a:p>
            <a:r>
              <a:rPr lang="es-ES" sz="2000">
                <a:latin typeface="Arial"/>
              </a:rPr>
              <a:t>Pulse para editar el formato de las notas</a:t>
            </a:r>
            <a:endParaRPr/>
          </a:p>
        </p:txBody>
      </p:sp>
      <p:sp>
        <p:nvSpPr>
          <p:cNvPr id="170" name="PlaceHolder 2"/>
          <p:cNvSpPr>
            <a:spLocks noGrp="1"/>
          </p:cNvSpPr>
          <p:nvPr>
            <p:ph type="hdr"/>
          </p:nvPr>
        </p:nvSpPr>
        <p:spPr>
          <a:xfrm>
            <a:off x="0" y="0"/>
            <a:ext cx="3280680" cy="534240"/>
          </a:xfrm>
          <a:prstGeom prst="rect">
            <a:avLst/>
          </a:prstGeom>
        </p:spPr>
        <p:txBody>
          <a:bodyPr lIns="0" tIns="0" rIns="0" bIns="0"/>
          <a:lstStyle/>
          <a:p>
            <a:r>
              <a:rPr lang="es-ES" sz="1400">
                <a:latin typeface="Times New Roman"/>
              </a:rPr>
              <a:t>&lt;encabezamiento&gt;</a:t>
            </a:r>
            <a:endParaRPr/>
          </a:p>
        </p:txBody>
      </p:sp>
      <p:sp>
        <p:nvSpPr>
          <p:cNvPr id="171" name="PlaceHolder 3"/>
          <p:cNvSpPr>
            <a:spLocks noGrp="1"/>
          </p:cNvSpPr>
          <p:nvPr>
            <p:ph type="dt"/>
          </p:nvPr>
        </p:nvSpPr>
        <p:spPr>
          <a:xfrm>
            <a:off x="4278960" y="0"/>
            <a:ext cx="3280680" cy="534240"/>
          </a:xfrm>
          <a:prstGeom prst="rect">
            <a:avLst/>
          </a:prstGeom>
        </p:spPr>
        <p:txBody>
          <a:bodyPr lIns="0" tIns="0" rIns="0" bIns="0"/>
          <a:lstStyle/>
          <a:p>
            <a:pPr algn="r"/>
            <a:r>
              <a:rPr lang="es-ES" sz="1400">
                <a:latin typeface="Times New Roman"/>
              </a:rPr>
              <a:t>&lt;fecha/hora&gt;</a:t>
            </a:r>
            <a:endParaRPr/>
          </a:p>
        </p:txBody>
      </p:sp>
      <p:sp>
        <p:nvSpPr>
          <p:cNvPr id="172" name="PlaceHolder 4"/>
          <p:cNvSpPr>
            <a:spLocks noGrp="1"/>
          </p:cNvSpPr>
          <p:nvPr>
            <p:ph type="ftr"/>
          </p:nvPr>
        </p:nvSpPr>
        <p:spPr>
          <a:xfrm>
            <a:off x="0" y="10157400"/>
            <a:ext cx="3280680" cy="534240"/>
          </a:xfrm>
          <a:prstGeom prst="rect">
            <a:avLst/>
          </a:prstGeom>
        </p:spPr>
        <p:txBody>
          <a:bodyPr lIns="0" tIns="0" rIns="0" bIns="0" anchor="b"/>
          <a:lstStyle/>
          <a:p>
            <a:r>
              <a:rPr lang="es-ES" sz="1400">
                <a:latin typeface="Times New Roman"/>
              </a:rPr>
              <a:t>&lt;pie de página&gt;</a:t>
            </a:r>
            <a:endParaRPr/>
          </a:p>
        </p:txBody>
      </p:sp>
      <p:sp>
        <p:nvSpPr>
          <p:cNvPr id="173" name="PlaceHolder 5"/>
          <p:cNvSpPr>
            <a:spLocks noGrp="1"/>
          </p:cNvSpPr>
          <p:nvPr>
            <p:ph type="sldNum"/>
          </p:nvPr>
        </p:nvSpPr>
        <p:spPr>
          <a:xfrm>
            <a:off x="4278960" y="10157400"/>
            <a:ext cx="3280680" cy="534240"/>
          </a:xfrm>
          <a:prstGeom prst="rect">
            <a:avLst/>
          </a:prstGeom>
        </p:spPr>
        <p:txBody>
          <a:bodyPr lIns="0" tIns="0" rIns="0" bIns="0" anchor="b"/>
          <a:lstStyle/>
          <a:p>
            <a:pPr algn="r"/>
            <a:fld id="{6C98405B-5BB0-4437-AD60-90AD1722E8EF}" type="slidenum">
              <a:rPr lang="es-ES" sz="1400">
                <a:latin typeface="Times New Roman"/>
              </a:rPr>
              <a:t>‹#›</a:t>
            </a:fld>
            <a:endParaRPr/>
          </a:p>
        </p:txBody>
      </p:sp>
    </p:spTree>
    <p:extLst>
      <p:ext uri="{BB962C8B-B14F-4D97-AF65-F5344CB8AC3E}">
        <p14:creationId xmlns:p14="http://schemas.microsoft.com/office/powerpoint/2010/main" val="1015133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 name="PlaceHolder 1"/>
          <p:cNvSpPr>
            <a:spLocks noGrp="1"/>
          </p:cNvSpPr>
          <p:nvPr>
            <p:ph type="body"/>
          </p:nvPr>
        </p:nvSpPr>
        <p:spPr>
          <a:xfrm>
            <a:off x="679320" y="4751280"/>
            <a:ext cx="5438520" cy="3887280"/>
          </a:xfrm>
          <a:prstGeom prst="rect">
            <a:avLst/>
          </a:prstGeom>
        </p:spPr>
        <p:txBody>
          <a:bodyPr/>
          <a:lstStyle/>
          <a:p>
            <a:endParaRPr dirty="0"/>
          </a:p>
        </p:txBody>
      </p:sp>
      <p:sp>
        <p:nvSpPr>
          <p:cNvPr id="213" name="TextShape 2"/>
          <p:cNvSpPr txBox="1"/>
          <p:nvPr/>
        </p:nvSpPr>
        <p:spPr>
          <a:xfrm>
            <a:off x="3849840" y="9377280"/>
            <a:ext cx="2945880" cy="495000"/>
          </a:xfrm>
          <a:prstGeom prst="rect">
            <a:avLst/>
          </a:prstGeom>
        </p:spPr>
        <p:txBody>
          <a:bodyPr anchor="b"/>
          <a:lstStyle/>
          <a:p>
            <a:pPr>
              <a:lnSpc>
                <a:spcPct val="100000"/>
              </a:lnSpc>
            </a:pPr>
            <a:fld id="{EFD41A48-6EAB-41BC-85A7-301C297E516E}" type="slidenum">
              <a:rPr lang="es-ES" sz="1200">
                <a:solidFill>
                  <a:srgbClr val="000000"/>
                </a:solidFill>
                <a:latin typeface="Calibri"/>
              </a:rPr>
              <a:t>1</a:t>
            </a:fld>
            <a:endParaRPr dirty="0"/>
          </a:p>
        </p:txBody>
      </p:sp>
    </p:spTree>
    <p:extLst>
      <p:ext uri="{BB962C8B-B14F-4D97-AF65-F5344CB8AC3E}">
        <p14:creationId xmlns:p14="http://schemas.microsoft.com/office/powerpoint/2010/main" val="2492364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7925" y="1233488"/>
            <a:ext cx="4441825" cy="3332162"/>
          </a:xfrm>
          <a:prstGeom prst="rect">
            <a:avLst/>
          </a:prstGeom>
          <a:noFill/>
          <a:ln w="12700">
            <a:solidFill>
              <a:prstClr val="black"/>
            </a:solidFill>
          </a:ln>
        </p:spPr>
      </p:sp>
      <p:sp>
        <p:nvSpPr>
          <p:cNvPr id="3" name="Notes Placeholder 2"/>
          <p:cNvSpPr>
            <a:spLocks noGrp="1"/>
          </p:cNvSpPr>
          <p:nvPr>
            <p:ph type="body" idx="1"/>
          </p:nvPr>
        </p:nvSpPr>
        <p:spPr/>
        <p:txBody>
          <a:bodyPr/>
          <a:lstStyle/>
          <a:p>
            <a:r>
              <a:rPr lang="en-GB" noProof="0" dirty="0" smtClean="0"/>
              <a:t>- N. Distribution</a:t>
            </a:r>
            <a:r>
              <a:rPr lang="en-GB" baseline="0" noProof="0" dirty="0" smtClean="0"/>
              <a:t> to allow the system show the distance with less than 5% of error</a:t>
            </a:r>
          </a:p>
          <a:p>
            <a:r>
              <a:rPr lang="en-GB" baseline="0" noProof="0" dirty="0" smtClean="0"/>
              <a:t>- Drag &amp; drop</a:t>
            </a:r>
          </a:p>
          <a:p>
            <a:r>
              <a:rPr lang="en-GB" noProof="0" dirty="0" smtClean="0"/>
              <a:t>- Insulated Sq. Behaviour, if some square is getting</a:t>
            </a:r>
            <a:r>
              <a:rPr lang="en-GB" baseline="0" noProof="0" dirty="0" smtClean="0"/>
              <a:t> a weird behaviour, if compulsory to remove it from the estimation. I used </a:t>
            </a:r>
            <a:r>
              <a:rPr lang="en-GB" noProof="0" dirty="0" smtClean="0"/>
              <a:t>some </a:t>
            </a:r>
            <a:r>
              <a:rPr lang="en-GB" b="1" noProof="0" dirty="0" smtClean="0"/>
              <a:t>thresholds</a:t>
            </a:r>
            <a:r>
              <a:rPr lang="en-GB" noProof="0" dirty="0" smtClean="0"/>
              <a:t> for it </a:t>
            </a:r>
          </a:p>
          <a:p>
            <a:endParaRPr lang="en-GB" dirty="0" smtClean="0"/>
          </a:p>
          <a:p>
            <a:r>
              <a:rPr lang="en-GB" dirty="0" smtClean="0"/>
              <a:t>Faster-RCNN</a:t>
            </a:r>
            <a:r>
              <a:rPr lang="en-GB" baseline="0" dirty="0" smtClean="0"/>
              <a:t>-based. T</a:t>
            </a:r>
            <a:r>
              <a:rPr lang="en-GB" dirty="0" smtClean="0"/>
              <a:t>he model that offered better accuracy for this technique was the ResNet101</a:t>
            </a:r>
            <a:endParaRPr lang="en-GB" dirty="0"/>
          </a:p>
        </p:txBody>
      </p:sp>
      <p:sp>
        <p:nvSpPr>
          <p:cNvPr id="4" name="Slide Number Placeholder 3"/>
          <p:cNvSpPr>
            <a:spLocks noGrp="1"/>
          </p:cNvSpPr>
          <p:nvPr>
            <p:ph type="sldNum" idx="10"/>
          </p:nvPr>
        </p:nvSpPr>
        <p:spPr/>
        <p:txBody>
          <a:bodyPr/>
          <a:lstStyle/>
          <a:p>
            <a:pPr algn="r"/>
            <a:fld id="{6C98405B-5BB0-4437-AD60-90AD1722E8EF}" type="slidenum">
              <a:rPr lang="es-ES" sz="1400" smtClean="0">
                <a:latin typeface="Times New Roman"/>
              </a:rPr>
              <a:t>2</a:t>
            </a:fld>
            <a:endParaRPr lang="es-ES"/>
          </a:p>
        </p:txBody>
      </p:sp>
    </p:spTree>
    <p:extLst>
      <p:ext uri="{BB962C8B-B14F-4D97-AF65-F5344CB8AC3E}">
        <p14:creationId xmlns:p14="http://schemas.microsoft.com/office/powerpoint/2010/main" val="13517741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7925" y="1233488"/>
            <a:ext cx="4441825" cy="3332162"/>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GB" noProof="0" dirty="0"/>
          </a:p>
        </p:txBody>
      </p:sp>
      <p:sp>
        <p:nvSpPr>
          <p:cNvPr id="4" name="Slide Number Placeholder 3"/>
          <p:cNvSpPr>
            <a:spLocks noGrp="1"/>
          </p:cNvSpPr>
          <p:nvPr>
            <p:ph type="sldNum" idx="10"/>
          </p:nvPr>
        </p:nvSpPr>
        <p:spPr/>
        <p:txBody>
          <a:bodyPr/>
          <a:lstStyle/>
          <a:p>
            <a:pPr algn="r"/>
            <a:fld id="{6C98405B-5BB0-4437-AD60-90AD1722E8EF}" type="slidenum">
              <a:rPr lang="es-ES" sz="1400" smtClean="0">
                <a:latin typeface="Times New Roman"/>
              </a:rPr>
              <a:t>3</a:t>
            </a:fld>
            <a:endParaRPr lang="es-ES"/>
          </a:p>
        </p:txBody>
      </p:sp>
    </p:spTree>
    <p:extLst>
      <p:ext uri="{BB962C8B-B14F-4D97-AF65-F5344CB8AC3E}">
        <p14:creationId xmlns:p14="http://schemas.microsoft.com/office/powerpoint/2010/main" val="1863731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27" name="PlaceHolder 2"/>
          <p:cNvSpPr>
            <a:spLocks noGrp="1"/>
          </p:cNvSpPr>
          <p:nvPr>
            <p:ph type="body"/>
          </p:nvPr>
        </p:nvSpPr>
        <p:spPr>
          <a:xfrm>
            <a:off x="457200" y="2352960"/>
            <a:ext cx="4073400" cy="1870920"/>
          </a:xfrm>
          <a:prstGeom prst="rect">
            <a:avLst/>
          </a:prstGeom>
        </p:spPr>
        <p:txBody>
          <a:bodyPr lIns="0" tIns="0" rIns="0" bIns="0"/>
          <a:lstStyle/>
          <a:p>
            <a:endParaRPr/>
          </a:p>
        </p:txBody>
      </p:sp>
      <p:sp>
        <p:nvSpPr>
          <p:cNvPr id="28" name="PlaceHolder 3"/>
          <p:cNvSpPr>
            <a:spLocks noGrp="1"/>
          </p:cNvSpPr>
          <p:nvPr>
            <p:ph type="body"/>
          </p:nvPr>
        </p:nvSpPr>
        <p:spPr>
          <a:xfrm>
            <a:off x="457200" y="4402080"/>
            <a:ext cx="4073400" cy="187092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30" name="PlaceHolder 2"/>
          <p:cNvSpPr>
            <a:spLocks noGrp="1"/>
          </p:cNvSpPr>
          <p:nvPr>
            <p:ph type="body"/>
          </p:nvPr>
        </p:nvSpPr>
        <p:spPr>
          <a:xfrm>
            <a:off x="457200" y="2352960"/>
            <a:ext cx="1987560" cy="1870920"/>
          </a:xfrm>
          <a:prstGeom prst="rect">
            <a:avLst/>
          </a:prstGeom>
        </p:spPr>
        <p:txBody>
          <a:bodyPr lIns="0" tIns="0" rIns="0" bIns="0"/>
          <a:lstStyle/>
          <a:p>
            <a:endParaRPr/>
          </a:p>
        </p:txBody>
      </p:sp>
      <p:sp>
        <p:nvSpPr>
          <p:cNvPr id="31" name="PlaceHolder 3"/>
          <p:cNvSpPr>
            <a:spLocks noGrp="1"/>
          </p:cNvSpPr>
          <p:nvPr>
            <p:ph type="body"/>
          </p:nvPr>
        </p:nvSpPr>
        <p:spPr>
          <a:xfrm>
            <a:off x="2544480" y="2352960"/>
            <a:ext cx="1987560" cy="1870920"/>
          </a:xfrm>
          <a:prstGeom prst="rect">
            <a:avLst/>
          </a:prstGeom>
        </p:spPr>
        <p:txBody>
          <a:bodyPr lIns="0" tIns="0" rIns="0" bIns="0"/>
          <a:lstStyle/>
          <a:p>
            <a:endParaRPr/>
          </a:p>
        </p:txBody>
      </p:sp>
      <p:sp>
        <p:nvSpPr>
          <p:cNvPr id="32" name="PlaceHolder 4"/>
          <p:cNvSpPr>
            <a:spLocks noGrp="1"/>
          </p:cNvSpPr>
          <p:nvPr>
            <p:ph type="body"/>
          </p:nvPr>
        </p:nvSpPr>
        <p:spPr>
          <a:xfrm>
            <a:off x="2544480" y="4402080"/>
            <a:ext cx="1987560" cy="1870920"/>
          </a:xfrm>
          <a:prstGeom prst="rect">
            <a:avLst/>
          </a:prstGeom>
        </p:spPr>
        <p:txBody>
          <a:bodyPr lIns="0" tIns="0" rIns="0" bIns="0"/>
          <a:lstStyle/>
          <a:p>
            <a:endParaRPr/>
          </a:p>
        </p:txBody>
      </p:sp>
      <p:sp>
        <p:nvSpPr>
          <p:cNvPr id="33" name="PlaceHolder 5"/>
          <p:cNvSpPr>
            <a:spLocks noGrp="1"/>
          </p:cNvSpPr>
          <p:nvPr>
            <p:ph type="body"/>
          </p:nvPr>
        </p:nvSpPr>
        <p:spPr>
          <a:xfrm>
            <a:off x="457200" y="4402080"/>
            <a:ext cx="1987560" cy="187092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35" name="PlaceHolder 2"/>
          <p:cNvSpPr>
            <a:spLocks noGrp="1"/>
          </p:cNvSpPr>
          <p:nvPr>
            <p:ph type="body"/>
          </p:nvPr>
        </p:nvSpPr>
        <p:spPr>
          <a:xfrm>
            <a:off x="457200" y="2352960"/>
            <a:ext cx="4073400" cy="3922920"/>
          </a:xfrm>
          <a:prstGeom prst="rect">
            <a:avLst/>
          </a:prstGeom>
        </p:spPr>
        <p:txBody>
          <a:bodyPr lIns="0" tIns="0" rIns="0" bIns="0"/>
          <a:lstStyle/>
          <a:p>
            <a:endParaRPr/>
          </a:p>
        </p:txBody>
      </p:sp>
      <p:sp>
        <p:nvSpPr>
          <p:cNvPr id="36" name="PlaceHolder 3"/>
          <p:cNvSpPr>
            <a:spLocks noGrp="1"/>
          </p:cNvSpPr>
          <p:nvPr>
            <p:ph type="body"/>
          </p:nvPr>
        </p:nvSpPr>
        <p:spPr>
          <a:xfrm>
            <a:off x="457200" y="2352960"/>
            <a:ext cx="4073400" cy="3922920"/>
          </a:xfrm>
          <a:prstGeom prst="rect">
            <a:avLst/>
          </a:prstGeom>
        </p:spPr>
        <p:txBody>
          <a:bodyPr lIns="0" tIns="0" rIns="0" bIns="0"/>
          <a:lstStyle/>
          <a:p>
            <a:endParaRPr/>
          </a:p>
        </p:txBody>
      </p:sp>
      <p:pic>
        <p:nvPicPr>
          <p:cNvPr id="37" name="Picture 36"/>
          <p:cNvPicPr/>
          <p:nvPr/>
        </p:nvPicPr>
        <p:blipFill>
          <a:blip r:embed="rId2"/>
          <a:stretch>
            <a:fillRect/>
          </a:stretch>
        </p:blipFill>
        <p:spPr>
          <a:xfrm>
            <a:off x="456840" y="2689200"/>
            <a:ext cx="4073400" cy="3249720"/>
          </a:xfrm>
          <a:prstGeom prst="rect">
            <a:avLst/>
          </a:prstGeom>
          <a:ln>
            <a:noFill/>
          </a:ln>
        </p:spPr>
      </p:pic>
      <p:pic>
        <p:nvPicPr>
          <p:cNvPr id="38" name="Picture 37"/>
          <p:cNvPicPr/>
          <p:nvPr/>
        </p:nvPicPr>
        <p:blipFill>
          <a:blip r:embed="rId2"/>
          <a:stretch>
            <a:fillRect/>
          </a:stretch>
        </p:blipFill>
        <p:spPr>
          <a:xfrm>
            <a:off x="456840" y="2689200"/>
            <a:ext cx="4073400" cy="3249720"/>
          </a:xfrm>
          <a:prstGeom prst="rect">
            <a:avLst/>
          </a:prstGeom>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90"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91" name="PlaceHolder 2"/>
          <p:cNvSpPr>
            <a:spLocks noGrp="1"/>
          </p:cNvSpPr>
          <p:nvPr>
            <p:ph type="subTitle"/>
          </p:nvPr>
        </p:nvSpPr>
        <p:spPr>
          <a:xfrm>
            <a:off x="457200" y="2352960"/>
            <a:ext cx="4073400" cy="3923280"/>
          </a:xfrm>
          <a:prstGeom prst="rect">
            <a:avLst/>
          </a:prstGeom>
        </p:spPr>
        <p:txBody>
          <a:bodyPr lIns="0" tIns="0" rIns="0" bIns="0" anchor="ctr"/>
          <a:lstStyle/>
          <a:p>
            <a:pPr algn="ct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93" name="PlaceHolder 2"/>
          <p:cNvSpPr>
            <a:spLocks noGrp="1"/>
          </p:cNvSpPr>
          <p:nvPr>
            <p:ph type="body"/>
          </p:nvPr>
        </p:nvSpPr>
        <p:spPr>
          <a:xfrm>
            <a:off x="457200" y="2352960"/>
            <a:ext cx="4073400" cy="3922920"/>
          </a:xfrm>
          <a:prstGeom prst="rect">
            <a:avLst/>
          </a:prstGeom>
        </p:spPr>
        <p:txBody>
          <a:bodyPr lIns="0" tIns="0" rIns="0" bIns="0"/>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95" name="PlaceHolder 2"/>
          <p:cNvSpPr>
            <a:spLocks noGrp="1"/>
          </p:cNvSpPr>
          <p:nvPr>
            <p:ph type="body"/>
          </p:nvPr>
        </p:nvSpPr>
        <p:spPr>
          <a:xfrm>
            <a:off x="457200" y="2352960"/>
            <a:ext cx="1987560" cy="3922920"/>
          </a:xfrm>
          <a:prstGeom prst="rect">
            <a:avLst/>
          </a:prstGeom>
        </p:spPr>
        <p:txBody>
          <a:bodyPr lIns="0" tIns="0" rIns="0" bIns="0"/>
          <a:lstStyle/>
          <a:p>
            <a:endParaRPr/>
          </a:p>
        </p:txBody>
      </p:sp>
      <p:sp>
        <p:nvSpPr>
          <p:cNvPr id="96" name="PlaceHolder 3"/>
          <p:cNvSpPr>
            <a:spLocks noGrp="1"/>
          </p:cNvSpPr>
          <p:nvPr>
            <p:ph type="body"/>
          </p:nvPr>
        </p:nvSpPr>
        <p:spPr>
          <a:xfrm>
            <a:off x="2544480" y="2352960"/>
            <a:ext cx="1987560" cy="3922920"/>
          </a:xfrm>
          <a:prstGeom prst="rect">
            <a:avLst/>
          </a:prstGeom>
        </p:spPr>
        <p:txBody>
          <a:bodyPr lIns="0" tIns="0" rIns="0" bIns="0"/>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7"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8" name="PlaceHolder 1"/>
          <p:cNvSpPr>
            <a:spLocks noGrp="1"/>
          </p:cNvSpPr>
          <p:nvPr>
            <p:ph type="subTitle"/>
          </p:nvPr>
        </p:nvSpPr>
        <p:spPr>
          <a:xfrm>
            <a:off x="457200" y="224640"/>
            <a:ext cx="8226360" cy="3864960"/>
          </a:xfrm>
          <a:prstGeom prst="rect">
            <a:avLst/>
          </a:prstGeom>
        </p:spPr>
        <p:txBody>
          <a:bodyPr lIns="0" tIns="0" rIns="0" bIns="0" anchor="ctr"/>
          <a:lstStyle/>
          <a:p>
            <a:pPr algn="ct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100" name="PlaceHolder 2"/>
          <p:cNvSpPr>
            <a:spLocks noGrp="1"/>
          </p:cNvSpPr>
          <p:nvPr>
            <p:ph type="body"/>
          </p:nvPr>
        </p:nvSpPr>
        <p:spPr>
          <a:xfrm>
            <a:off x="457200" y="2352960"/>
            <a:ext cx="1987560" cy="1870920"/>
          </a:xfrm>
          <a:prstGeom prst="rect">
            <a:avLst/>
          </a:prstGeom>
        </p:spPr>
        <p:txBody>
          <a:bodyPr lIns="0" tIns="0" rIns="0" bIns="0"/>
          <a:lstStyle/>
          <a:p>
            <a:endParaRPr/>
          </a:p>
        </p:txBody>
      </p:sp>
      <p:sp>
        <p:nvSpPr>
          <p:cNvPr id="101" name="PlaceHolder 3"/>
          <p:cNvSpPr>
            <a:spLocks noGrp="1"/>
          </p:cNvSpPr>
          <p:nvPr>
            <p:ph type="body"/>
          </p:nvPr>
        </p:nvSpPr>
        <p:spPr>
          <a:xfrm>
            <a:off x="457200" y="4402080"/>
            <a:ext cx="1987560" cy="1870920"/>
          </a:xfrm>
          <a:prstGeom prst="rect">
            <a:avLst/>
          </a:prstGeom>
        </p:spPr>
        <p:txBody>
          <a:bodyPr lIns="0" tIns="0" rIns="0" bIns="0"/>
          <a:lstStyle/>
          <a:p>
            <a:endParaRPr/>
          </a:p>
        </p:txBody>
      </p:sp>
      <p:sp>
        <p:nvSpPr>
          <p:cNvPr id="102" name="PlaceHolder 4"/>
          <p:cNvSpPr>
            <a:spLocks noGrp="1"/>
          </p:cNvSpPr>
          <p:nvPr>
            <p:ph type="body"/>
          </p:nvPr>
        </p:nvSpPr>
        <p:spPr>
          <a:xfrm>
            <a:off x="2544480" y="2352960"/>
            <a:ext cx="1987560" cy="3922920"/>
          </a:xfrm>
          <a:prstGeom prst="rect">
            <a:avLst/>
          </a:prstGeom>
        </p:spPr>
        <p:txBody>
          <a:bodyPr lIns="0" tIns="0" rIns="0" bIns="0"/>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6" name="PlaceHolder 2"/>
          <p:cNvSpPr>
            <a:spLocks noGrp="1"/>
          </p:cNvSpPr>
          <p:nvPr>
            <p:ph type="subTitle"/>
          </p:nvPr>
        </p:nvSpPr>
        <p:spPr>
          <a:xfrm>
            <a:off x="457200" y="2352960"/>
            <a:ext cx="4073400" cy="3923280"/>
          </a:xfrm>
          <a:prstGeom prst="rect">
            <a:avLst/>
          </a:prstGeom>
        </p:spPr>
        <p:txBody>
          <a:bodyPr lIns="0" tIns="0" rIns="0" bIns="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3"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104" name="PlaceHolder 2"/>
          <p:cNvSpPr>
            <a:spLocks noGrp="1"/>
          </p:cNvSpPr>
          <p:nvPr>
            <p:ph type="body"/>
          </p:nvPr>
        </p:nvSpPr>
        <p:spPr>
          <a:xfrm>
            <a:off x="457200" y="2352960"/>
            <a:ext cx="1987560" cy="3922920"/>
          </a:xfrm>
          <a:prstGeom prst="rect">
            <a:avLst/>
          </a:prstGeom>
        </p:spPr>
        <p:txBody>
          <a:bodyPr lIns="0" tIns="0" rIns="0" bIns="0"/>
          <a:lstStyle/>
          <a:p>
            <a:endParaRPr/>
          </a:p>
        </p:txBody>
      </p:sp>
      <p:sp>
        <p:nvSpPr>
          <p:cNvPr id="105" name="PlaceHolder 3"/>
          <p:cNvSpPr>
            <a:spLocks noGrp="1"/>
          </p:cNvSpPr>
          <p:nvPr>
            <p:ph type="body"/>
          </p:nvPr>
        </p:nvSpPr>
        <p:spPr>
          <a:xfrm>
            <a:off x="2544480" y="2352960"/>
            <a:ext cx="1987560" cy="1870920"/>
          </a:xfrm>
          <a:prstGeom prst="rect">
            <a:avLst/>
          </a:prstGeom>
        </p:spPr>
        <p:txBody>
          <a:bodyPr lIns="0" tIns="0" rIns="0" bIns="0"/>
          <a:lstStyle/>
          <a:p>
            <a:endParaRPr/>
          </a:p>
        </p:txBody>
      </p:sp>
      <p:sp>
        <p:nvSpPr>
          <p:cNvPr id="106" name="PlaceHolder 4"/>
          <p:cNvSpPr>
            <a:spLocks noGrp="1"/>
          </p:cNvSpPr>
          <p:nvPr>
            <p:ph type="body"/>
          </p:nvPr>
        </p:nvSpPr>
        <p:spPr>
          <a:xfrm>
            <a:off x="2544480" y="4402080"/>
            <a:ext cx="1987560" cy="1870920"/>
          </a:xfrm>
          <a:prstGeom prst="rect">
            <a:avLst/>
          </a:prstGeom>
        </p:spPr>
        <p:txBody>
          <a:bodyPr lIns="0" tIns="0" rIns="0" bIns="0"/>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7"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108" name="PlaceHolder 2"/>
          <p:cNvSpPr>
            <a:spLocks noGrp="1"/>
          </p:cNvSpPr>
          <p:nvPr>
            <p:ph type="body"/>
          </p:nvPr>
        </p:nvSpPr>
        <p:spPr>
          <a:xfrm>
            <a:off x="457200" y="2352960"/>
            <a:ext cx="1987560" cy="1870920"/>
          </a:xfrm>
          <a:prstGeom prst="rect">
            <a:avLst/>
          </a:prstGeom>
        </p:spPr>
        <p:txBody>
          <a:bodyPr lIns="0" tIns="0" rIns="0" bIns="0"/>
          <a:lstStyle/>
          <a:p>
            <a:endParaRPr/>
          </a:p>
        </p:txBody>
      </p:sp>
      <p:sp>
        <p:nvSpPr>
          <p:cNvPr id="109" name="PlaceHolder 3"/>
          <p:cNvSpPr>
            <a:spLocks noGrp="1"/>
          </p:cNvSpPr>
          <p:nvPr>
            <p:ph type="body"/>
          </p:nvPr>
        </p:nvSpPr>
        <p:spPr>
          <a:xfrm>
            <a:off x="2544480" y="2352960"/>
            <a:ext cx="1987560" cy="1870920"/>
          </a:xfrm>
          <a:prstGeom prst="rect">
            <a:avLst/>
          </a:prstGeom>
        </p:spPr>
        <p:txBody>
          <a:bodyPr lIns="0" tIns="0" rIns="0" bIns="0"/>
          <a:lstStyle/>
          <a:p>
            <a:endParaRPr/>
          </a:p>
        </p:txBody>
      </p:sp>
      <p:sp>
        <p:nvSpPr>
          <p:cNvPr id="110" name="PlaceHolder 4"/>
          <p:cNvSpPr>
            <a:spLocks noGrp="1"/>
          </p:cNvSpPr>
          <p:nvPr>
            <p:ph type="body"/>
          </p:nvPr>
        </p:nvSpPr>
        <p:spPr>
          <a:xfrm>
            <a:off x="457200" y="4402080"/>
            <a:ext cx="4073400" cy="1870920"/>
          </a:xfrm>
          <a:prstGeom prst="rect">
            <a:avLst/>
          </a:prstGeom>
        </p:spPr>
        <p:txBody>
          <a:bodyPr lIns="0" tIns="0" rIns="0" bIns="0"/>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112" name="PlaceHolder 2"/>
          <p:cNvSpPr>
            <a:spLocks noGrp="1"/>
          </p:cNvSpPr>
          <p:nvPr>
            <p:ph type="body"/>
          </p:nvPr>
        </p:nvSpPr>
        <p:spPr>
          <a:xfrm>
            <a:off x="457200" y="2352960"/>
            <a:ext cx="4073400" cy="1870920"/>
          </a:xfrm>
          <a:prstGeom prst="rect">
            <a:avLst/>
          </a:prstGeom>
        </p:spPr>
        <p:txBody>
          <a:bodyPr lIns="0" tIns="0" rIns="0" bIns="0"/>
          <a:lstStyle/>
          <a:p>
            <a:endParaRPr/>
          </a:p>
        </p:txBody>
      </p:sp>
      <p:sp>
        <p:nvSpPr>
          <p:cNvPr id="113" name="PlaceHolder 3"/>
          <p:cNvSpPr>
            <a:spLocks noGrp="1"/>
          </p:cNvSpPr>
          <p:nvPr>
            <p:ph type="body"/>
          </p:nvPr>
        </p:nvSpPr>
        <p:spPr>
          <a:xfrm>
            <a:off x="457200" y="4402080"/>
            <a:ext cx="4073400" cy="1870920"/>
          </a:xfrm>
          <a:prstGeom prst="rect">
            <a:avLst/>
          </a:prstGeom>
        </p:spPr>
        <p:txBody>
          <a:bodyPr lIns="0" tIns="0" rIns="0" bIns="0"/>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4"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115" name="PlaceHolder 2"/>
          <p:cNvSpPr>
            <a:spLocks noGrp="1"/>
          </p:cNvSpPr>
          <p:nvPr>
            <p:ph type="body"/>
          </p:nvPr>
        </p:nvSpPr>
        <p:spPr>
          <a:xfrm>
            <a:off x="457200" y="2352960"/>
            <a:ext cx="1987560" cy="1870920"/>
          </a:xfrm>
          <a:prstGeom prst="rect">
            <a:avLst/>
          </a:prstGeom>
        </p:spPr>
        <p:txBody>
          <a:bodyPr lIns="0" tIns="0" rIns="0" bIns="0"/>
          <a:lstStyle/>
          <a:p>
            <a:endParaRPr/>
          </a:p>
        </p:txBody>
      </p:sp>
      <p:sp>
        <p:nvSpPr>
          <p:cNvPr id="116" name="PlaceHolder 3"/>
          <p:cNvSpPr>
            <a:spLocks noGrp="1"/>
          </p:cNvSpPr>
          <p:nvPr>
            <p:ph type="body"/>
          </p:nvPr>
        </p:nvSpPr>
        <p:spPr>
          <a:xfrm>
            <a:off x="2544480" y="2352960"/>
            <a:ext cx="1987560" cy="1870920"/>
          </a:xfrm>
          <a:prstGeom prst="rect">
            <a:avLst/>
          </a:prstGeom>
        </p:spPr>
        <p:txBody>
          <a:bodyPr lIns="0" tIns="0" rIns="0" bIns="0"/>
          <a:lstStyle/>
          <a:p>
            <a:endParaRPr/>
          </a:p>
        </p:txBody>
      </p:sp>
      <p:sp>
        <p:nvSpPr>
          <p:cNvPr id="117" name="PlaceHolder 4"/>
          <p:cNvSpPr>
            <a:spLocks noGrp="1"/>
          </p:cNvSpPr>
          <p:nvPr>
            <p:ph type="body"/>
          </p:nvPr>
        </p:nvSpPr>
        <p:spPr>
          <a:xfrm>
            <a:off x="2544480" y="4402080"/>
            <a:ext cx="1987560" cy="1870920"/>
          </a:xfrm>
          <a:prstGeom prst="rect">
            <a:avLst/>
          </a:prstGeom>
        </p:spPr>
        <p:txBody>
          <a:bodyPr lIns="0" tIns="0" rIns="0" bIns="0"/>
          <a:lstStyle/>
          <a:p>
            <a:endParaRPr/>
          </a:p>
        </p:txBody>
      </p:sp>
      <p:sp>
        <p:nvSpPr>
          <p:cNvPr id="118" name="PlaceHolder 5"/>
          <p:cNvSpPr>
            <a:spLocks noGrp="1"/>
          </p:cNvSpPr>
          <p:nvPr>
            <p:ph type="body"/>
          </p:nvPr>
        </p:nvSpPr>
        <p:spPr>
          <a:xfrm>
            <a:off x="457200" y="4402080"/>
            <a:ext cx="1987560" cy="1870920"/>
          </a:xfrm>
          <a:prstGeom prst="rect">
            <a:avLst/>
          </a:prstGeom>
        </p:spPr>
        <p:txBody>
          <a:bodyPr lIns="0" tIns="0" rIns="0" bIns="0"/>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9"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120" name="PlaceHolder 2"/>
          <p:cNvSpPr>
            <a:spLocks noGrp="1"/>
          </p:cNvSpPr>
          <p:nvPr>
            <p:ph type="body"/>
          </p:nvPr>
        </p:nvSpPr>
        <p:spPr>
          <a:xfrm>
            <a:off x="457200" y="2352960"/>
            <a:ext cx="4073400" cy="3922920"/>
          </a:xfrm>
          <a:prstGeom prst="rect">
            <a:avLst/>
          </a:prstGeom>
        </p:spPr>
        <p:txBody>
          <a:bodyPr lIns="0" tIns="0" rIns="0" bIns="0"/>
          <a:lstStyle/>
          <a:p>
            <a:endParaRPr/>
          </a:p>
        </p:txBody>
      </p:sp>
      <p:sp>
        <p:nvSpPr>
          <p:cNvPr id="121" name="PlaceHolder 3"/>
          <p:cNvSpPr>
            <a:spLocks noGrp="1"/>
          </p:cNvSpPr>
          <p:nvPr>
            <p:ph type="body"/>
          </p:nvPr>
        </p:nvSpPr>
        <p:spPr>
          <a:xfrm>
            <a:off x="457200" y="2352960"/>
            <a:ext cx="4073400" cy="3922920"/>
          </a:xfrm>
          <a:prstGeom prst="rect">
            <a:avLst/>
          </a:prstGeom>
        </p:spPr>
        <p:txBody>
          <a:bodyPr lIns="0" tIns="0" rIns="0" bIns="0"/>
          <a:lstStyle/>
          <a:p>
            <a:endParaRPr/>
          </a:p>
        </p:txBody>
      </p:sp>
      <p:pic>
        <p:nvPicPr>
          <p:cNvPr id="122" name="Picture 121"/>
          <p:cNvPicPr/>
          <p:nvPr/>
        </p:nvPicPr>
        <p:blipFill>
          <a:blip r:embed="rId2"/>
          <a:stretch>
            <a:fillRect/>
          </a:stretch>
        </p:blipFill>
        <p:spPr>
          <a:xfrm>
            <a:off x="456840" y="2689200"/>
            <a:ext cx="4073400" cy="3249720"/>
          </a:xfrm>
          <a:prstGeom prst="rect">
            <a:avLst/>
          </a:prstGeom>
          <a:ln>
            <a:noFill/>
          </a:ln>
        </p:spPr>
      </p:pic>
      <p:pic>
        <p:nvPicPr>
          <p:cNvPr id="123" name="Picture 122"/>
          <p:cNvPicPr/>
          <p:nvPr/>
        </p:nvPicPr>
        <p:blipFill>
          <a:blip r:embed="rId2"/>
          <a:stretch>
            <a:fillRect/>
          </a:stretch>
        </p:blipFill>
        <p:spPr>
          <a:xfrm>
            <a:off x="456840" y="2689200"/>
            <a:ext cx="4073400" cy="3249720"/>
          </a:xfrm>
          <a:prstGeom prst="rect">
            <a:avLst/>
          </a:prstGeom>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8" name="PlaceHolder 2"/>
          <p:cNvSpPr>
            <a:spLocks noGrp="1"/>
          </p:cNvSpPr>
          <p:nvPr>
            <p:ph type="body"/>
          </p:nvPr>
        </p:nvSpPr>
        <p:spPr>
          <a:xfrm>
            <a:off x="457200" y="2352960"/>
            <a:ext cx="4073400" cy="3922920"/>
          </a:xfrm>
          <a:prstGeom prst="rect">
            <a:avLst/>
          </a:prstGeom>
        </p:spPr>
        <p:txBody>
          <a:bodyPr lIns="0" tIns="0" rIns="0" bIns="0"/>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10" name="PlaceHolder 2"/>
          <p:cNvSpPr>
            <a:spLocks noGrp="1"/>
          </p:cNvSpPr>
          <p:nvPr>
            <p:ph type="body"/>
          </p:nvPr>
        </p:nvSpPr>
        <p:spPr>
          <a:xfrm>
            <a:off x="457200" y="2352960"/>
            <a:ext cx="1987560" cy="3922920"/>
          </a:xfrm>
          <a:prstGeom prst="rect">
            <a:avLst/>
          </a:prstGeom>
        </p:spPr>
        <p:txBody>
          <a:bodyPr lIns="0" tIns="0" rIns="0" bIns="0"/>
          <a:lstStyle/>
          <a:p>
            <a:endParaRPr/>
          </a:p>
        </p:txBody>
      </p:sp>
      <p:sp>
        <p:nvSpPr>
          <p:cNvPr id="11" name="PlaceHolder 3"/>
          <p:cNvSpPr>
            <a:spLocks noGrp="1"/>
          </p:cNvSpPr>
          <p:nvPr>
            <p:ph type="body"/>
          </p:nvPr>
        </p:nvSpPr>
        <p:spPr>
          <a:xfrm>
            <a:off x="2544480" y="2352960"/>
            <a:ext cx="1987560" cy="392292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457200" y="224640"/>
            <a:ext cx="8226360" cy="386496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15" name="PlaceHolder 2"/>
          <p:cNvSpPr>
            <a:spLocks noGrp="1"/>
          </p:cNvSpPr>
          <p:nvPr>
            <p:ph type="body"/>
          </p:nvPr>
        </p:nvSpPr>
        <p:spPr>
          <a:xfrm>
            <a:off x="457200" y="2352960"/>
            <a:ext cx="1987560" cy="1870920"/>
          </a:xfrm>
          <a:prstGeom prst="rect">
            <a:avLst/>
          </a:prstGeom>
        </p:spPr>
        <p:txBody>
          <a:bodyPr lIns="0" tIns="0" rIns="0" bIns="0"/>
          <a:lstStyle/>
          <a:p>
            <a:endParaRPr/>
          </a:p>
        </p:txBody>
      </p:sp>
      <p:sp>
        <p:nvSpPr>
          <p:cNvPr id="16" name="PlaceHolder 3"/>
          <p:cNvSpPr>
            <a:spLocks noGrp="1"/>
          </p:cNvSpPr>
          <p:nvPr>
            <p:ph type="body"/>
          </p:nvPr>
        </p:nvSpPr>
        <p:spPr>
          <a:xfrm>
            <a:off x="457200" y="4402080"/>
            <a:ext cx="1987560" cy="1870920"/>
          </a:xfrm>
          <a:prstGeom prst="rect">
            <a:avLst/>
          </a:prstGeom>
        </p:spPr>
        <p:txBody>
          <a:bodyPr lIns="0" tIns="0" rIns="0" bIns="0"/>
          <a:lstStyle/>
          <a:p>
            <a:endParaRPr/>
          </a:p>
        </p:txBody>
      </p:sp>
      <p:sp>
        <p:nvSpPr>
          <p:cNvPr id="17" name="PlaceHolder 4"/>
          <p:cNvSpPr>
            <a:spLocks noGrp="1"/>
          </p:cNvSpPr>
          <p:nvPr>
            <p:ph type="body"/>
          </p:nvPr>
        </p:nvSpPr>
        <p:spPr>
          <a:xfrm>
            <a:off x="2544480" y="2352960"/>
            <a:ext cx="1987560" cy="392292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19" name="PlaceHolder 2"/>
          <p:cNvSpPr>
            <a:spLocks noGrp="1"/>
          </p:cNvSpPr>
          <p:nvPr>
            <p:ph type="body"/>
          </p:nvPr>
        </p:nvSpPr>
        <p:spPr>
          <a:xfrm>
            <a:off x="457200" y="2352960"/>
            <a:ext cx="1987560" cy="3922920"/>
          </a:xfrm>
          <a:prstGeom prst="rect">
            <a:avLst/>
          </a:prstGeom>
        </p:spPr>
        <p:txBody>
          <a:bodyPr lIns="0" tIns="0" rIns="0" bIns="0"/>
          <a:lstStyle/>
          <a:p>
            <a:endParaRPr/>
          </a:p>
        </p:txBody>
      </p:sp>
      <p:sp>
        <p:nvSpPr>
          <p:cNvPr id="20" name="PlaceHolder 3"/>
          <p:cNvSpPr>
            <a:spLocks noGrp="1"/>
          </p:cNvSpPr>
          <p:nvPr>
            <p:ph type="body"/>
          </p:nvPr>
        </p:nvSpPr>
        <p:spPr>
          <a:xfrm>
            <a:off x="2544480" y="2352960"/>
            <a:ext cx="1987560" cy="1870920"/>
          </a:xfrm>
          <a:prstGeom prst="rect">
            <a:avLst/>
          </a:prstGeom>
        </p:spPr>
        <p:txBody>
          <a:bodyPr lIns="0" tIns="0" rIns="0" bIns="0"/>
          <a:lstStyle/>
          <a:p>
            <a:endParaRPr/>
          </a:p>
        </p:txBody>
      </p:sp>
      <p:sp>
        <p:nvSpPr>
          <p:cNvPr id="21" name="PlaceHolder 4"/>
          <p:cNvSpPr>
            <a:spLocks noGrp="1"/>
          </p:cNvSpPr>
          <p:nvPr>
            <p:ph type="body"/>
          </p:nvPr>
        </p:nvSpPr>
        <p:spPr>
          <a:xfrm>
            <a:off x="2544480" y="4402080"/>
            <a:ext cx="1987560" cy="187092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457200" y="224640"/>
            <a:ext cx="8226360" cy="833760"/>
          </a:xfrm>
          <a:prstGeom prst="rect">
            <a:avLst/>
          </a:prstGeom>
        </p:spPr>
        <p:txBody>
          <a:bodyPr lIns="0" tIns="0" rIns="0" bIns="0" anchor="ctr"/>
          <a:lstStyle/>
          <a:p>
            <a:endParaRPr/>
          </a:p>
        </p:txBody>
      </p:sp>
      <p:sp>
        <p:nvSpPr>
          <p:cNvPr id="23" name="PlaceHolder 2"/>
          <p:cNvSpPr>
            <a:spLocks noGrp="1"/>
          </p:cNvSpPr>
          <p:nvPr>
            <p:ph type="body"/>
          </p:nvPr>
        </p:nvSpPr>
        <p:spPr>
          <a:xfrm>
            <a:off x="457200" y="2352960"/>
            <a:ext cx="1987560" cy="1870920"/>
          </a:xfrm>
          <a:prstGeom prst="rect">
            <a:avLst/>
          </a:prstGeom>
        </p:spPr>
        <p:txBody>
          <a:bodyPr lIns="0" tIns="0" rIns="0" bIns="0"/>
          <a:lstStyle/>
          <a:p>
            <a:endParaRPr/>
          </a:p>
        </p:txBody>
      </p:sp>
      <p:sp>
        <p:nvSpPr>
          <p:cNvPr id="24" name="PlaceHolder 3"/>
          <p:cNvSpPr>
            <a:spLocks noGrp="1"/>
          </p:cNvSpPr>
          <p:nvPr>
            <p:ph type="body"/>
          </p:nvPr>
        </p:nvSpPr>
        <p:spPr>
          <a:xfrm>
            <a:off x="2544480" y="2352960"/>
            <a:ext cx="1987560" cy="1870920"/>
          </a:xfrm>
          <a:prstGeom prst="rect">
            <a:avLst/>
          </a:prstGeom>
        </p:spPr>
        <p:txBody>
          <a:bodyPr lIns="0" tIns="0" rIns="0" bIns="0"/>
          <a:lstStyle/>
          <a:p>
            <a:endParaRPr/>
          </a:p>
        </p:txBody>
      </p:sp>
      <p:sp>
        <p:nvSpPr>
          <p:cNvPr id="25" name="PlaceHolder 4"/>
          <p:cNvSpPr>
            <a:spLocks noGrp="1"/>
          </p:cNvSpPr>
          <p:nvPr>
            <p:ph type="body"/>
          </p:nvPr>
        </p:nvSpPr>
        <p:spPr>
          <a:xfrm>
            <a:off x="457200" y="4402080"/>
            <a:ext cx="4073400" cy="187092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5" name="Picture 5"/>
          <p:cNvPicPr/>
          <p:nvPr/>
        </p:nvPicPr>
        <p:blipFill>
          <a:blip r:embed="rId14"/>
          <a:stretch>
            <a:fillRect/>
          </a:stretch>
        </p:blipFill>
        <p:spPr>
          <a:xfrm>
            <a:off x="395280" y="6335640"/>
            <a:ext cx="1152000" cy="431280"/>
          </a:xfrm>
          <a:prstGeom prst="rect">
            <a:avLst/>
          </a:prstGeom>
          <a:ln>
            <a:noFill/>
          </a:ln>
        </p:spPr>
      </p:pic>
      <p:sp>
        <p:nvSpPr>
          <p:cNvPr id="6" name="Line 1"/>
          <p:cNvSpPr/>
          <p:nvPr/>
        </p:nvSpPr>
        <p:spPr>
          <a:xfrm>
            <a:off x="457200" y="6286320"/>
            <a:ext cx="8226360" cy="0"/>
          </a:xfrm>
          <a:prstGeom prst="line">
            <a:avLst/>
          </a:prstGeom>
          <a:ln w="6480">
            <a:solidFill>
              <a:srgbClr val="0C377B"/>
            </a:solidFill>
            <a:round/>
          </a:ln>
        </p:spPr>
      </p:sp>
      <p:pic>
        <p:nvPicPr>
          <p:cNvPr id="2" name="Picture 9"/>
          <p:cNvPicPr/>
          <p:nvPr/>
        </p:nvPicPr>
        <p:blipFill>
          <a:blip r:embed="rId15"/>
          <a:stretch>
            <a:fillRect/>
          </a:stretch>
        </p:blipFill>
        <p:spPr>
          <a:xfrm>
            <a:off x="216000" y="5472000"/>
            <a:ext cx="3074760" cy="1152000"/>
          </a:xfrm>
          <a:prstGeom prst="rect">
            <a:avLst/>
          </a:prstGeom>
          <a:ln>
            <a:noFill/>
          </a:ln>
        </p:spPr>
      </p:pic>
      <p:sp>
        <p:nvSpPr>
          <p:cNvPr id="3" name="PlaceHolder 2"/>
          <p:cNvSpPr>
            <a:spLocks noGrp="1"/>
          </p:cNvSpPr>
          <p:nvPr>
            <p:ph type="title"/>
          </p:nvPr>
        </p:nvSpPr>
        <p:spPr>
          <a:xfrm>
            <a:off x="431640" y="2121120"/>
            <a:ext cx="8265600" cy="1825920"/>
          </a:xfrm>
          <a:prstGeom prst="rect">
            <a:avLst/>
          </a:prstGeom>
        </p:spPr>
        <p:txBody>
          <a:bodyPr lIns="45720" tIns="0" rIns="45720" bIns="0" anchor="b"/>
          <a:lstStyle/>
          <a:p>
            <a:pPr>
              <a:lnSpc>
                <a:spcPct val="90000"/>
              </a:lnSpc>
            </a:pPr>
            <a:r>
              <a:rPr lang="en-US" sz="3000" b="1">
                <a:solidFill>
                  <a:srgbClr val="0C377B"/>
                </a:solidFill>
                <a:latin typeface="Corbel"/>
              </a:rPr>
              <a:t>Pulse para editar el formato del texto de títuloClick to edit Master title style</a:t>
            </a:r>
            <a:endParaRPr/>
          </a:p>
        </p:txBody>
      </p:sp>
      <p:sp>
        <p:nvSpPr>
          <p:cNvPr id="4" name="PlaceHolder 3"/>
          <p:cNvSpPr>
            <a:spLocks noGrp="1"/>
          </p:cNvSpPr>
          <p:nvPr>
            <p:ph type="body"/>
          </p:nvPr>
        </p:nvSpPr>
        <p:spPr>
          <a:xfrm>
            <a:off x="431640" y="4172040"/>
            <a:ext cx="8265600" cy="1066320"/>
          </a:xfrm>
          <a:prstGeom prst="rect">
            <a:avLst/>
          </a:prstGeom>
        </p:spPr>
        <p:txBody>
          <a:bodyPr lIns="45720" tIns="0" rIns="45720" bIns="0"/>
          <a:lstStyle/>
          <a:p>
            <a:pPr>
              <a:buSzPct val="45000"/>
              <a:buFont typeface="StarSymbol"/>
              <a:buChar char=""/>
            </a:pPr>
            <a:r>
              <a:rPr lang="en-US" sz="2100">
                <a:solidFill>
                  <a:srgbClr val="5197CC"/>
                </a:solidFill>
                <a:latin typeface="Corbel"/>
                <a:ea typeface="Ubuntu Light"/>
              </a:rPr>
              <a:t>Pulse para editar el formato de esquema del texto</a:t>
            </a:r>
            <a:endParaRPr/>
          </a:p>
          <a:p>
            <a:pPr lvl="1">
              <a:buSzPct val="75000"/>
              <a:buFont typeface="StarSymbol"/>
              <a:buChar char=""/>
            </a:pPr>
            <a:r>
              <a:rPr lang="en-US" sz="2100">
                <a:solidFill>
                  <a:srgbClr val="5197CC"/>
                </a:solidFill>
                <a:latin typeface="Corbel"/>
                <a:ea typeface="Ubuntu Light"/>
              </a:rPr>
              <a:t>Segundo nivel del esquema</a:t>
            </a:r>
            <a:endParaRPr/>
          </a:p>
          <a:p>
            <a:pPr lvl="2">
              <a:buSzPct val="45000"/>
              <a:buFont typeface="StarSymbol"/>
              <a:buChar char=""/>
            </a:pPr>
            <a:r>
              <a:rPr lang="en-US" sz="2100">
                <a:solidFill>
                  <a:srgbClr val="5197CC"/>
                </a:solidFill>
                <a:latin typeface="Corbel"/>
                <a:ea typeface="Ubuntu Light"/>
              </a:rPr>
              <a:t>Tercer nivel del esquema</a:t>
            </a:r>
            <a:endParaRPr/>
          </a:p>
          <a:p>
            <a:pPr lvl="3">
              <a:buSzPct val="75000"/>
              <a:buFont typeface="StarSymbol"/>
              <a:buChar char=""/>
            </a:pPr>
            <a:r>
              <a:rPr lang="en-US" sz="2100">
                <a:solidFill>
                  <a:srgbClr val="5197CC"/>
                </a:solidFill>
                <a:latin typeface="Corbel"/>
                <a:ea typeface="Ubuntu Light"/>
              </a:rPr>
              <a:t>Cuarto nivel del esquema</a:t>
            </a:r>
            <a:endParaRPr/>
          </a:p>
          <a:p>
            <a:pPr lvl="4">
              <a:buSzPct val="45000"/>
              <a:buFont typeface="StarSymbol"/>
              <a:buChar char=""/>
            </a:pPr>
            <a:r>
              <a:rPr lang="en-US" sz="2100">
                <a:solidFill>
                  <a:srgbClr val="5197CC"/>
                </a:solidFill>
                <a:latin typeface="Corbel"/>
                <a:ea typeface="Ubuntu Light"/>
              </a:rPr>
              <a:t>Quinto nivel del esquema</a:t>
            </a:r>
            <a:endParaRPr/>
          </a:p>
          <a:p>
            <a:pPr lvl="5">
              <a:buSzPct val="45000"/>
              <a:buFont typeface="StarSymbol"/>
              <a:buChar char=""/>
            </a:pPr>
            <a:r>
              <a:rPr lang="en-US" sz="2100">
                <a:solidFill>
                  <a:srgbClr val="5197CC"/>
                </a:solidFill>
                <a:latin typeface="Corbel"/>
                <a:ea typeface="Ubuntu Light"/>
              </a:rPr>
              <a:t>Sexto nivel del esquema</a:t>
            </a:r>
            <a:endParaRPr/>
          </a:p>
          <a:p>
            <a:pPr>
              <a:lnSpc>
                <a:spcPct val="100000"/>
              </a:lnSpc>
            </a:pPr>
            <a:r>
              <a:rPr lang="en-US" sz="2100">
                <a:solidFill>
                  <a:srgbClr val="5197CC"/>
                </a:solidFill>
                <a:latin typeface="Corbel"/>
                <a:ea typeface="Ubuntu Light"/>
              </a:rPr>
              <a:t>Séptimo nivel del esquemaClick to edit Master text styles</a:t>
            </a:r>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1" name="Picture 5"/>
          <p:cNvPicPr/>
          <p:nvPr/>
        </p:nvPicPr>
        <p:blipFill>
          <a:blip r:embed="rId14"/>
          <a:stretch>
            <a:fillRect/>
          </a:stretch>
        </p:blipFill>
        <p:spPr>
          <a:xfrm>
            <a:off x="395280" y="6335640"/>
            <a:ext cx="1152000" cy="431280"/>
          </a:xfrm>
          <a:prstGeom prst="rect">
            <a:avLst/>
          </a:prstGeom>
          <a:ln>
            <a:noFill/>
          </a:ln>
        </p:spPr>
      </p:pic>
      <p:sp>
        <p:nvSpPr>
          <p:cNvPr id="82" name="Line 1"/>
          <p:cNvSpPr/>
          <p:nvPr/>
        </p:nvSpPr>
        <p:spPr>
          <a:xfrm>
            <a:off x="457200" y="6286320"/>
            <a:ext cx="8226360" cy="0"/>
          </a:xfrm>
          <a:prstGeom prst="line">
            <a:avLst/>
          </a:prstGeom>
          <a:ln w="6480">
            <a:solidFill>
              <a:srgbClr val="0C377B"/>
            </a:solidFill>
            <a:round/>
          </a:ln>
        </p:spPr>
      </p:sp>
      <p:sp>
        <p:nvSpPr>
          <p:cNvPr id="83" name="Line 2"/>
          <p:cNvSpPr/>
          <p:nvPr/>
        </p:nvSpPr>
        <p:spPr>
          <a:xfrm>
            <a:off x="457200" y="1060200"/>
            <a:ext cx="8226360" cy="0"/>
          </a:xfrm>
          <a:prstGeom prst="line">
            <a:avLst/>
          </a:prstGeom>
          <a:ln w="6480">
            <a:solidFill>
              <a:srgbClr val="0C377B"/>
            </a:solidFill>
            <a:round/>
          </a:ln>
        </p:spPr>
      </p:sp>
      <p:sp>
        <p:nvSpPr>
          <p:cNvPr id="84" name="PlaceHolder 3"/>
          <p:cNvSpPr>
            <a:spLocks noGrp="1"/>
          </p:cNvSpPr>
          <p:nvPr>
            <p:ph type="title"/>
          </p:nvPr>
        </p:nvSpPr>
        <p:spPr>
          <a:xfrm>
            <a:off x="457200" y="224640"/>
            <a:ext cx="8226360" cy="833400"/>
          </a:xfrm>
          <a:prstGeom prst="rect">
            <a:avLst/>
          </a:prstGeom>
        </p:spPr>
        <p:txBody>
          <a:bodyPr lIns="45720" rIns="45720" anchor="ctr"/>
          <a:lstStyle/>
          <a:p>
            <a:pPr>
              <a:lnSpc>
                <a:spcPct val="100000"/>
              </a:lnSpc>
            </a:pPr>
            <a:r>
              <a:rPr lang="en-US" sz="3600" b="1">
                <a:solidFill>
                  <a:srgbClr val="0C377B"/>
                </a:solidFill>
                <a:latin typeface="Corbel"/>
                <a:ea typeface="Ubuntu Light"/>
              </a:rPr>
              <a:t>Pulse para editar el formato del texto de títuloClick to edit Master title style</a:t>
            </a:r>
            <a:endParaRPr/>
          </a:p>
        </p:txBody>
      </p:sp>
      <p:sp>
        <p:nvSpPr>
          <p:cNvPr id="85" name="PlaceHolder 4"/>
          <p:cNvSpPr>
            <a:spLocks noGrp="1"/>
          </p:cNvSpPr>
          <p:nvPr>
            <p:ph type="body"/>
          </p:nvPr>
        </p:nvSpPr>
        <p:spPr>
          <a:xfrm>
            <a:off x="457200" y="1260000"/>
            <a:ext cx="4073400" cy="5015880"/>
          </a:xfrm>
          <a:prstGeom prst="rect">
            <a:avLst/>
          </a:prstGeom>
        </p:spPr>
        <p:txBody>
          <a:bodyPr lIns="90000" tIns="45000" rIns="90000" bIns="45000"/>
          <a:lstStyle/>
          <a:p>
            <a:pPr>
              <a:buSzPct val="45000"/>
              <a:buFont typeface="StarSymbol"/>
              <a:buChar char=""/>
            </a:pPr>
            <a:r>
              <a:rPr lang="en-US" sz="2200">
                <a:solidFill>
                  <a:srgbClr val="0C377B"/>
                </a:solidFill>
                <a:latin typeface="Corbel"/>
                <a:ea typeface="Ubuntu Light"/>
              </a:rPr>
              <a:t>Pulse para editar el formato de esquema del texto</a:t>
            </a:r>
            <a:endParaRPr/>
          </a:p>
          <a:p>
            <a:pPr lvl="1">
              <a:buSzPct val="75000"/>
              <a:buFont typeface="StarSymbol"/>
              <a:buChar char=""/>
            </a:pPr>
            <a:r>
              <a:rPr lang="en-US" sz="2200">
                <a:solidFill>
                  <a:srgbClr val="0C377B"/>
                </a:solidFill>
                <a:latin typeface="Corbel"/>
                <a:ea typeface="Ubuntu Light"/>
              </a:rPr>
              <a:t>Segundo nivel del esquema</a:t>
            </a:r>
            <a:endParaRPr/>
          </a:p>
          <a:p>
            <a:pPr lvl="2">
              <a:buSzPct val="45000"/>
              <a:buFont typeface="StarSymbol"/>
              <a:buChar char=""/>
            </a:pPr>
            <a:r>
              <a:rPr lang="en-US" sz="2200">
                <a:solidFill>
                  <a:srgbClr val="0C377B"/>
                </a:solidFill>
                <a:latin typeface="Corbel"/>
                <a:ea typeface="Ubuntu Light"/>
              </a:rPr>
              <a:t>Tercer nivel del esquema</a:t>
            </a:r>
            <a:endParaRPr/>
          </a:p>
          <a:p>
            <a:pPr lvl="3">
              <a:buSzPct val="75000"/>
              <a:buFont typeface="StarSymbol"/>
              <a:buChar char=""/>
            </a:pPr>
            <a:r>
              <a:rPr lang="en-US" sz="2200">
                <a:solidFill>
                  <a:srgbClr val="0C377B"/>
                </a:solidFill>
                <a:latin typeface="Corbel"/>
                <a:ea typeface="Ubuntu Light"/>
              </a:rPr>
              <a:t>Cuarto nivel del esquema</a:t>
            </a:r>
            <a:endParaRPr/>
          </a:p>
          <a:p>
            <a:pPr lvl="4">
              <a:buSzPct val="45000"/>
              <a:buFont typeface="StarSymbol"/>
              <a:buChar char=""/>
            </a:pPr>
            <a:r>
              <a:rPr lang="en-US" sz="2200">
                <a:solidFill>
                  <a:srgbClr val="0C377B"/>
                </a:solidFill>
                <a:latin typeface="Corbel"/>
                <a:ea typeface="Ubuntu Light"/>
              </a:rPr>
              <a:t>Quinto nivel del esquema</a:t>
            </a:r>
            <a:endParaRPr/>
          </a:p>
          <a:p>
            <a:pPr lvl="5">
              <a:buSzPct val="45000"/>
              <a:buFont typeface="StarSymbol"/>
              <a:buChar char=""/>
            </a:pPr>
            <a:r>
              <a:rPr lang="en-US" sz="2200">
                <a:solidFill>
                  <a:srgbClr val="0C377B"/>
                </a:solidFill>
                <a:latin typeface="Corbel"/>
                <a:ea typeface="Ubuntu Light"/>
              </a:rPr>
              <a:t>Sexto nivel del esquema</a:t>
            </a:r>
            <a:endParaRPr/>
          </a:p>
          <a:p>
            <a:pPr>
              <a:lnSpc>
                <a:spcPct val="100000"/>
              </a:lnSpc>
              <a:buFont typeface="Arial"/>
              <a:buChar char="•"/>
            </a:pPr>
            <a:r>
              <a:rPr lang="en-US" sz="2200">
                <a:solidFill>
                  <a:srgbClr val="0C377B"/>
                </a:solidFill>
                <a:latin typeface="Corbel"/>
                <a:ea typeface="Ubuntu Light"/>
              </a:rPr>
              <a:t>Séptimo nivel del esquemaClick to edit Master text styles</a:t>
            </a:r>
            <a:endParaRPr/>
          </a:p>
          <a:p>
            <a:pPr lvl="1">
              <a:lnSpc>
                <a:spcPct val="100000"/>
              </a:lnSpc>
              <a:buFont typeface="Arial"/>
              <a:buChar char="•"/>
            </a:pPr>
            <a:r>
              <a:rPr lang="en-US" sz="2100">
                <a:solidFill>
                  <a:srgbClr val="0C377B"/>
                </a:solidFill>
                <a:latin typeface="Corbel"/>
                <a:ea typeface="Ubuntu Light"/>
              </a:rPr>
              <a:t>Second level</a:t>
            </a:r>
            <a:endParaRPr/>
          </a:p>
          <a:p>
            <a:pPr lvl="2">
              <a:lnSpc>
                <a:spcPct val="100000"/>
              </a:lnSpc>
              <a:buFont typeface="Arial"/>
              <a:buChar char="•"/>
            </a:pPr>
            <a:r>
              <a:rPr lang="en-US" sz="1950">
                <a:solidFill>
                  <a:srgbClr val="0C377B"/>
                </a:solidFill>
                <a:latin typeface="Corbel"/>
                <a:ea typeface="Ubuntu Light"/>
              </a:rPr>
              <a:t>Third level</a:t>
            </a:r>
            <a:endParaRPr/>
          </a:p>
          <a:p>
            <a:pPr lvl="3">
              <a:lnSpc>
                <a:spcPct val="100000"/>
              </a:lnSpc>
              <a:buFont typeface="Arial"/>
              <a:buChar char="•"/>
            </a:pPr>
            <a:r>
              <a:rPr lang="en-US">
                <a:solidFill>
                  <a:srgbClr val="0C377B"/>
                </a:solidFill>
                <a:latin typeface="Corbel"/>
                <a:ea typeface="Ubuntu Light"/>
              </a:rPr>
              <a:t>Fourth level</a:t>
            </a:r>
            <a:endParaRPr/>
          </a:p>
          <a:p>
            <a:pPr lvl="4">
              <a:lnSpc>
                <a:spcPct val="100000"/>
              </a:lnSpc>
              <a:buFont typeface="Arial"/>
              <a:buChar char="•"/>
            </a:pPr>
            <a:r>
              <a:rPr lang="en-US">
                <a:solidFill>
                  <a:srgbClr val="0C377B"/>
                </a:solidFill>
                <a:latin typeface="Corbel"/>
                <a:ea typeface="Ubuntu Light"/>
              </a:rPr>
              <a:t>Fifth level</a:t>
            </a:r>
            <a:endParaRPr/>
          </a:p>
        </p:txBody>
      </p:sp>
      <p:sp>
        <p:nvSpPr>
          <p:cNvPr id="86" name="PlaceHolder 5"/>
          <p:cNvSpPr>
            <a:spLocks noGrp="1"/>
          </p:cNvSpPr>
          <p:nvPr>
            <p:ph type="body"/>
          </p:nvPr>
        </p:nvSpPr>
        <p:spPr>
          <a:xfrm>
            <a:off x="4615560" y="1260000"/>
            <a:ext cx="4070880" cy="5015880"/>
          </a:xfrm>
          <a:prstGeom prst="rect">
            <a:avLst/>
          </a:prstGeom>
        </p:spPr>
        <p:txBody>
          <a:bodyPr lIns="90000" tIns="45000" rIns="90000" bIns="45000"/>
          <a:lstStyle/>
          <a:p>
            <a:pPr>
              <a:buSzPct val="45000"/>
              <a:buFont typeface="StarSymbol"/>
              <a:buChar char=""/>
            </a:pPr>
            <a:r>
              <a:rPr lang="en-US" sz="2200">
                <a:solidFill>
                  <a:srgbClr val="0C377B"/>
                </a:solidFill>
                <a:latin typeface="Corbel"/>
                <a:ea typeface="Ubuntu Light"/>
              </a:rPr>
              <a:t>Pulse para editar el formato de esquema del texto</a:t>
            </a:r>
            <a:endParaRPr/>
          </a:p>
          <a:p>
            <a:pPr lvl="1">
              <a:buSzPct val="75000"/>
              <a:buFont typeface="StarSymbol"/>
              <a:buChar char=""/>
            </a:pPr>
            <a:r>
              <a:rPr lang="en-US" sz="2200">
                <a:solidFill>
                  <a:srgbClr val="0C377B"/>
                </a:solidFill>
                <a:latin typeface="Corbel"/>
                <a:ea typeface="Ubuntu Light"/>
              </a:rPr>
              <a:t>Segundo nivel del esquema</a:t>
            </a:r>
            <a:endParaRPr/>
          </a:p>
          <a:p>
            <a:pPr lvl="2">
              <a:buSzPct val="45000"/>
              <a:buFont typeface="StarSymbol"/>
              <a:buChar char=""/>
            </a:pPr>
            <a:r>
              <a:rPr lang="en-US" sz="2200">
                <a:solidFill>
                  <a:srgbClr val="0C377B"/>
                </a:solidFill>
                <a:latin typeface="Corbel"/>
                <a:ea typeface="Ubuntu Light"/>
              </a:rPr>
              <a:t>Tercer nivel del esquema</a:t>
            </a:r>
            <a:endParaRPr/>
          </a:p>
          <a:p>
            <a:pPr lvl="3">
              <a:buSzPct val="75000"/>
              <a:buFont typeface="StarSymbol"/>
              <a:buChar char=""/>
            </a:pPr>
            <a:r>
              <a:rPr lang="en-US" sz="2200">
                <a:solidFill>
                  <a:srgbClr val="0C377B"/>
                </a:solidFill>
                <a:latin typeface="Corbel"/>
                <a:ea typeface="Ubuntu Light"/>
              </a:rPr>
              <a:t>Cuarto nivel del esquema</a:t>
            </a:r>
            <a:endParaRPr/>
          </a:p>
          <a:p>
            <a:pPr lvl="4">
              <a:buSzPct val="45000"/>
              <a:buFont typeface="StarSymbol"/>
              <a:buChar char=""/>
            </a:pPr>
            <a:r>
              <a:rPr lang="en-US" sz="2200">
                <a:solidFill>
                  <a:srgbClr val="0C377B"/>
                </a:solidFill>
                <a:latin typeface="Corbel"/>
                <a:ea typeface="Ubuntu Light"/>
              </a:rPr>
              <a:t>Quinto nivel del esquema</a:t>
            </a:r>
            <a:endParaRPr/>
          </a:p>
          <a:p>
            <a:pPr lvl="5">
              <a:buSzPct val="45000"/>
              <a:buFont typeface="StarSymbol"/>
              <a:buChar char=""/>
            </a:pPr>
            <a:r>
              <a:rPr lang="en-US" sz="2200">
                <a:solidFill>
                  <a:srgbClr val="0C377B"/>
                </a:solidFill>
                <a:latin typeface="Corbel"/>
                <a:ea typeface="Ubuntu Light"/>
              </a:rPr>
              <a:t>Sexto nivel del esquema</a:t>
            </a:r>
            <a:endParaRPr/>
          </a:p>
          <a:p>
            <a:pPr>
              <a:lnSpc>
                <a:spcPct val="100000"/>
              </a:lnSpc>
              <a:buFont typeface="Arial"/>
              <a:buChar char="•"/>
            </a:pPr>
            <a:r>
              <a:rPr lang="en-US" sz="2200">
                <a:solidFill>
                  <a:srgbClr val="0C377B"/>
                </a:solidFill>
                <a:latin typeface="Corbel"/>
                <a:ea typeface="Ubuntu Light"/>
              </a:rPr>
              <a:t>Séptimo nivel del esquemaClick to edit Master text styles</a:t>
            </a:r>
            <a:endParaRPr/>
          </a:p>
          <a:p>
            <a:pPr lvl="1">
              <a:lnSpc>
                <a:spcPct val="100000"/>
              </a:lnSpc>
              <a:buFont typeface="Arial"/>
              <a:buChar char="•"/>
            </a:pPr>
            <a:r>
              <a:rPr lang="en-US" sz="2100">
                <a:solidFill>
                  <a:srgbClr val="0C377B"/>
                </a:solidFill>
                <a:latin typeface="Corbel"/>
                <a:ea typeface="Ubuntu Light"/>
              </a:rPr>
              <a:t>Second level</a:t>
            </a:r>
            <a:endParaRPr/>
          </a:p>
          <a:p>
            <a:pPr lvl="2">
              <a:lnSpc>
                <a:spcPct val="100000"/>
              </a:lnSpc>
              <a:buFont typeface="Arial"/>
              <a:buChar char="•"/>
            </a:pPr>
            <a:r>
              <a:rPr lang="en-US" sz="1950">
                <a:solidFill>
                  <a:srgbClr val="0C377B"/>
                </a:solidFill>
                <a:latin typeface="Corbel"/>
                <a:ea typeface="Ubuntu Light"/>
              </a:rPr>
              <a:t>Third level</a:t>
            </a:r>
            <a:endParaRPr/>
          </a:p>
          <a:p>
            <a:pPr lvl="3">
              <a:lnSpc>
                <a:spcPct val="100000"/>
              </a:lnSpc>
              <a:buFont typeface="Arial"/>
              <a:buChar char="•"/>
            </a:pPr>
            <a:r>
              <a:rPr lang="en-US">
                <a:solidFill>
                  <a:srgbClr val="0C377B"/>
                </a:solidFill>
                <a:latin typeface="Corbel"/>
                <a:ea typeface="Ubuntu Light"/>
              </a:rPr>
              <a:t>Fourth level</a:t>
            </a:r>
            <a:endParaRPr/>
          </a:p>
          <a:p>
            <a:pPr lvl="4">
              <a:lnSpc>
                <a:spcPct val="100000"/>
              </a:lnSpc>
              <a:buFont typeface="Arial"/>
              <a:buChar char="•"/>
            </a:pPr>
            <a:r>
              <a:rPr lang="en-US">
                <a:solidFill>
                  <a:srgbClr val="0C377B"/>
                </a:solidFill>
                <a:latin typeface="Corbel"/>
                <a:ea typeface="Ubuntu Light"/>
              </a:rPr>
              <a:t>Fifth level</a:t>
            </a:r>
            <a:endParaRPr/>
          </a:p>
        </p:txBody>
      </p:sp>
      <p:sp>
        <p:nvSpPr>
          <p:cNvPr id="87" name="PlaceHolder 6"/>
          <p:cNvSpPr>
            <a:spLocks noGrp="1"/>
          </p:cNvSpPr>
          <p:nvPr>
            <p:ph type="dt"/>
          </p:nvPr>
        </p:nvSpPr>
        <p:spPr>
          <a:xfrm>
            <a:off x="2295360" y="6356520"/>
            <a:ext cx="1371240" cy="364680"/>
          </a:xfrm>
          <a:prstGeom prst="rect">
            <a:avLst/>
          </a:prstGeom>
        </p:spPr>
        <p:txBody>
          <a:bodyPr anchor="ctr"/>
          <a:lstStyle/>
          <a:p>
            <a:endParaRPr/>
          </a:p>
        </p:txBody>
      </p:sp>
      <p:sp>
        <p:nvSpPr>
          <p:cNvPr id="88" name="PlaceHolder 7"/>
          <p:cNvSpPr>
            <a:spLocks noGrp="1"/>
          </p:cNvSpPr>
          <p:nvPr>
            <p:ph type="ftr"/>
          </p:nvPr>
        </p:nvSpPr>
        <p:spPr>
          <a:xfrm>
            <a:off x="3666960" y="6356520"/>
            <a:ext cx="4289040" cy="364680"/>
          </a:xfrm>
          <a:prstGeom prst="rect">
            <a:avLst/>
          </a:prstGeom>
        </p:spPr>
        <p:txBody>
          <a:bodyPr anchor="ctr"/>
          <a:lstStyle/>
          <a:p>
            <a:endParaRPr/>
          </a:p>
        </p:txBody>
      </p:sp>
      <p:sp>
        <p:nvSpPr>
          <p:cNvPr id="89" name="PlaceHolder 8"/>
          <p:cNvSpPr>
            <a:spLocks noGrp="1"/>
          </p:cNvSpPr>
          <p:nvPr>
            <p:ph type="sldNum"/>
          </p:nvPr>
        </p:nvSpPr>
        <p:spPr>
          <a:xfrm>
            <a:off x="7956720" y="6356520"/>
            <a:ext cx="729720" cy="364680"/>
          </a:xfrm>
          <a:prstGeom prst="rect">
            <a:avLst/>
          </a:prstGeom>
        </p:spPr>
        <p:txBody>
          <a:bodyPr anchor="ctr"/>
          <a:lstStyle/>
          <a:p>
            <a:pPr>
              <a:lnSpc>
                <a:spcPct val="100000"/>
              </a:lnSpc>
            </a:pPr>
            <a:fld id="{27F45856-9AE6-4A31-8471-E874657CACEF}" type="slidenum">
              <a:rPr lang="es-ES" sz="900">
                <a:solidFill>
                  <a:srgbClr val="729FCF"/>
                </a:solidFill>
                <a:latin typeface="Corbel"/>
              </a:rPr>
              <a:t>‹#›</a:t>
            </a:fld>
            <a:endParaRP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7.jpg"/><Relationship Id="rId13" Type="http://schemas.openxmlformats.org/officeDocument/2006/relationships/image" Target="../media/image12.png"/><Relationship Id="rId18" Type="http://schemas.openxmlformats.org/officeDocument/2006/relationships/image" Target="../media/image17.png"/><Relationship Id="rId26" Type="http://schemas.openxmlformats.org/officeDocument/2006/relationships/image" Target="../media/image20.png"/><Relationship Id="rId3" Type="http://schemas.openxmlformats.org/officeDocument/2006/relationships/slideLayout" Target="../slideLayouts/slideLayout14.xml"/><Relationship Id="rId21" Type="http://schemas.openxmlformats.org/officeDocument/2006/relationships/diagramQuickStyle" Target="../diagrams/quickStyle1.xml"/><Relationship Id="rId7" Type="http://schemas.openxmlformats.org/officeDocument/2006/relationships/image" Target="../media/image6.jpg"/><Relationship Id="rId12" Type="http://schemas.openxmlformats.org/officeDocument/2006/relationships/image" Target="../media/image11.png"/><Relationship Id="rId17" Type="http://schemas.openxmlformats.org/officeDocument/2006/relationships/image" Target="../media/image16.png"/><Relationship Id="rId25" Type="http://schemas.openxmlformats.org/officeDocument/2006/relationships/image" Target="../media/image19.png"/><Relationship Id="rId2" Type="http://schemas.openxmlformats.org/officeDocument/2006/relationships/video" Target="../media/media1.mp4"/><Relationship Id="rId16" Type="http://schemas.openxmlformats.org/officeDocument/2006/relationships/image" Target="../media/image15.png"/><Relationship Id="rId20" Type="http://schemas.openxmlformats.org/officeDocument/2006/relationships/diagramLayout" Target="../diagrams/layout1.xml"/><Relationship Id="rId29" Type="http://schemas.openxmlformats.org/officeDocument/2006/relationships/image" Target="../media/image23.png"/><Relationship Id="rId1" Type="http://schemas.microsoft.com/office/2007/relationships/media" Target="../media/media1.mp4"/><Relationship Id="rId6" Type="http://schemas.openxmlformats.org/officeDocument/2006/relationships/image" Target="../media/image5.png"/><Relationship Id="rId11" Type="http://schemas.openxmlformats.org/officeDocument/2006/relationships/image" Target="../media/image10.png"/><Relationship Id="rId24" Type="http://schemas.openxmlformats.org/officeDocument/2006/relationships/image" Target="../media/image18.png"/><Relationship Id="rId5" Type="http://schemas.openxmlformats.org/officeDocument/2006/relationships/image" Target="../media/image4.png"/><Relationship Id="rId15" Type="http://schemas.openxmlformats.org/officeDocument/2006/relationships/image" Target="../media/image14.jpeg"/><Relationship Id="rId23" Type="http://schemas.microsoft.com/office/2007/relationships/diagramDrawing" Target="../diagrams/drawing1.xml"/><Relationship Id="rId28" Type="http://schemas.openxmlformats.org/officeDocument/2006/relationships/image" Target="../media/image22.png"/><Relationship Id="rId10" Type="http://schemas.openxmlformats.org/officeDocument/2006/relationships/image" Target="../media/image9.png"/><Relationship Id="rId19" Type="http://schemas.openxmlformats.org/officeDocument/2006/relationships/diagramData" Target="../diagrams/data1.xml"/><Relationship Id="rId4" Type="http://schemas.openxmlformats.org/officeDocument/2006/relationships/notesSlide" Target="../notesSlides/notesSlide2.xml"/><Relationship Id="rId9" Type="http://schemas.openxmlformats.org/officeDocument/2006/relationships/image" Target="../media/image8.png"/><Relationship Id="rId14" Type="http://schemas.openxmlformats.org/officeDocument/2006/relationships/image" Target="../media/image13.png"/><Relationship Id="rId22" Type="http://schemas.openxmlformats.org/officeDocument/2006/relationships/diagramColors" Target="../diagrams/colors1.xml"/><Relationship Id="rId27"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TextShape 1"/>
          <p:cNvSpPr txBox="1"/>
          <p:nvPr/>
        </p:nvSpPr>
        <p:spPr>
          <a:xfrm>
            <a:off x="431640" y="2120760"/>
            <a:ext cx="8265600" cy="1827000"/>
          </a:xfrm>
          <a:prstGeom prst="rect">
            <a:avLst/>
          </a:prstGeom>
        </p:spPr>
        <p:txBody>
          <a:bodyPr lIns="45720" tIns="0" rIns="45720" bIns="0" anchor="b"/>
          <a:lstStyle/>
          <a:p>
            <a:pPr>
              <a:lnSpc>
                <a:spcPct val="100000"/>
              </a:lnSpc>
            </a:pPr>
            <a:r>
              <a:rPr lang="en-US" sz="3600" b="1" dirty="0">
                <a:solidFill>
                  <a:srgbClr val="0C377B"/>
                </a:solidFill>
                <a:latin typeface="Corbel"/>
              </a:rPr>
              <a:t>Computing </a:t>
            </a:r>
            <a:r>
              <a:rPr lang="en-US" sz="3600" b="1" dirty="0" smtClean="0">
                <a:solidFill>
                  <a:srgbClr val="0C377B"/>
                </a:solidFill>
                <a:latin typeface="Corbel"/>
              </a:rPr>
              <a:t>engineer </a:t>
            </a:r>
            <a:r>
              <a:rPr lang="en-US" sz="3600" b="1" dirty="0">
                <a:solidFill>
                  <a:srgbClr val="0C377B"/>
                </a:solidFill>
                <a:latin typeface="Corbel"/>
              </a:rPr>
              <a:t>for robotics: EN4950</a:t>
            </a:r>
            <a:endParaRPr dirty="0"/>
          </a:p>
        </p:txBody>
      </p:sp>
      <p:sp>
        <p:nvSpPr>
          <p:cNvPr id="175" name="TextShape 2"/>
          <p:cNvSpPr txBox="1"/>
          <p:nvPr/>
        </p:nvSpPr>
        <p:spPr>
          <a:xfrm>
            <a:off x="431640" y="4172040"/>
            <a:ext cx="8265600" cy="1066320"/>
          </a:xfrm>
          <a:prstGeom prst="rect">
            <a:avLst/>
          </a:prstGeom>
        </p:spPr>
        <p:txBody>
          <a:bodyPr lIns="45720" tIns="0" rIns="45720" bIns="0"/>
          <a:lstStyle/>
          <a:p>
            <a:pPr>
              <a:lnSpc>
                <a:spcPct val="100000"/>
              </a:lnSpc>
            </a:pPr>
            <a:r>
              <a:rPr lang="en-US" sz="2100" dirty="0">
                <a:solidFill>
                  <a:srgbClr val="5197CC"/>
                </a:solidFill>
                <a:latin typeface="Corbel"/>
              </a:rPr>
              <a:t>Research group: EN-STI-ECE </a:t>
            </a:r>
            <a:r>
              <a:rPr lang="en-US" sz="2100" dirty="0" smtClean="0">
                <a:solidFill>
                  <a:srgbClr val="5197CC"/>
                </a:solidFill>
                <a:latin typeface="Corbel"/>
              </a:rPr>
              <a:t>(Robotics)</a:t>
            </a:r>
            <a:endParaRPr dirty="0"/>
          </a:p>
          <a:p>
            <a:pPr>
              <a:lnSpc>
                <a:spcPct val="100000"/>
              </a:lnSpc>
            </a:pPr>
            <a:r>
              <a:rPr lang="en-US" sz="2100" dirty="0">
                <a:solidFill>
                  <a:srgbClr val="5197CC"/>
                </a:solidFill>
                <a:latin typeface="Corbel"/>
              </a:rPr>
              <a:t>Advisor: Mario Di Castro</a:t>
            </a:r>
            <a:endParaRPr dirty="0"/>
          </a:p>
          <a:p>
            <a:pPr>
              <a:lnSpc>
                <a:spcPct val="100000"/>
              </a:lnSpc>
            </a:pPr>
            <a:r>
              <a:rPr lang="en-US" sz="2100" dirty="0">
                <a:solidFill>
                  <a:srgbClr val="5197CC"/>
                </a:solidFill>
                <a:latin typeface="Corbel"/>
              </a:rPr>
              <a:t>Author:  Carlos Veiga Almagro</a:t>
            </a:r>
            <a:endParaRPr dirty="0"/>
          </a:p>
        </p:txBody>
      </p:sp>
    </p:spTree>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for-paper-picture_low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980278" y="1756807"/>
            <a:ext cx="2660768" cy="2147865"/>
          </a:xfrm>
          <a:prstGeom prst="rect">
            <a:avLst/>
          </a:prstGeom>
          <a:ln>
            <a:noFill/>
          </a:ln>
          <a:effectLst>
            <a:softEdge rad="112500"/>
          </a:effectLst>
        </p:spPr>
      </p:pic>
      <p:pic>
        <p:nvPicPr>
          <p:cNvPr id="54" name="Picture 5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057417" y="1839707"/>
            <a:ext cx="2460009" cy="1954176"/>
          </a:xfrm>
          <a:prstGeom prst="rect">
            <a:avLst/>
          </a:prstGeom>
          <a:ln>
            <a:noFill/>
          </a:ln>
          <a:effectLst>
            <a:outerShdw blurRad="292100" dist="139700" dir="2700000" algn="tl" rotWithShape="0">
              <a:srgbClr val="333333">
                <a:alpha val="65000"/>
              </a:srgbClr>
            </a:outerShdw>
          </a:effectLst>
        </p:spPr>
      </p:pic>
      <p:pic>
        <p:nvPicPr>
          <p:cNvPr id="116" name="Picture 1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593155" y="4690103"/>
            <a:ext cx="1441202" cy="1206701"/>
          </a:xfrm>
          <a:prstGeom prst="rect">
            <a:avLst/>
          </a:prstGeom>
        </p:spPr>
      </p:pic>
      <p:pic>
        <p:nvPicPr>
          <p:cNvPr id="135" name="Picture 13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99388" y="5293454"/>
            <a:ext cx="3161928" cy="948578"/>
          </a:xfrm>
          <a:prstGeom prst="rect">
            <a:avLst/>
          </a:prstGeom>
        </p:spPr>
      </p:pic>
      <p:pic>
        <p:nvPicPr>
          <p:cNvPr id="119" name="Picture 11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859888" y="5125524"/>
            <a:ext cx="1721009" cy="1075458"/>
          </a:xfrm>
          <a:prstGeom prst="rect">
            <a:avLst/>
          </a:prstGeom>
          <a:ln>
            <a:noFill/>
          </a:ln>
          <a:effectLst>
            <a:outerShdw blurRad="190500" algn="tl" rotWithShape="0">
              <a:srgbClr val="000000">
                <a:alpha val="70000"/>
              </a:srgbClr>
            </a:outerShdw>
          </a:effectLst>
        </p:spPr>
      </p:pic>
      <p:pic>
        <p:nvPicPr>
          <p:cNvPr id="138" name="Picture 13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859420" y="5121706"/>
            <a:ext cx="1721010" cy="1081521"/>
          </a:xfrm>
          <a:prstGeom prst="rect">
            <a:avLst/>
          </a:prstGeom>
          <a:ln>
            <a:noFill/>
          </a:ln>
          <a:effectLst>
            <a:outerShdw blurRad="190500" algn="tl" rotWithShape="0">
              <a:srgbClr val="000000">
                <a:alpha val="70000"/>
              </a:srgbClr>
            </a:outerShdw>
          </a:effectLst>
        </p:spPr>
      </p:pic>
      <p:pic>
        <p:nvPicPr>
          <p:cNvPr id="144" name="Picture 14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858952" y="5121706"/>
            <a:ext cx="1721477" cy="1079276"/>
          </a:xfrm>
          <a:prstGeom prst="rect">
            <a:avLst/>
          </a:prstGeom>
          <a:ln>
            <a:noFill/>
          </a:ln>
          <a:effectLst>
            <a:outerShdw blurRad="292100" dist="139700" dir="2700000" algn="tl" rotWithShape="0">
              <a:srgbClr val="333333">
                <a:alpha val="65000"/>
              </a:srgbClr>
            </a:outerShdw>
          </a:effectLst>
        </p:spPr>
      </p:pic>
      <p:pic>
        <p:nvPicPr>
          <p:cNvPr id="145" name="Picture 14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5858485" y="5121706"/>
            <a:ext cx="1721943" cy="1079276"/>
          </a:xfrm>
          <a:prstGeom prst="rect">
            <a:avLst/>
          </a:prstGeom>
          <a:ln>
            <a:noFill/>
          </a:ln>
          <a:effectLst>
            <a:outerShdw blurRad="292100" dist="139700" dir="2700000" algn="tl" rotWithShape="0">
              <a:srgbClr val="333333">
                <a:alpha val="65000"/>
              </a:srgbClr>
            </a:outerShdw>
          </a:effectLst>
        </p:spPr>
      </p:pic>
      <p:pic>
        <p:nvPicPr>
          <p:cNvPr id="146" name="Picture 14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5858485" y="5121706"/>
            <a:ext cx="1721943" cy="1079276"/>
          </a:xfrm>
          <a:prstGeom prst="rect">
            <a:avLst/>
          </a:prstGeom>
          <a:ln>
            <a:noFill/>
          </a:ln>
          <a:effectLst>
            <a:outerShdw blurRad="292100" dist="139700" dir="2700000" algn="tl" rotWithShape="0">
              <a:srgbClr val="333333">
                <a:alpha val="65000"/>
              </a:srgbClr>
            </a:outerShdw>
          </a:effectLst>
        </p:spPr>
      </p:pic>
      <p:pic>
        <p:nvPicPr>
          <p:cNvPr id="147" name="Picture 146"/>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5858018" y="5121897"/>
            <a:ext cx="1721501" cy="1079085"/>
          </a:xfrm>
          <a:prstGeom prst="rect">
            <a:avLst/>
          </a:prstGeom>
          <a:ln>
            <a:noFill/>
          </a:ln>
          <a:effectLst>
            <a:outerShdw blurRad="292100" dist="139700" dir="2700000" algn="tl" rotWithShape="0">
              <a:srgbClr val="333333">
                <a:alpha val="65000"/>
              </a:srgbClr>
            </a:outerShdw>
          </a:effectLst>
        </p:spPr>
      </p:pic>
      <p:sp>
        <p:nvSpPr>
          <p:cNvPr id="129" name="Title 1"/>
          <p:cNvSpPr txBox="1">
            <a:spLocks/>
          </p:cNvSpPr>
          <p:nvPr/>
        </p:nvSpPr>
        <p:spPr>
          <a:xfrm>
            <a:off x="511888" y="224640"/>
            <a:ext cx="8135343" cy="8337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smtClean="0">
                <a:solidFill>
                  <a:srgbClr val="0C377B"/>
                </a:solidFill>
                <a:latin typeface="Corbel"/>
                <a:ea typeface="Ubuntu Light"/>
              </a:rPr>
              <a:t>Work Overview</a:t>
            </a:r>
            <a:endParaRPr lang="en-GB" sz="3600" dirty="0">
              <a:solidFill>
                <a:srgbClr val="FF0000"/>
              </a:solidFill>
            </a:endParaRPr>
          </a:p>
        </p:txBody>
      </p:sp>
      <p:sp>
        <p:nvSpPr>
          <p:cNvPr id="5" name="CustomShape 4"/>
          <p:cNvSpPr/>
          <p:nvPr/>
        </p:nvSpPr>
        <p:spPr>
          <a:xfrm>
            <a:off x="448488" y="1934586"/>
            <a:ext cx="8226000" cy="461864"/>
          </a:xfrm>
          <a:prstGeom prst="rect">
            <a:avLst/>
          </a:prstGeom>
          <a:noFill/>
          <a:ln>
            <a:noFill/>
          </a:ln>
        </p:spPr>
        <p:txBody>
          <a:bodyPr lIns="261360" tIns="31680" rIns="177840" bIns="31680"/>
          <a:lstStyle/>
          <a:p>
            <a:pPr lvl="1">
              <a:lnSpc>
                <a:spcPct val="90000"/>
              </a:lnSpc>
              <a:buFont typeface="StarSymbol"/>
              <a:buChar char=""/>
            </a:pPr>
            <a:endParaRPr lang="en-GB" sz="2500" dirty="0" smtClean="0">
              <a:solidFill>
                <a:srgbClr val="0C377B"/>
              </a:solidFill>
              <a:latin typeface="Corbel"/>
            </a:endParaRPr>
          </a:p>
        </p:txBody>
      </p:sp>
      <p:grpSp>
        <p:nvGrpSpPr>
          <p:cNvPr id="88" name="Group 87"/>
          <p:cNvGrpSpPr/>
          <p:nvPr/>
        </p:nvGrpSpPr>
        <p:grpSpPr>
          <a:xfrm>
            <a:off x="7358379" y="1647482"/>
            <a:ext cx="832248" cy="761819"/>
            <a:chOff x="5318374" y="4766535"/>
            <a:chExt cx="1196883" cy="1038729"/>
          </a:xfrm>
        </p:grpSpPr>
        <p:pic>
          <p:nvPicPr>
            <p:cNvPr id="89" name="Picture 8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45867" y="4818747"/>
              <a:ext cx="941895" cy="941895"/>
            </a:xfrm>
            <a:prstGeom prst="rect">
              <a:avLst/>
            </a:prstGeom>
          </p:spPr>
        </p:pic>
        <p:grpSp>
          <p:nvGrpSpPr>
            <p:cNvPr id="90" name="Group 89"/>
            <p:cNvGrpSpPr/>
            <p:nvPr/>
          </p:nvGrpSpPr>
          <p:grpSpPr>
            <a:xfrm>
              <a:off x="5318374" y="4766535"/>
              <a:ext cx="1196883" cy="1038729"/>
              <a:chOff x="0" y="617758"/>
              <a:chExt cx="2582539" cy="2274006"/>
            </a:xfrm>
          </p:grpSpPr>
          <p:sp>
            <p:nvSpPr>
              <p:cNvPr id="91" name="Oval 90"/>
              <p:cNvSpPr/>
              <p:nvPr/>
            </p:nvSpPr>
            <p:spPr>
              <a:xfrm>
                <a:off x="0" y="617758"/>
                <a:ext cx="2582539" cy="2274006"/>
              </a:xfrm>
              <a:prstGeom prst="ellipse">
                <a:avLst/>
              </a:prstGeom>
              <a:noFill/>
              <a:ln>
                <a:solidFill>
                  <a:srgbClr val="0053A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92" name="Oval 4"/>
              <p:cNvSpPr txBox="1"/>
              <p:nvPr/>
            </p:nvSpPr>
            <p:spPr>
              <a:xfrm>
                <a:off x="378204" y="950778"/>
                <a:ext cx="1826131" cy="16079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3660" tIns="73660" rIns="73660" bIns="73660" numCol="1" spcCol="1270" anchor="ctr" anchorCtr="0">
                <a:noAutofit/>
              </a:bodyPr>
              <a:lstStyle/>
              <a:p>
                <a:pPr lvl="0" algn="ctr" defTabSz="2578100">
                  <a:lnSpc>
                    <a:spcPct val="90000"/>
                  </a:lnSpc>
                  <a:spcBef>
                    <a:spcPct val="0"/>
                  </a:spcBef>
                  <a:spcAft>
                    <a:spcPct val="35000"/>
                  </a:spcAft>
                </a:pPr>
                <a:endParaRPr lang="en-US" sz="5800" kern="1200" dirty="0"/>
              </a:p>
            </p:txBody>
          </p:sp>
        </p:grpSp>
      </p:grpSp>
      <p:grpSp>
        <p:nvGrpSpPr>
          <p:cNvPr id="93" name="Group 92"/>
          <p:cNvGrpSpPr/>
          <p:nvPr/>
        </p:nvGrpSpPr>
        <p:grpSpPr>
          <a:xfrm>
            <a:off x="7932001" y="2551054"/>
            <a:ext cx="840087" cy="773674"/>
            <a:chOff x="6974364" y="1644462"/>
            <a:chExt cx="982012" cy="853407"/>
          </a:xfrm>
        </p:grpSpPr>
        <p:pic>
          <p:nvPicPr>
            <p:cNvPr id="94" name="Picture 93"/>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061993" y="1791407"/>
              <a:ext cx="866308" cy="547142"/>
            </a:xfrm>
            <a:prstGeom prst="rect">
              <a:avLst/>
            </a:prstGeom>
          </p:spPr>
        </p:pic>
        <p:grpSp>
          <p:nvGrpSpPr>
            <p:cNvPr id="95" name="Group 94"/>
            <p:cNvGrpSpPr/>
            <p:nvPr/>
          </p:nvGrpSpPr>
          <p:grpSpPr>
            <a:xfrm>
              <a:off x="6974364" y="1644462"/>
              <a:ext cx="982012" cy="853407"/>
              <a:chOff x="0" y="617758"/>
              <a:chExt cx="2582539" cy="2274006"/>
            </a:xfrm>
          </p:grpSpPr>
          <p:sp>
            <p:nvSpPr>
              <p:cNvPr id="96" name="Oval 95"/>
              <p:cNvSpPr/>
              <p:nvPr/>
            </p:nvSpPr>
            <p:spPr>
              <a:xfrm>
                <a:off x="0" y="617758"/>
                <a:ext cx="2582539" cy="2274006"/>
              </a:xfrm>
              <a:prstGeom prst="ellipse">
                <a:avLst/>
              </a:prstGeom>
              <a:noFill/>
              <a:ln>
                <a:solidFill>
                  <a:srgbClr val="0053A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97" name="Oval 4"/>
              <p:cNvSpPr txBox="1"/>
              <p:nvPr/>
            </p:nvSpPr>
            <p:spPr>
              <a:xfrm>
                <a:off x="378204" y="950778"/>
                <a:ext cx="1826131" cy="1607966"/>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73660" tIns="73660" rIns="73660" bIns="73660" numCol="1" spcCol="1270" anchor="ctr" anchorCtr="0">
                <a:noAutofit/>
              </a:bodyPr>
              <a:lstStyle/>
              <a:p>
                <a:pPr lvl="0" algn="ctr" defTabSz="2578100">
                  <a:lnSpc>
                    <a:spcPct val="90000"/>
                  </a:lnSpc>
                  <a:spcBef>
                    <a:spcPct val="0"/>
                  </a:spcBef>
                  <a:spcAft>
                    <a:spcPct val="35000"/>
                  </a:spcAft>
                </a:pPr>
                <a:endParaRPr lang="en-US" sz="5800" kern="1200" dirty="0"/>
              </a:p>
            </p:txBody>
          </p:sp>
        </p:grpSp>
      </p:grpSp>
      <p:sp>
        <p:nvSpPr>
          <p:cNvPr id="98" name="Rounded Rectangle 97"/>
          <p:cNvSpPr/>
          <p:nvPr/>
        </p:nvSpPr>
        <p:spPr>
          <a:xfrm>
            <a:off x="105121" y="1045100"/>
            <a:ext cx="8948877" cy="3266677"/>
          </a:xfrm>
          <a:prstGeom prst="roundRect">
            <a:avLst>
              <a:gd name="adj" fmla="val 239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Rounded Rectangle 98"/>
          <p:cNvSpPr/>
          <p:nvPr/>
        </p:nvSpPr>
        <p:spPr>
          <a:xfrm>
            <a:off x="105121" y="4373672"/>
            <a:ext cx="2654775" cy="1877230"/>
          </a:xfrm>
          <a:prstGeom prst="roundRect">
            <a:avLst>
              <a:gd name="adj" fmla="val 239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Rounded Rectangle 99"/>
          <p:cNvSpPr/>
          <p:nvPr/>
        </p:nvSpPr>
        <p:spPr>
          <a:xfrm>
            <a:off x="2825087" y="4373672"/>
            <a:ext cx="6228911" cy="1877230"/>
          </a:xfrm>
          <a:prstGeom prst="roundRect">
            <a:avLst>
              <a:gd name="adj" fmla="val 239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CuadroTexto 1"/>
          <p:cNvSpPr txBox="1"/>
          <p:nvPr/>
        </p:nvSpPr>
        <p:spPr>
          <a:xfrm>
            <a:off x="420559" y="1059383"/>
            <a:ext cx="8418560" cy="492443"/>
          </a:xfrm>
          <a:prstGeom prst="rect">
            <a:avLst/>
          </a:prstGeom>
          <a:noFill/>
        </p:spPr>
        <p:txBody>
          <a:bodyPr wrap="square" rtlCol="0">
            <a:spAutoFit/>
          </a:bodyPr>
          <a:lstStyle/>
          <a:p>
            <a:pPr algn="ctr"/>
            <a:r>
              <a:rPr lang="en-GB" sz="2600" b="1" dirty="0" smtClean="0">
                <a:solidFill>
                  <a:srgbClr val="0C377B"/>
                </a:solidFill>
                <a:effectLst>
                  <a:outerShdw blurRad="38100" dist="38100" dir="2700000" algn="tl">
                    <a:srgbClr val="000000">
                      <a:alpha val="43137"/>
                    </a:srgbClr>
                  </a:outerShdw>
                </a:effectLst>
                <a:latin typeface="Corbel"/>
                <a:ea typeface="Ubuntu Light"/>
              </a:rPr>
              <a:t>CERN robotic framework improvements </a:t>
            </a:r>
          </a:p>
        </p:txBody>
      </p:sp>
      <p:sp>
        <p:nvSpPr>
          <p:cNvPr id="102" name="CuadroTexto 1"/>
          <p:cNvSpPr txBox="1"/>
          <p:nvPr/>
        </p:nvSpPr>
        <p:spPr>
          <a:xfrm>
            <a:off x="2825087" y="4400278"/>
            <a:ext cx="6228912" cy="323165"/>
          </a:xfrm>
          <a:prstGeom prst="rect">
            <a:avLst/>
          </a:prstGeom>
          <a:noFill/>
        </p:spPr>
        <p:txBody>
          <a:bodyPr wrap="square" rtlCol="0">
            <a:spAutoFit/>
          </a:bodyPr>
          <a:lstStyle/>
          <a:p>
            <a:pPr algn="ctr"/>
            <a:r>
              <a:rPr lang="en-GB" sz="1500" b="1" dirty="0" smtClean="0">
                <a:solidFill>
                  <a:srgbClr val="0C377B"/>
                </a:solidFill>
                <a:effectLst>
                  <a:outerShdw blurRad="38100" dist="38100" dir="2700000" algn="tl">
                    <a:srgbClr val="000000">
                      <a:alpha val="43137"/>
                    </a:srgbClr>
                  </a:outerShdw>
                </a:effectLst>
                <a:latin typeface="Corbel"/>
                <a:ea typeface="Ubuntu Light"/>
              </a:rPr>
              <a:t>Robotic Interventions</a:t>
            </a:r>
            <a:endParaRPr lang="en-GB" sz="1500" b="1" dirty="0">
              <a:solidFill>
                <a:srgbClr val="0C377B"/>
              </a:solidFill>
              <a:effectLst>
                <a:outerShdw blurRad="38100" dist="38100" dir="2700000" algn="tl">
                  <a:srgbClr val="000000">
                    <a:alpha val="43137"/>
                  </a:srgbClr>
                </a:outerShdw>
              </a:effectLst>
              <a:latin typeface="Corbel"/>
              <a:ea typeface="Ubuntu Light"/>
            </a:endParaRPr>
          </a:p>
        </p:txBody>
      </p:sp>
      <p:sp>
        <p:nvSpPr>
          <p:cNvPr id="104" name="CuadroTexto 1"/>
          <p:cNvSpPr txBox="1"/>
          <p:nvPr/>
        </p:nvSpPr>
        <p:spPr>
          <a:xfrm>
            <a:off x="1935266" y="1503466"/>
            <a:ext cx="2750000" cy="323165"/>
          </a:xfrm>
          <a:prstGeom prst="rect">
            <a:avLst/>
          </a:prstGeom>
          <a:noFill/>
        </p:spPr>
        <p:txBody>
          <a:bodyPr wrap="square" rtlCol="0">
            <a:spAutoFit/>
          </a:bodyPr>
          <a:lstStyle/>
          <a:p>
            <a:pPr algn="ctr"/>
            <a:r>
              <a:rPr lang="en-GB" sz="1500" b="1" dirty="0" smtClean="0">
                <a:solidFill>
                  <a:srgbClr val="0C377B"/>
                </a:solidFill>
                <a:latin typeface="Corbel"/>
                <a:ea typeface="Ubuntu Light"/>
              </a:rPr>
              <a:t>Depth estimation</a:t>
            </a:r>
          </a:p>
        </p:txBody>
      </p:sp>
      <p:grpSp>
        <p:nvGrpSpPr>
          <p:cNvPr id="105" name="Group 104"/>
          <p:cNvGrpSpPr/>
          <p:nvPr/>
        </p:nvGrpSpPr>
        <p:grpSpPr>
          <a:xfrm>
            <a:off x="5836442" y="2255066"/>
            <a:ext cx="1990994" cy="1368135"/>
            <a:chOff x="4977252" y="1845347"/>
            <a:chExt cx="2001573" cy="1762447"/>
          </a:xfrm>
          <a:effectLst>
            <a:outerShdw blurRad="76200" dir="18900000" sy="23000" kx="-1200000" algn="bl" rotWithShape="0">
              <a:prstClr val="black">
                <a:alpha val="20000"/>
              </a:prstClr>
            </a:outerShdw>
          </a:effectLst>
        </p:grpSpPr>
        <p:grpSp>
          <p:nvGrpSpPr>
            <p:cNvPr id="106" name="Group 105"/>
            <p:cNvGrpSpPr/>
            <p:nvPr/>
          </p:nvGrpSpPr>
          <p:grpSpPr>
            <a:xfrm>
              <a:off x="4977252" y="1845347"/>
              <a:ext cx="2001573" cy="1762447"/>
              <a:chOff x="0" y="626959"/>
              <a:chExt cx="2421903" cy="2132561"/>
            </a:xfrm>
          </p:grpSpPr>
          <p:sp>
            <p:nvSpPr>
              <p:cNvPr id="108" name="Oval 107"/>
              <p:cNvSpPr/>
              <p:nvPr/>
            </p:nvSpPr>
            <p:spPr>
              <a:xfrm>
                <a:off x="0" y="626959"/>
                <a:ext cx="2421903" cy="2132561"/>
              </a:xfrm>
              <a:prstGeom prst="ellipse">
                <a:avLst/>
              </a:prstGeom>
              <a:noFill/>
              <a:ln>
                <a:solidFill>
                  <a:srgbClr val="0053A1"/>
                </a:solidFill>
              </a:ln>
            </p:spPr>
            <p:style>
              <a:lnRef idx="2">
                <a:scrgbClr r="0" g="0" b="0"/>
              </a:lnRef>
              <a:fillRef idx="1">
                <a:scrgbClr r="0" g="0" b="0"/>
              </a:fillRef>
              <a:effectRef idx="0">
                <a:schemeClr val="accent1">
                  <a:hueOff val="0"/>
                  <a:satOff val="0"/>
                  <a:lumOff val="0"/>
                  <a:alphaOff val="0"/>
                </a:schemeClr>
              </a:effectRef>
              <a:fontRef idx="minor">
                <a:schemeClr val="lt1"/>
              </a:fontRef>
            </p:style>
          </p:sp>
          <p:sp>
            <p:nvSpPr>
              <p:cNvPr id="109" name="Oval 4"/>
              <p:cNvSpPr txBox="1"/>
              <p:nvPr/>
            </p:nvSpPr>
            <p:spPr>
              <a:xfrm>
                <a:off x="354679" y="820157"/>
                <a:ext cx="1781756" cy="162705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68580" tIns="68580" rIns="68580" bIns="68580" numCol="1" spcCol="1270" anchor="ctr" anchorCtr="0">
                <a:noAutofit/>
              </a:bodyPr>
              <a:lstStyle/>
              <a:p>
                <a:pPr lvl="0" algn="ctr" defTabSz="2400300">
                  <a:lnSpc>
                    <a:spcPct val="90000"/>
                  </a:lnSpc>
                  <a:spcBef>
                    <a:spcPct val="0"/>
                  </a:spcBef>
                  <a:spcAft>
                    <a:spcPct val="35000"/>
                  </a:spcAft>
                </a:pPr>
                <a:endParaRPr lang="en-US" sz="5400" kern="1200" dirty="0"/>
              </a:p>
            </p:txBody>
          </p:sp>
        </p:grpSp>
        <p:pic>
          <p:nvPicPr>
            <p:cNvPr id="107" name="Picture 106"/>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5085265" y="1940054"/>
              <a:ext cx="1765247" cy="1305839"/>
            </a:xfrm>
            <a:prstGeom prst="rect">
              <a:avLst/>
            </a:prstGeom>
          </p:spPr>
        </p:pic>
      </p:grpSp>
      <p:sp>
        <p:nvSpPr>
          <p:cNvPr id="110" name="Oval 109"/>
          <p:cNvSpPr/>
          <p:nvPr/>
        </p:nvSpPr>
        <p:spPr>
          <a:xfrm>
            <a:off x="7357422" y="3460602"/>
            <a:ext cx="833114" cy="802540"/>
          </a:xfrm>
          <a:prstGeom prst="ellipse">
            <a:avLst/>
          </a:prstGeom>
          <a:blipFill>
            <a:blip r:embed="rId18" cstate="print">
              <a:extLst>
                <a:ext uri="{28A0092B-C50C-407E-A947-70E740481C1C}">
                  <a14:useLocalDpi xmlns:a14="http://schemas.microsoft.com/office/drawing/2010/main" val="0"/>
                </a:ext>
              </a:extLst>
            </a:blip>
            <a:srcRect/>
            <a:stretch>
              <a:fillRect l="-19000" r="-19000"/>
            </a:stretch>
          </a:blipFill>
          <a:ln>
            <a:solidFill>
              <a:srgbClr val="0053A1"/>
            </a:solidFill>
          </a:ln>
        </p:spPr>
        <p:style>
          <a:lnRef idx="2">
            <a:schemeClr val="lt1">
              <a:hueOff val="0"/>
              <a:satOff val="0"/>
              <a:lumOff val="0"/>
              <a:alphaOff val="0"/>
            </a:schemeClr>
          </a:lnRef>
          <a:fillRef idx="1">
            <a:scrgbClr r="0" g="0" b="0"/>
          </a:fillRef>
          <a:effectRef idx="0">
            <a:schemeClr val="accent1">
              <a:tint val="50000"/>
              <a:hueOff val="0"/>
              <a:satOff val="0"/>
              <a:lumOff val="0"/>
              <a:alphaOff val="0"/>
            </a:schemeClr>
          </a:effectRef>
          <a:fontRef idx="minor">
            <a:schemeClr val="lt1">
              <a:hueOff val="0"/>
              <a:satOff val="0"/>
              <a:lumOff val="0"/>
              <a:alphaOff val="0"/>
            </a:schemeClr>
          </a:fontRef>
        </p:style>
      </p:sp>
      <p:sp>
        <p:nvSpPr>
          <p:cNvPr id="111" name="CuadroTexto 1"/>
          <p:cNvSpPr txBox="1"/>
          <p:nvPr/>
        </p:nvSpPr>
        <p:spPr>
          <a:xfrm>
            <a:off x="8124016" y="1818413"/>
            <a:ext cx="867185" cy="523220"/>
          </a:xfrm>
          <a:prstGeom prst="rect">
            <a:avLst/>
          </a:prstGeom>
          <a:noFill/>
        </p:spPr>
        <p:txBody>
          <a:bodyPr wrap="square" rtlCol="0">
            <a:spAutoFit/>
          </a:bodyPr>
          <a:lstStyle/>
          <a:p>
            <a:pPr algn="ctr"/>
            <a:r>
              <a:rPr lang="es-ES_tradnl" sz="1400" b="1" dirty="0" smtClean="0">
                <a:solidFill>
                  <a:srgbClr val="0C377B"/>
                </a:solidFill>
                <a:latin typeface="Corbel"/>
                <a:ea typeface="Ubuntu Light"/>
              </a:rPr>
              <a:t>PTZ Camera</a:t>
            </a:r>
          </a:p>
        </p:txBody>
      </p:sp>
      <p:cxnSp>
        <p:nvCxnSpPr>
          <p:cNvPr id="112" name="Straight Connector 111"/>
          <p:cNvCxnSpPr/>
          <p:nvPr/>
        </p:nvCxnSpPr>
        <p:spPr>
          <a:xfrm>
            <a:off x="4572000" y="1607639"/>
            <a:ext cx="0" cy="2163896"/>
          </a:xfrm>
          <a:prstGeom prst="line">
            <a:avLst/>
          </a:prstGeom>
          <a:ln w="28575">
            <a:solidFill>
              <a:srgbClr val="03539C"/>
            </a:solidFill>
          </a:ln>
          <a:effectLst>
            <a:outerShdw blurRad="101600" dist="63500" dir="4200000" algn="ctr" rotWithShape="0">
              <a:srgbClr val="000000">
                <a:alpha val="70000"/>
              </a:srgbClr>
            </a:outerShdw>
          </a:effectLst>
        </p:spPr>
        <p:style>
          <a:lnRef idx="1">
            <a:schemeClr val="accent1"/>
          </a:lnRef>
          <a:fillRef idx="0">
            <a:schemeClr val="accent1"/>
          </a:fillRef>
          <a:effectRef idx="0">
            <a:schemeClr val="accent1"/>
          </a:effectRef>
          <a:fontRef idx="minor">
            <a:schemeClr val="tx1"/>
          </a:fontRef>
        </p:style>
      </p:cxnSp>
      <p:sp>
        <p:nvSpPr>
          <p:cNvPr id="113" name="CuadroTexto 1"/>
          <p:cNvSpPr txBox="1"/>
          <p:nvPr/>
        </p:nvSpPr>
        <p:spPr>
          <a:xfrm>
            <a:off x="4695514" y="1503466"/>
            <a:ext cx="2853970" cy="784830"/>
          </a:xfrm>
          <a:prstGeom prst="rect">
            <a:avLst/>
          </a:prstGeom>
          <a:noFill/>
        </p:spPr>
        <p:txBody>
          <a:bodyPr wrap="square" rtlCol="0">
            <a:spAutoFit/>
          </a:bodyPr>
          <a:lstStyle/>
          <a:p>
            <a:r>
              <a:rPr lang="en-GB" sz="1500" b="1" dirty="0" smtClean="0">
                <a:solidFill>
                  <a:srgbClr val="0C377B"/>
                </a:solidFill>
                <a:latin typeface="Corbel"/>
                <a:ea typeface="Ubuntu Light"/>
              </a:rPr>
              <a:t>Integration and testing of systems developed for autonomous tasks</a:t>
            </a:r>
          </a:p>
        </p:txBody>
      </p:sp>
      <p:sp>
        <p:nvSpPr>
          <p:cNvPr id="114" name="CuadroTexto 1"/>
          <p:cNvSpPr txBox="1"/>
          <p:nvPr/>
        </p:nvSpPr>
        <p:spPr>
          <a:xfrm>
            <a:off x="4561752" y="2346364"/>
            <a:ext cx="1319335" cy="1600438"/>
          </a:xfrm>
          <a:prstGeom prst="rect">
            <a:avLst/>
          </a:prstGeom>
          <a:noFill/>
        </p:spPr>
        <p:txBody>
          <a:bodyPr wrap="square" rtlCol="0">
            <a:spAutoFit/>
          </a:bodyPr>
          <a:lstStyle/>
          <a:p>
            <a:pPr marL="171450" indent="-171450">
              <a:buSzPct val="100000"/>
              <a:buFont typeface="Arial" panose="020B0604020202020204" pitchFamily="34" charset="0"/>
              <a:buChar char="•"/>
            </a:pPr>
            <a:r>
              <a:rPr lang="en-GB" sz="1000" dirty="0" smtClean="0">
                <a:solidFill>
                  <a:srgbClr val="0C377B"/>
                </a:solidFill>
                <a:latin typeface="Corbel"/>
                <a:ea typeface="Ubuntu Light"/>
              </a:rPr>
              <a:t>PTZ  camera + SURF to search the QPS device</a:t>
            </a:r>
          </a:p>
          <a:p>
            <a:pPr>
              <a:buSzPct val="100000"/>
            </a:pPr>
            <a:endParaRPr lang="es-ES_tradnl" sz="400" dirty="0" smtClean="0">
              <a:solidFill>
                <a:srgbClr val="0C377B"/>
              </a:solidFill>
              <a:latin typeface="Corbel"/>
              <a:ea typeface="Ubuntu Light"/>
            </a:endParaRPr>
          </a:p>
          <a:p>
            <a:pPr marL="171450" indent="-171450">
              <a:buSzPct val="100000"/>
              <a:buFont typeface="Arial" panose="020B0604020202020204" pitchFamily="34" charset="0"/>
              <a:buChar char="•"/>
            </a:pPr>
            <a:r>
              <a:rPr lang="en-GB" sz="1000" dirty="0" smtClean="0">
                <a:solidFill>
                  <a:srgbClr val="0C377B"/>
                </a:solidFill>
                <a:latin typeface="Corbel"/>
                <a:ea typeface="Ubuntu Light"/>
              </a:rPr>
              <a:t>Control orientation regarding to QPS</a:t>
            </a:r>
          </a:p>
          <a:p>
            <a:pPr>
              <a:buSzPct val="100000"/>
            </a:pPr>
            <a:endParaRPr lang="es-ES_tradnl" sz="400" dirty="0" smtClean="0">
              <a:solidFill>
                <a:srgbClr val="0C377B"/>
              </a:solidFill>
              <a:latin typeface="Corbel"/>
              <a:ea typeface="Ubuntu Light"/>
            </a:endParaRPr>
          </a:p>
          <a:p>
            <a:pPr marL="171450" indent="-171450">
              <a:buSzPct val="100000"/>
              <a:buFont typeface="Arial" panose="020B0604020202020204" pitchFamily="34" charset="0"/>
              <a:buChar char="•"/>
            </a:pPr>
            <a:r>
              <a:rPr lang="en-GB" sz="1000" dirty="0" smtClean="0">
                <a:solidFill>
                  <a:srgbClr val="0C377B"/>
                </a:solidFill>
                <a:latin typeface="Corbel"/>
                <a:ea typeface="Ubuntu Light"/>
              </a:rPr>
              <a:t>Switch detection and distance estimation</a:t>
            </a:r>
          </a:p>
        </p:txBody>
      </p:sp>
      <p:graphicFrame>
        <p:nvGraphicFramePr>
          <p:cNvPr id="115" name="Diagram 114"/>
          <p:cNvGraphicFramePr/>
          <p:nvPr>
            <p:extLst>
              <p:ext uri="{D42A27DB-BD31-4B8C-83A1-F6EECF244321}">
                <p14:modId xmlns:p14="http://schemas.microsoft.com/office/powerpoint/2010/main" val="2482976033"/>
              </p:ext>
            </p:extLst>
          </p:nvPr>
        </p:nvGraphicFramePr>
        <p:xfrm>
          <a:off x="175065" y="1740473"/>
          <a:ext cx="1867138" cy="2317330"/>
        </p:xfrm>
        <a:graphic>
          <a:graphicData uri="http://schemas.openxmlformats.org/drawingml/2006/diagram">
            <dgm:relIds xmlns:dgm="http://schemas.openxmlformats.org/drawingml/2006/diagram" xmlns:r="http://schemas.openxmlformats.org/officeDocument/2006/relationships" r:dm="rId19" r:lo="rId20" r:qs="rId21" r:cs="rId22"/>
          </a:graphicData>
        </a:graphic>
      </p:graphicFrame>
      <p:sp>
        <p:nvSpPr>
          <p:cNvPr id="117" name="CuadroTexto 1"/>
          <p:cNvSpPr txBox="1"/>
          <p:nvPr/>
        </p:nvSpPr>
        <p:spPr>
          <a:xfrm>
            <a:off x="4440876" y="4589250"/>
            <a:ext cx="3493458" cy="569387"/>
          </a:xfrm>
          <a:prstGeom prst="rect">
            <a:avLst/>
          </a:prstGeom>
          <a:noFill/>
        </p:spPr>
        <p:txBody>
          <a:bodyPr wrap="square" rtlCol="0">
            <a:spAutoFit/>
          </a:bodyPr>
          <a:lstStyle/>
          <a:p>
            <a:pPr marL="171450" indent="-171450">
              <a:buSzPct val="100000"/>
              <a:buFont typeface="Arial" panose="020B0604020202020204" pitchFamily="34" charset="0"/>
              <a:buChar char="•"/>
            </a:pPr>
            <a:r>
              <a:rPr lang="en-GB" sz="1000" dirty="0" smtClean="0">
                <a:solidFill>
                  <a:srgbClr val="0C377B"/>
                </a:solidFill>
                <a:latin typeface="Corbel"/>
                <a:ea typeface="Ubuntu Light"/>
              </a:rPr>
              <a:t>Training for tele-operation</a:t>
            </a:r>
            <a:endParaRPr lang="es-ES_tradnl" sz="100" dirty="0" smtClean="0">
              <a:solidFill>
                <a:srgbClr val="0C377B"/>
              </a:solidFill>
              <a:latin typeface="Corbel"/>
              <a:ea typeface="Ubuntu Light"/>
            </a:endParaRPr>
          </a:p>
          <a:p>
            <a:pPr marL="171450" indent="-171450">
              <a:buSzPct val="100000"/>
              <a:buFont typeface="Arial" panose="020B0604020202020204" pitchFamily="34" charset="0"/>
              <a:buChar char="•"/>
            </a:pPr>
            <a:r>
              <a:rPr lang="en-GB" sz="1000" dirty="0">
                <a:solidFill>
                  <a:srgbClr val="0C377B"/>
                </a:solidFill>
                <a:latin typeface="Corbel"/>
                <a:ea typeface="Ubuntu Light"/>
              </a:rPr>
              <a:t>Coordination and </a:t>
            </a:r>
            <a:r>
              <a:rPr lang="en-GB" sz="1000" dirty="0" smtClean="0">
                <a:solidFill>
                  <a:srgbClr val="0C377B"/>
                </a:solidFill>
                <a:latin typeface="Corbel"/>
                <a:ea typeface="Ubuntu Light"/>
              </a:rPr>
              <a:t>carrying out </a:t>
            </a:r>
            <a:r>
              <a:rPr lang="en-GB" sz="1000" dirty="0">
                <a:solidFill>
                  <a:srgbClr val="0C377B"/>
                </a:solidFill>
                <a:latin typeface="Corbel"/>
                <a:ea typeface="Ubuntu Light"/>
              </a:rPr>
              <a:t>of interventions</a:t>
            </a:r>
            <a:endParaRPr lang="es-ES_tradnl" sz="1000" dirty="0" smtClean="0">
              <a:solidFill>
                <a:srgbClr val="0C377B"/>
              </a:solidFill>
              <a:latin typeface="Corbel"/>
              <a:ea typeface="Ubuntu Light"/>
            </a:endParaRPr>
          </a:p>
          <a:p>
            <a:pPr marL="171450" indent="-171450">
              <a:buSzPct val="100000"/>
              <a:buFont typeface="Arial" panose="020B0604020202020204" pitchFamily="34" charset="0"/>
              <a:buChar char="•"/>
            </a:pPr>
            <a:r>
              <a:rPr lang="en-GB" sz="1000" dirty="0" smtClean="0">
                <a:solidFill>
                  <a:srgbClr val="0C377B"/>
                </a:solidFill>
                <a:latin typeface="Corbel"/>
                <a:ea typeface="Ubuntu Light"/>
              </a:rPr>
              <a:t>Installation and supervision of new robotic equipment</a:t>
            </a:r>
          </a:p>
        </p:txBody>
      </p:sp>
      <p:sp>
        <p:nvSpPr>
          <p:cNvPr id="118" name="CuadroTexto 1"/>
          <p:cNvSpPr txBox="1"/>
          <p:nvPr/>
        </p:nvSpPr>
        <p:spPr>
          <a:xfrm>
            <a:off x="1923172" y="3824830"/>
            <a:ext cx="2750000" cy="323165"/>
          </a:xfrm>
          <a:prstGeom prst="rect">
            <a:avLst/>
          </a:prstGeom>
          <a:noFill/>
        </p:spPr>
        <p:txBody>
          <a:bodyPr wrap="square" rtlCol="0">
            <a:spAutoFit/>
          </a:bodyPr>
          <a:lstStyle/>
          <a:p>
            <a:pPr algn="ctr"/>
            <a:r>
              <a:rPr lang="en-GB" sz="1500" b="1" dirty="0" smtClean="0">
                <a:solidFill>
                  <a:srgbClr val="0C377B"/>
                </a:solidFill>
                <a:latin typeface="Corbel"/>
                <a:ea typeface="Ubuntu Light"/>
              </a:rPr>
              <a:t>For tele-operation assistance</a:t>
            </a:r>
          </a:p>
        </p:txBody>
      </p:sp>
      <p:pic>
        <p:nvPicPr>
          <p:cNvPr id="123" name="Picture 122"/>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793330" y="4598219"/>
            <a:ext cx="1871382" cy="1473523"/>
          </a:xfrm>
          <a:prstGeom prst="rect">
            <a:avLst/>
          </a:prstGeom>
        </p:spPr>
      </p:pic>
      <p:pic>
        <p:nvPicPr>
          <p:cNvPr id="125" name="Picture 124"/>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223102" y="5132237"/>
            <a:ext cx="577571" cy="397080"/>
          </a:xfrm>
          <a:prstGeom prst="rect">
            <a:avLst/>
          </a:prstGeom>
        </p:spPr>
      </p:pic>
      <p:pic>
        <p:nvPicPr>
          <p:cNvPr id="126" name="Picture 125"/>
          <p:cNvPicPr>
            <a:picLocks noChangeAspect="1"/>
          </p:cNvPicPr>
          <p:nvPr/>
        </p:nvPicPr>
        <p:blipFill>
          <a:blip r:embed="rId26" cstate="print">
            <a:extLst>
              <a:ext uri="{28A0092B-C50C-407E-A947-70E740481C1C}">
                <a14:useLocalDpi xmlns:a14="http://schemas.microsoft.com/office/drawing/2010/main" val="0"/>
              </a:ext>
            </a:extLst>
          </a:blip>
          <a:stretch>
            <a:fillRect/>
          </a:stretch>
        </p:blipFill>
        <p:spPr>
          <a:xfrm>
            <a:off x="6198144" y="3655682"/>
            <a:ext cx="598838" cy="598838"/>
          </a:xfrm>
          <a:prstGeom prst="rect">
            <a:avLst/>
          </a:prstGeom>
        </p:spPr>
      </p:pic>
      <p:pic>
        <p:nvPicPr>
          <p:cNvPr id="127" name="Picture 126"/>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5606135" y="3619543"/>
            <a:ext cx="645673" cy="597247"/>
          </a:xfrm>
          <a:prstGeom prst="rect">
            <a:avLst/>
          </a:prstGeom>
        </p:spPr>
      </p:pic>
      <p:pic>
        <p:nvPicPr>
          <p:cNvPr id="128" name="Picture 127"/>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6669935" y="3632843"/>
            <a:ext cx="655822" cy="655822"/>
          </a:xfrm>
          <a:prstGeom prst="rect">
            <a:avLst/>
          </a:prstGeom>
        </p:spPr>
      </p:pic>
      <p:sp>
        <p:nvSpPr>
          <p:cNvPr id="134" name="CuadroTexto 1"/>
          <p:cNvSpPr txBox="1"/>
          <p:nvPr/>
        </p:nvSpPr>
        <p:spPr>
          <a:xfrm>
            <a:off x="105120" y="4393074"/>
            <a:ext cx="2654776" cy="323165"/>
          </a:xfrm>
          <a:prstGeom prst="rect">
            <a:avLst/>
          </a:prstGeom>
          <a:noFill/>
        </p:spPr>
        <p:txBody>
          <a:bodyPr wrap="square" rtlCol="0">
            <a:spAutoFit/>
          </a:bodyPr>
          <a:lstStyle/>
          <a:p>
            <a:pPr algn="ctr"/>
            <a:r>
              <a:rPr lang="en-GB" sz="1500" b="1" dirty="0" smtClean="0">
                <a:solidFill>
                  <a:srgbClr val="0C377B"/>
                </a:solidFill>
                <a:effectLst>
                  <a:outerShdw blurRad="38100" dist="38100" dir="2700000" algn="tl">
                    <a:srgbClr val="000000">
                      <a:alpha val="43137"/>
                    </a:srgbClr>
                  </a:outerShdw>
                </a:effectLst>
                <a:latin typeface="Corbel"/>
                <a:ea typeface="Ubuntu Light"/>
              </a:rPr>
              <a:t>Tools design</a:t>
            </a:r>
            <a:endParaRPr lang="en-GB" sz="1500" b="1" dirty="0">
              <a:solidFill>
                <a:srgbClr val="0C377B"/>
              </a:solidFill>
              <a:effectLst>
                <a:outerShdw blurRad="38100" dist="38100" dir="2700000" algn="tl">
                  <a:srgbClr val="000000">
                    <a:alpha val="43137"/>
                  </a:srgbClr>
                </a:outerShdw>
              </a:effectLst>
              <a:latin typeface="Corbel"/>
              <a:ea typeface="Ubuntu Light"/>
            </a:endParaRPr>
          </a:p>
        </p:txBody>
      </p:sp>
      <p:pic>
        <p:nvPicPr>
          <p:cNvPr id="133" name="Picture 132"/>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2835565" y="4448976"/>
            <a:ext cx="1443093" cy="1252842"/>
          </a:xfrm>
          <a:prstGeom prst="rect">
            <a:avLst/>
          </a:prstGeom>
        </p:spPr>
      </p:pic>
      <p:sp>
        <p:nvSpPr>
          <p:cNvPr id="136" name="CuadroTexto 1"/>
          <p:cNvSpPr txBox="1"/>
          <p:nvPr/>
        </p:nvSpPr>
        <p:spPr>
          <a:xfrm>
            <a:off x="8388311" y="3169658"/>
            <a:ext cx="867185" cy="307777"/>
          </a:xfrm>
          <a:prstGeom prst="rect">
            <a:avLst/>
          </a:prstGeom>
          <a:noFill/>
        </p:spPr>
        <p:txBody>
          <a:bodyPr wrap="square" rtlCol="0">
            <a:spAutoFit/>
          </a:bodyPr>
          <a:lstStyle/>
          <a:p>
            <a:pPr algn="ctr"/>
            <a:r>
              <a:rPr lang="es-ES_tradnl" sz="1400" b="1" dirty="0" smtClean="0">
                <a:solidFill>
                  <a:srgbClr val="0C377B"/>
                </a:solidFill>
                <a:latin typeface="Corbel"/>
                <a:ea typeface="Ubuntu Light"/>
              </a:rPr>
              <a:t>QPS</a:t>
            </a:r>
          </a:p>
        </p:txBody>
      </p:sp>
      <p:sp>
        <p:nvSpPr>
          <p:cNvPr id="137" name="CuadroTexto 1"/>
          <p:cNvSpPr txBox="1"/>
          <p:nvPr/>
        </p:nvSpPr>
        <p:spPr>
          <a:xfrm>
            <a:off x="8050337" y="3724802"/>
            <a:ext cx="867185" cy="523220"/>
          </a:xfrm>
          <a:prstGeom prst="rect">
            <a:avLst/>
          </a:prstGeom>
          <a:noFill/>
        </p:spPr>
        <p:txBody>
          <a:bodyPr wrap="square" rtlCol="0">
            <a:spAutoFit/>
          </a:bodyPr>
          <a:lstStyle/>
          <a:p>
            <a:pPr algn="ctr"/>
            <a:r>
              <a:rPr lang="es-ES_tradnl" sz="1400" b="1" dirty="0" smtClean="0">
                <a:solidFill>
                  <a:srgbClr val="0C377B"/>
                </a:solidFill>
                <a:latin typeface="Corbel"/>
                <a:ea typeface="Ubuntu Light"/>
              </a:rPr>
              <a:t>QPS </a:t>
            </a:r>
            <a:r>
              <a:rPr lang="es-ES_tradnl" sz="1400" b="1" dirty="0" err="1" smtClean="0">
                <a:solidFill>
                  <a:srgbClr val="0C377B"/>
                </a:solidFill>
                <a:latin typeface="Corbel"/>
                <a:ea typeface="Ubuntu Light"/>
              </a:rPr>
              <a:t>switch</a:t>
            </a:r>
            <a:endParaRPr lang="es-ES_tradnl" sz="1400" b="1" dirty="0" smtClean="0">
              <a:solidFill>
                <a:srgbClr val="0C377B"/>
              </a:solidFill>
              <a:latin typeface="Corbel"/>
              <a:ea typeface="Ubuntu Light"/>
            </a:endParaRPr>
          </a:p>
        </p:txBody>
      </p:sp>
    </p:spTree>
    <p:extLst>
      <p:ext uri="{BB962C8B-B14F-4D97-AF65-F5344CB8AC3E}">
        <p14:creationId xmlns:p14="http://schemas.microsoft.com/office/powerpoint/2010/main" val="1562226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5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3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13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3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11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38"/>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14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145"/>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46"/>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nodeType="clickEffect">
                                  <p:stCondLst>
                                    <p:cond delay="0"/>
                                  </p:stCondLst>
                                  <p:childTnLst>
                                    <p:set>
                                      <p:cBhvr>
                                        <p:cTn id="64" dur="1" fill="hold">
                                          <p:stCondLst>
                                            <p:cond delay="0"/>
                                          </p:stCondLst>
                                        </p:cTn>
                                        <p:tgtEl>
                                          <p:spTgt spid="1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65" fill="hold" display="0">
                  <p:stCondLst>
                    <p:cond delay="indefinite"/>
                  </p:stCondLst>
                </p:cTn>
                <p:tgtEl>
                  <p:spTgt spid="52"/>
                </p:tgtEl>
              </p:cMediaNode>
            </p:video>
          </p:childTnLst>
        </p:cTn>
      </p:par>
    </p:tnLst>
    <p:bldLst>
      <p:bldP spid="111" grpId="0"/>
      <p:bldP spid="136" grpId="0"/>
      <p:bldP spid="13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2"/>
          <p:cNvSpPr txBox="1"/>
          <p:nvPr/>
        </p:nvSpPr>
        <p:spPr>
          <a:xfrm>
            <a:off x="457200" y="1058400"/>
            <a:ext cx="3209400" cy="369332"/>
          </a:xfrm>
          <a:prstGeom prst="rect">
            <a:avLst/>
          </a:prstGeom>
          <a:noFill/>
        </p:spPr>
        <p:txBody>
          <a:bodyPr wrap="square" rtlCol="0">
            <a:spAutoFit/>
          </a:bodyPr>
          <a:lstStyle/>
          <a:p>
            <a:r>
              <a:rPr lang="en-GB" b="1" dirty="0" smtClean="0">
                <a:solidFill>
                  <a:srgbClr val="0C377B"/>
                </a:solidFill>
                <a:latin typeface="Corbel"/>
                <a:ea typeface="Ubuntu Light"/>
              </a:rPr>
              <a:t>Positive points (the stay)</a:t>
            </a:r>
            <a:endParaRPr lang="en-GB" b="1" dirty="0"/>
          </a:p>
        </p:txBody>
      </p:sp>
      <p:sp>
        <p:nvSpPr>
          <p:cNvPr id="8" name="TextBox 2"/>
          <p:cNvSpPr txBox="1"/>
          <p:nvPr/>
        </p:nvSpPr>
        <p:spPr>
          <a:xfrm>
            <a:off x="457199" y="2912463"/>
            <a:ext cx="4319899" cy="369332"/>
          </a:xfrm>
          <a:prstGeom prst="rect">
            <a:avLst/>
          </a:prstGeom>
          <a:noFill/>
        </p:spPr>
        <p:txBody>
          <a:bodyPr wrap="square" rtlCol="0">
            <a:spAutoFit/>
          </a:bodyPr>
          <a:lstStyle/>
          <a:p>
            <a:r>
              <a:rPr lang="en-GB" b="1" dirty="0" smtClean="0">
                <a:solidFill>
                  <a:srgbClr val="0C377B"/>
                </a:solidFill>
                <a:latin typeface="Corbel"/>
                <a:ea typeface="Ubuntu Light"/>
              </a:rPr>
              <a:t>Points to improve (lack of coordination)</a:t>
            </a:r>
            <a:endParaRPr lang="en-GB" b="1" dirty="0"/>
          </a:p>
        </p:txBody>
      </p:sp>
      <p:sp>
        <p:nvSpPr>
          <p:cNvPr id="9" name="TextBox 2"/>
          <p:cNvSpPr txBox="1"/>
          <p:nvPr/>
        </p:nvSpPr>
        <p:spPr>
          <a:xfrm>
            <a:off x="457200" y="5245089"/>
            <a:ext cx="3209400" cy="369332"/>
          </a:xfrm>
          <a:prstGeom prst="rect">
            <a:avLst/>
          </a:prstGeom>
          <a:noFill/>
        </p:spPr>
        <p:txBody>
          <a:bodyPr wrap="square" rtlCol="0">
            <a:spAutoFit/>
          </a:bodyPr>
          <a:lstStyle/>
          <a:p>
            <a:r>
              <a:rPr lang="en-GB" b="1" dirty="0" smtClean="0">
                <a:solidFill>
                  <a:srgbClr val="0C377B"/>
                </a:solidFill>
                <a:latin typeface="Corbel"/>
                <a:ea typeface="Ubuntu Light"/>
              </a:rPr>
              <a:t>And after that …</a:t>
            </a:r>
            <a:endParaRPr lang="en-GB" b="1" dirty="0"/>
          </a:p>
        </p:txBody>
      </p:sp>
      <p:sp>
        <p:nvSpPr>
          <p:cNvPr id="11" name="Title 1"/>
          <p:cNvSpPr txBox="1">
            <a:spLocks/>
          </p:cNvSpPr>
          <p:nvPr/>
        </p:nvSpPr>
        <p:spPr>
          <a:xfrm>
            <a:off x="511888" y="224640"/>
            <a:ext cx="8135343" cy="83376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smtClean="0">
                <a:solidFill>
                  <a:srgbClr val="0C377B"/>
                </a:solidFill>
                <a:latin typeface="Corbel"/>
                <a:ea typeface="Ubuntu Light"/>
              </a:rPr>
              <a:t>Program Feedback</a:t>
            </a:r>
            <a:endParaRPr lang="en-GB" sz="3600" dirty="0">
              <a:solidFill>
                <a:srgbClr val="FF0000"/>
              </a:solidFill>
            </a:endParaRPr>
          </a:p>
        </p:txBody>
      </p:sp>
      <p:sp>
        <p:nvSpPr>
          <p:cNvPr id="12" name="CuadroTexto 1"/>
          <p:cNvSpPr txBox="1"/>
          <p:nvPr/>
        </p:nvSpPr>
        <p:spPr>
          <a:xfrm>
            <a:off x="634915" y="3229719"/>
            <a:ext cx="7722872" cy="1938992"/>
          </a:xfrm>
          <a:prstGeom prst="rect">
            <a:avLst/>
          </a:prstGeom>
          <a:noFill/>
        </p:spPr>
        <p:txBody>
          <a:bodyPr wrap="square" rtlCol="0">
            <a:spAutoFit/>
          </a:bodyPr>
          <a:lstStyle/>
          <a:p>
            <a:pPr marL="285750" indent="-285750" algn="just">
              <a:buFont typeface="Arial" panose="020B0604020202020204" pitchFamily="34" charset="0"/>
              <a:buChar char="•"/>
            </a:pPr>
            <a:r>
              <a:rPr lang="en-GB" sz="1500" b="1" dirty="0" smtClean="0">
                <a:solidFill>
                  <a:srgbClr val="0C377B"/>
                </a:solidFill>
                <a:latin typeface="Corbel"/>
                <a:ea typeface="Ubuntu Light"/>
              </a:rPr>
              <a:t>The coordination never was the strongest point of the program, since the day CIEMAT contacted us to give the news. It is pretty important to keep in mind we are working and there is a schedule behind that we have to follow.</a:t>
            </a:r>
          </a:p>
          <a:p>
            <a:pPr marL="285750" indent="-285750" algn="just">
              <a:buFont typeface="Arial" panose="020B0604020202020204" pitchFamily="34" charset="0"/>
              <a:buChar char="•"/>
            </a:pPr>
            <a:r>
              <a:rPr lang="en-GB" sz="1500" b="1" dirty="0" smtClean="0">
                <a:solidFill>
                  <a:srgbClr val="0C377B"/>
                </a:solidFill>
                <a:latin typeface="Corbel"/>
                <a:ea typeface="Ubuntu Light"/>
              </a:rPr>
              <a:t>A small guidance for the future candidates it is going to be necessary, simple things such as how to find an apartment, open a banc account, etc.</a:t>
            </a:r>
          </a:p>
          <a:p>
            <a:pPr marL="285750" indent="-285750" algn="just">
              <a:buFont typeface="Arial" panose="020B0604020202020204" pitchFamily="34" charset="0"/>
              <a:buChar char="•"/>
            </a:pPr>
            <a:r>
              <a:rPr lang="en-GB" sz="1500" b="1" dirty="0" smtClean="0">
                <a:solidFill>
                  <a:srgbClr val="0C377B"/>
                </a:solidFill>
                <a:latin typeface="Corbel"/>
                <a:ea typeface="Ubuntu Light"/>
              </a:rPr>
              <a:t>Reports and presentations: It does not make sense to make a report every 3 months and every 6 a presentations. The half of reports are showing the same than the presentations, the last ones could be useful to fill the reports necessities instead.</a:t>
            </a:r>
          </a:p>
        </p:txBody>
      </p:sp>
      <p:sp>
        <p:nvSpPr>
          <p:cNvPr id="13" name="CuadroTexto 1"/>
          <p:cNvSpPr txBox="1"/>
          <p:nvPr/>
        </p:nvSpPr>
        <p:spPr>
          <a:xfrm>
            <a:off x="634915" y="1375920"/>
            <a:ext cx="7722872" cy="1477328"/>
          </a:xfrm>
          <a:prstGeom prst="rect">
            <a:avLst/>
          </a:prstGeom>
          <a:noFill/>
        </p:spPr>
        <p:txBody>
          <a:bodyPr wrap="square" rtlCol="0">
            <a:spAutoFit/>
          </a:bodyPr>
          <a:lstStyle/>
          <a:p>
            <a:pPr marL="285750" indent="-285750" algn="just">
              <a:buFont typeface="Arial" panose="020B0604020202020204" pitchFamily="34" charset="0"/>
              <a:buChar char="•"/>
            </a:pPr>
            <a:r>
              <a:rPr lang="en-GB" sz="1500" b="1" dirty="0" smtClean="0">
                <a:solidFill>
                  <a:srgbClr val="0C377B"/>
                </a:solidFill>
                <a:latin typeface="Corbel"/>
                <a:ea typeface="Ubuntu Light"/>
              </a:rPr>
              <a:t>Knowledge improvement and gaining the new skills that otherwise I would never have achieved.</a:t>
            </a:r>
          </a:p>
          <a:p>
            <a:pPr marL="285750" indent="-285750" algn="just">
              <a:buFont typeface="Arial" panose="020B0604020202020204" pitchFamily="34" charset="0"/>
              <a:buChar char="•"/>
            </a:pPr>
            <a:r>
              <a:rPr lang="en-GB" sz="1500" b="1" dirty="0" smtClean="0">
                <a:solidFill>
                  <a:srgbClr val="0C377B"/>
                </a:solidFill>
                <a:latin typeface="Corbel"/>
                <a:ea typeface="Ubuntu Light"/>
              </a:rPr>
              <a:t>Increase my professional background in one of the most important international environment for research.</a:t>
            </a:r>
          </a:p>
          <a:p>
            <a:pPr marL="285750" indent="-285750" algn="just">
              <a:buFont typeface="Arial" panose="020B0604020202020204" pitchFamily="34" charset="0"/>
              <a:buChar char="•"/>
            </a:pPr>
            <a:r>
              <a:rPr lang="en-GB" sz="1500" b="1" dirty="0" smtClean="0">
                <a:solidFill>
                  <a:srgbClr val="0C377B"/>
                </a:solidFill>
                <a:latin typeface="Corbel"/>
                <a:ea typeface="Ubuntu Light"/>
              </a:rPr>
              <a:t>The new chance for the scientific coming, in an amazing experience, knowing new people (the best in their fields)</a:t>
            </a:r>
          </a:p>
        </p:txBody>
      </p:sp>
      <p:sp>
        <p:nvSpPr>
          <p:cNvPr id="14" name="CuadroTexto 1"/>
          <p:cNvSpPr txBox="1"/>
          <p:nvPr/>
        </p:nvSpPr>
        <p:spPr>
          <a:xfrm>
            <a:off x="634915" y="5519544"/>
            <a:ext cx="7722872" cy="553998"/>
          </a:xfrm>
          <a:prstGeom prst="rect">
            <a:avLst/>
          </a:prstGeom>
          <a:noFill/>
        </p:spPr>
        <p:txBody>
          <a:bodyPr wrap="square" rtlCol="0">
            <a:spAutoFit/>
          </a:bodyPr>
          <a:lstStyle/>
          <a:p>
            <a:pPr marL="285750" indent="-285750" algn="just">
              <a:buFont typeface="Arial" panose="020B0604020202020204" pitchFamily="34" charset="0"/>
              <a:buChar char="•"/>
            </a:pPr>
            <a:r>
              <a:rPr lang="en-GB" sz="1500" b="1" dirty="0" smtClean="0">
                <a:solidFill>
                  <a:srgbClr val="0C377B"/>
                </a:solidFill>
                <a:latin typeface="Corbel"/>
                <a:ea typeface="Ubuntu Light"/>
              </a:rPr>
              <a:t>I have become an important piece of the robotic team, I will stay on it, supervising the computer vision systems and performing as a tele-operator for the interventions.</a:t>
            </a:r>
          </a:p>
        </p:txBody>
      </p:sp>
    </p:spTree>
    <p:extLst>
      <p:ext uri="{BB962C8B-B14F-4D97-AF65-F5344CB8AC3E}">
        <p14:creationId xmlns:p14="http://schemas.microsoft.com/office/powerpoint/2010/main" val="26483887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488" y="1572298"/>
            <a:ext cx="8226360" cy="833760"/>
          </a:xfrm>
        </p:spPr>
        <p:txBody>
          <a:bodyPr/>
          <a:lstStyle/>
          <a:p>
            <a:pPr algn="ctr"/>
            <a:r>
              <a:rPr lang="en-US" sz="4800" b="1" dirty="0" smtClean="0">
                <a:solidFill>
                  <a:srgbClr val="0C377B"/>
                </a:solidFill>
                <a:latin typeface="Corbel"/>
              </a:rPr>
              <a:t>Thank you for the </a:t>
            </a:r>
            <a:r>
              <a:rPr lang="en-US" sz="4800" b="1" dirty="0" smtClean="0">
                <a:solidFill>
                  <a:srgbClr val="0C377B"/>
                </a:solidFill>
                <a:latin typeface="Corbel"/>
              </a:rPr>
              <a:t>Opportunity</a:t>
            </a:r>
            <a:endParaRPr lang="en-GB" sz="4800" b="1" dirty="0"/>
          </a:p>
        </p:txBody>
      </p:sp>
      <p:sp>
        <p:nvSpPr>
          <p:cNvPr id="5" name="CustomShape 4"/>
          <p:cNvSpPr/>
          <p:nvPr/>
        </p:nvSpPr>
        <p:spPr>
          <a:xfrm>
            <a:off x="448488" y="1989178"/>
            <a:ext cx="8226000" cy="461864"/>
          </a:xfrm>
          <a:prstGeom prst="rect">
            <a:avLst/>
          </a:prstGeom>
          <a:noFill/>
          <a:ln>
            <a:noFill/>
          </a:ln>
        </p:spPr>
        <p:txBody>
          <a:bodyPr lIns="261360" tIns="31680" rIns="177840" bIns="31680"/>
          <a:lstStyle/>
          <a:p>
            <a:pPr lvl="1">
              <a:lnSpc>
                <a:spcPct val="90000"/>
              </a:lnSpc>
              <a:buFont typeface="StarSymbol"/>
              <a:buChar char=""/>
            </a:pPr>
            <a:endParaRPr lang="en-GB" sz="2500" dirty="0" smtClean="0">
              <a:solidFill>
                <a:srgbClr val="0C377B"/>
              </a:solidFill>
              <a:latin typeface="Corbel"/>
            </a:endParaRPr>
          </a:p>
        </p:txBody>
      </p:sp>
      <p:pic>
        <p:nvPicPr>
          <p:cNvPr id="8" name="Picture 5" descr="C:\Users\u6261\AppData\Local\Microsoft\Windows\Temporary Internet Files\Content.Outlook\VWF3WCCR\24X4 Economía Industria y Competitividad SIN Bandera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1426" y="4166189"/>
            <a:ext cx="6280124" cy="1044106"/>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TextBox 2"/>
          <p:cNvSpPr txBox="1"/>
          <p:nvPr/>
        </p:nvSpPr>
        <p:spPr>
          <a:xfrm>
            <a:off x="2698512" y="3070080"/>
            <a:ext cx="3725952" cy="584775"/>
          </a:xfrm>
          <a:prstGeom prst="rect">
            <a:avLst/>
          </a:prstGeom>
          <a:noFill/>
        </p:spPr>
        <p:txBody>
          <a:bodyPr wrap="square" rtlCol="0">
            <a:spAutoFit/>
          </a:bodyPr>
          <a:lstStyle/>
          <a:p>
            <a:pPr algn="ctr"/>
            <a:r>
              <a:rPr lang="en-GB" sz="3200" b="1" dirty="0" smtClean="0">
                <a:solidFill>
                  <a:srgbClr val="0C377B"/>
                </a:solidFill>
                <a:latin typeface="Corbel"/>
                <a:ea typeface="Ubuntu Light"/>
              </a:rPr>
              <a:t>FTEC program 2016</a:t>
            </a:r>
            <a:endParaRPr lang="en-GB" sz="3200" b="1" dirty="0"/>
          </a:p>
        </p:txBody>
      </p:sp>
    </p:spTree>
    <p:extLst>
      <p:ext uri="{BB962C8B-B14F-4D97-AF65-F5344CB8AC3E}">
        <p14:creationId xmlns:p14="http://schemas.microsoft.com/office/powerpoint/2010/main" val="61713667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18163</TotalTime>
  <Words>411</Words>
  <Application>Microsoft Office PowerPoint</Application>
  <PresentationFormat>On-screen Show (4:3)</PresentationFormat>
  <Paragraphs>52</Paragraphs>
  <Slides>4</Slides>
  <Notes>3</Notes>
  <HiddenSlides>0</HiddenSlides>
  <MMClips>1</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4</vt:i4>
      </vt:variant>
    </vt:vector>
  </HeadingPairs>
  <TitlesOfParts>
    <vt:vector size="13" baseType="lpstr">
      <vt:lpstr>Arial</vt:lpstr>
      <vt:lpstr>Calibri</vt:lpstr>
      <vt:lpstr>Corbel</vt:lpstr>
      <vt:lpstr>DejaVu Sans</vt:lpstr>
      <vt:lpstr>StarSymbol</vt:lpstr>
      <vt:lpstr>Times New Roman</vt:lpstr>
      <vt:lpstr>Ubuntu Light</vt:lpstr>
      <vt:lpstr>Office Theme</vt:lpstr>
      <vt:lpstr>Office Theme</vt:lpstr>
      <vt:lpstr>PowerPoint Presentation</vt:lpstr>
      <vt:lpstr>PowerPoint Presentation</vt:lpstr>
      <vt:lpstr>PowerPoint Presentation</vt:lpstr>
      <vt:lpstr>Thank you for the Opportunity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Mario Di Castro</dc:creator>
  <cp:lastModifiedBy>Carlos Veiga Almagro</cp:lastModifiedBy>
  <cp:revision>288</cp:revision>
  <dcterms:modified xsi:type="dcterms:W3CDTF">2018-05-29T11:21:57Z</dcterms:modified>
</cp:coreProperties>
</file>