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9" r:id="rId2"/>
    <p:sldId id="322" r:id="rId3"/>
    <p:sldId id="323" r:id="rId4"/>
    <p:sldId id="320" r:id="rId5"/>
  </p:sldIdLst>
  <p:sldSz cx="9144000" cy="6858000" type="screen4x3"/>
  <p:notesSz cx="9942513" cy="68119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C8014"/>
    <a:srgbClr val="BDD7EE"/>
    <a:srgbClr val="BE5CD2"/>
    <a:srgbClr val="0070C0"/>
    <a:srgbClr val="0055A0"/>
    <a:srgbClr val="669900"/>
    <a:srgbClr val="CC6600"/>
    <a:srgbClr val="000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87714" autoAdjust="0"/>
  </p:normalViewPr>
  <p:slideViewPr>
    <p:cSldViewPr snapToGrid="0" snapToObjects="1">
      <p:cViewPr varScale="1">
        <p:scale>
          <a:sx n="97" d="100"/>
          <a:sy n="97" d="100"/>
        </p:scale>
        <p:origin x="100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0" y="1"/>
            <a:ext cx="4308422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C3F81-AC12-4458-9D6E-7D3DD22ACDEA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70183"/>
            <a:ext cx="4308422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0" y="6470183"/>
            <a:ext cx="4308422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68F67-3163-49DF-82DA-C07DE77FE1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092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0" y="1"/>
            <a:ext cx="4308422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B588C-3F04-4261-99C5-DF0F23F2CAE2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6938" y="850900"/>
            <a:ext cx="3068637" cy="2300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78257"/>
            <a:ext cx="7954010" cy="26822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70183"/>
            <a:ext cx="4308422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0" y="6470183"/>
            <a:ext cx="4308422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D5F5F-0CF7-458A-AEC2-CF7182F2E5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282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5F5F-0CF7-458A-AEC2-CF7182F2E5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221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5F5F-0CF7-458A-AEC2-CF7182F2E5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44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5F5F-0CF7-458A-AEC2-CF7182F2E59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25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 dirty="0"/>
              <a:t>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554" t="19714" r="61790" b="64372"/>
          <a:stretch/>
        </p:blipFill>
        <p:spPr>
          <a:xfrm>
            <a:off x="457199" y="314742"/>
            <a:ext cx="1515534" cy="1655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6466" y="2375212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Electropolishing of superconducting RF cavities</a:t>
            </a:r>
            <a:endParaRPr lang="en-GB" sz="4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492" t="28666" r="48858" b="29259"/>
          <a:stretch/>
        </p:blipFill>
        <p:spPr>
          <a:xfrm>
            <a:off x="457199" y="5743411"/>
            <a:ext cx="4089401" cy="7425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4108" y="3519623"/>
            <a:ext cx="495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i="1" dirty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Alejandra Perez Rodriguez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Supervisor: Leonel M. A. Ferreira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2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TextBox 14"/>
          <p:cNvSpPr txBox="1"/>
          <p:nvPr/>
        </p:nvSpPr>
        <p:spPr>
          <a:xfrm>
            <a:off x="617837" y="6443726"/>
            <a:ext cx="16640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chemeClr val="bg1"/>
                </a:solidFill>
              </a:rPr>
              <a:t>Vacuum, Surfaces &amp; Coatings group</a:t>
            </a:r>
          </a:p>
          <a:p>
            <a:r>
              <a:rPr lang="en-GB" sz="800" i="1" dirty="0" smtClean="0">
                <a:solidFill>
                  <a:schemeClr val="bg1"/>
                </a:solidFill>
              </a:rPr>
              <a:t>Technology department</a:t>
            </a:r>
            <a:endParaRPr lang="en-GB" sz="800" i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492" t="28666" r="48858" b="29259"/>
          <a:stretch/>
        </p:blipFill>
        <p:spPr>
          <a:xfrm>
            <a:off x="685801" y="6369024"/>
            <a:ext cx="2260600" cy="41049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8728"/>
            <a:ext cx="9144000" cy="71518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AR" sz="3500" b="1" dirty="0" smtClean="0">
                <a:latin typeface="Calibri" panose="020F0502020204030204" pitchFamily="34" charset="0"/>
              </a:rPr>
              <a:t>Resumen de actividad </a:t>
            </a:r>
            <a:endParaRPr lang="es-AR" sz="3500" b="1" dirty="0">
              <a:latin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763909"/>
            <a:ext cx="86868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68112" y="903446"/>
            <a:ext cx="8297517" cy="50193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AR" sz="21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Realización de simulaciones fluido dinámicas y electroquímicas de los tratamientos superficiales utilizados en el CERN</a:t>
            </a: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19050" indent="0" algn="just">
              <a:lnSpc>
                <a:spcPct val="90000"/>
              </a:lnSpc>
              <a:buClr>
                <a:schemeClr val="tx2"/>
              </a:buClr>
              <a:buNone/>
            </a:pPr>
            <a:endParaRPr lang="es-AR" sz="21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19050" indent="0" algn="just">
              <a:lnSpc>
                <a:spcPct val="90000"/>
              </a:lnSpc>
              <a:buClr>
                <a:schemeClr val="tx2"/>
              </a:buClr>
              <a:buNone/>
            </a:pPr>
            <a:endParaRPr lang="es-AR" sz="20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AR" sz="21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Diseño de una instalación para realizar Pulido electroquímico</a:t>
            </a:r>
          </a:p>
          <a:p>
            <a:pPr marL="0" indent="0" algn="just">
              <a:lnSpc>
                <a:spcPct val="90000"/>
              </a:lnSpc>
              <a:buClr>
                <a:schemeClr val="tx2"/>
              </a:buClr>
              <a:buNone/>
            </a:pPr>
            <a:r>
              <a:rPr lang="es-AR" sz="2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</a:p>
          <a:p>
            <a:pPr marL="534988" indent="-173038" algn="just">
              <a:buFont typeface="Arial"/>
              <a:buNone/>
            </a:pPr>
            <a:endParaRPr lang="es-AR" sz="2000" dirty="0" smtClean="0">
              <a:solidFill>
                <a:srgbClr val="F0A510"/>
              </a:solidFill>
            </a:endParaRPr>
          </a:p>
          <a:p>
            <a:pPr marL="185738" indent="-185738" algn="just">
              <a:buFont typeface="Arial"/>
              <a:buNone/>
            </a:pPr>
            <a:endParaRPr lang="es-AR" sz="1000" dirty="0" smtClean="0"/>
          </a:p>
          <a:p>
            <a:pPr marL="625475" indent="0" algn="just">
              <a:buFont typeface="Arial"/>
              <a:buNone/>
            </a:pPr>
            <a:endParaRPr lang="es-AR" sz="2400" dirty="0" smtClean="0"/>
          </a:p>
          <a:p>
            <a:pPr marL="36576" indent="0" algn="just">
              <a:buFont typeface="Arial"/>
              <a:buNone/>
            </a:pPr>
            <a:endParaRPr lang="es-AR" sz="200" dirty="0" smtClean="0"/>
          </a:p>
          <a:p>
            <a:pPr marL="36576" indent="0" algn="just">
              <a:buFont typeface="Arial"/>
              <a:buNone/>
            </a:pPr>
            <a:endParaRPr lang="es-AR" sz="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20346" y="1590403"/>
            <a:ext cx="786645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Optimización del pulido químico SUBU: Identificación de una correlación entre la tasa de arranque de material del proceso y un parámetro característico del fluido.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Definición y optimización de la geometría del cátodo que va a emplearse en la nueva instalación de pulido electroquímico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12463" y="3269651"/>
            <a:ext cx="787433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Definicion del PID y </a:t>
            </a:r>
            <a:r>
              <a:rPr lang="es-AR" sz="1700" dirty="0" err="1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layout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Selección, compra e inspección de los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equipos,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analizando las ofertas más adecuadas técnica y económicamente.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Colaboración con otros equipos para definir los requisitos mecánicos, de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control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y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de seguridad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de la instalación.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Creación de especificaciones técnicas para la fabricación y puesta en marcha de la instalación.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Creación de la documentación concerniente a H&amp;S (análisis de riesgos, medidas a poner en practica, etc.)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6003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TextBox 14"/>
          <p:cNvSpPr txBox="1"/>
          <p:nvPr/>
        </p:nvSpPr>
        <p:spPr>
          <a:xfrm>
            <a:off x="617837" y="6443726"/>
            <a:ext cx="16640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chemeClr val="bg1"/>
                </a:solidFill>
              </a:rPr>
              <a:t>Vacuum, Surfaces &amp; Coatings group</a:t>
            </a:r>
          </a:p>
          <a:p>
            <a:r>
              <a:rPr lang="en-GB" sz="800" i="1" dirty="0" smtClean="0">
                <a:solidFill>
                  <a:schemeClr val="bg1"/>
                </a:solidFill>
              </a:rPr>
              <a:t>Technology department</a:t>
            </a:r>
            <a:endParaRPr lang="en-GB" sz="800" i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492" t="28666" r="48858" b="29259"/>
          <a:stretch/>
        </p:blipFill>
        <p:spPr>
          <a:xfrm>
            <a:off x="685801" y="6369024"/>
            <a:ext cx="2260600" cy="41049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8728"/>
            <a:ext cx="9144000" cy="71518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AR" sz="3500" b="1" dirty="0" smtClean="0">
                <a:latin typeface="Calibri" panose="020F0502020204030204" pitchFamily="34" charset="0"/>
              </a:rPr>
              <a:t>Comentarios sobre el programa</a:t>
            </a:r>
            <a:endParaRPr lang="es-AR" sz="3500" b="1" dirty="0">
              <a:latin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763909"/>
            <a:ext cx="86868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75993" y="903446"/>
            <a:ext cx="8354195" cy="4441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AR" sz="21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Aspectos positivos:</a:t>
            </a: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s-AR" sz="15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361950" indent="-342900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AR" sz="21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Aspectos a mejorar:</a:t>
            </a:r>
          </a:p>
          <a:p>
            <a:pPr marL="19050" indent="0" algn="just">
              <a:lnSpc>
                <a:spcPct val="90000"/>
              </a:lnSpc>
              <a:buClr>
                <a:schemeClr val="tx2"/>
              </a:buClr>
              <a:buNone/>
            </a:pPr>
            <a:endParaRPr lang="en-US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1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4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19050" indent="0" algn="just">
              <a:lnSpc>
                <a:spcPct val="90000"/>
              </a:lnSpc>
              <a:buClr>
                <a:schemeClr val="tx2"/>
              </a:buClr>
              <a:buNone/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268288" indent="-249238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sz="200" dirty="0" smtClean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0" indent="0" algn="just">
              <a:lnSpc>
                <a:spcPct val="90000"/>
              </a:lnSpc>
              <a:buClr>
                <a:schemeClr val="tx2"/>
              </a:buClr>
              <a:buNone/>
              <a:tabLst>
                <a:tab pos="87313" algn="l"/>
              </a:tabLst>
            </a:pPr>
            <a:endParaRPr lang="en-US" sz="500" b="1" dirty="0" smtClean="0">
              <a:solidFill>
                <a:schemeClr val="accent6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0" indent="0" algn="just">
              <a:lnSpc>
                <a:spcPct val="90000"/>
              </a:lnSpc>
              <a:buClr>
                <a:schemeClr val="tx2"/>
              </a:buClr>
              <a:buNone/>
              <a:tabLst>
                <a:tab pos="87313" algn="l"/>
              </a:tabLst>
            </a:pPr>
            <a:r>
              <a:rPr lang="en-US" sz="21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 </a:t>
            </a:r>
            <a:r>
              <a:rPr lang="en-US" sz="21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Futuro</a:t>
            </a:r>
            <a:r>
              <a:rPr lang="en-US" sz="21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US" sz="21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profesional</a:t>
            </a:r>
            <a:endParaRPr lang="en-GB" sz="21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0" indent="0" algn="just">
              <a:lnSpc>
                <a:spcPct val="90000"/>
              </a:lnSpc>
              <a:buClr>
                <a:schemeClr val="tx2"/>
              </a:buClr>
              <a:buNone/>
            </a:pPr>
            <a:endParaRPr lang="en-GB" sz="23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34988" indent="-173038" algn="just">
              <a:buFont typeface="Arial"/>
              <a:buNone/>
            </a:pPr>
            <a:endParaRPr lang="en-GB" sz="2300" dirty="0" smtClean="0">
              <a:solidFill>
                <a:srgbClr val="F0A510"/>
              </a:solidFill>
            </a:endParaRPr>
          </a:p>
          <a:p>
            <a:pPr marL="185738" indent="-185738" algn="just">
              <a:buFont typeface="Arial"/>
              <a:buNone/>
            </a:pPr>
            <a:endParaRPr lang="en-GB" sz="2300" dirty="0" smtClean="0"/>
          </a:p>
          <a:p>
            <a:pPr marL="625475" indent="0" algn="just">
              <a:buFont typeface="Arial"/>
              <a:buNone/>
            </a:pPr>
            <a:endParaRPr lang="en-GB" sz="2400" dirty="0"/>
          </a:p>
          <a:p>
            <a:pPr marL="36576" indent="0" algn="just">
              <a:buFont typeface="Arial"/>
              <a:buNone/>
            </a:pPr>
            <a:endParaRPr lang="en-GB" sz="200" dirty="0" smtClean="0"/>
          </a:p>
          <a:p>
            <a:pPr marL="36576" indent="0" algn="just">
              <a:buFont typeface="Arial"/>
              <a:buNone/>
            </a:pPr>
            <a:endParaRPr lang="en-GB" sz="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14007" y="990159"/>
            <a:ext cx="792946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endParaRPr lang="es-AR" sz="170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Posibilidad de adquirir numerosos conocimientos técnicos (tratamientos superficiales, electroquímica, COMSOL Multiphysics, etc.)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Oportunidad de mejorar las capacidades de comunicación y presentación.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O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portunidad de participar en una conferencia.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Gran experiencia personal al trabajar en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una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organización </a:t>
            </a:r>
            <a:r>
              <a:rPr lang="es-AR" sz="17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como el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CERN, en </a:t>
            </a:r>
            <a:r>
              <a:rPr lang="es-AR" sz="17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un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ambiente tan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internacional y con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expertos de ámbitos muy distintos.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AR" sz="80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98633" y="4611505"/>
            <a:ext cx="78448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AR" sz="170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algn="just"/>
            <a:r>
              <a:rPr lang="es-AR" sz="1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Por motivos personales me gustaría quedarme trabajando en Suiza.</a:t>
            </a:r>
          </a:p>
          <a:p>
            <a:pPr algn="just"/>
            <a:r>
              <a:rPr lang="es-AR" sz="1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Actualmente estoy pendiente de algunas entrevistas en empresas como </a:t>
            </a:r>
            <a:r>
              <a:rPr lang="es-AR" sz="17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Givaudan</a:t>
            </a:r>
            <a:r>
              <a:rPr lang="es-AR" sz="1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, Johnson &amp; Johnson y Agap2 para posiciones relacionadas con operaciones y procesos.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4008" y="3098117"/>
            <a:ext cx="7929469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endParaRPr lang="es-AR" sz="170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En mi opinión quizás la relación del programa con lo supervisores, que actualmente es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prácticamente inexistente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Quizás recibir también </a:t>
            </a:r>
            <a:r>
              <a:rPr lang="es-AR" sz="1700" dirty="0" err="1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feedback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por parte de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ellos 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haría que estos estuviesen mas implicados en el seguimiento del trabajo del </a:t>
            </a:r>
            <a:r>
              <a:rPr lang="es-AR" sz="1700" dirty="0" err="1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trainee</a:t>
            </a:r>
            <a:r>
              <a:rPr lang="es-AR" sz="170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y en su evolución.</a:t>
            </a:r>
            <a:endParaRPr lang="es-AR" sz="170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92" t="28666" r="48858" b="29259"/>
          <a:stretch/>
        </p:blipFill>
        <p:spPr>
          <a:xfrm>
            <a:off x="2497662" y="5013913"/>
            <a:ext cx="4089401" cy="74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9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5419</TotalTime>
  <Words>339</Words>
  <Application>Microsoft Office PowerPoint</Application>
  <PresentationFormat>On-screen Show (4:3)</PresentationFormat>
  <Paragraphs>73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Optima</vt:lpstr>
      <vt:lpstr>Wingdings</vt:lpstr>
      <vt:lpstr>CERNCorporate4-3</vt:lpstr>
      <vt:lpstr>Electropolishing of superconducting RF cavities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Alejandra Perez Rodriguez</cp:lastModifiedBy>
  <cp:revision>343</cp:revision>
  <cp:lastPrinted>2017-03-16T16:20:12Z</cp:lastPrinted>
  <dcterms:created xsi:type="dcterms:W3CDTF">2012-11-30T11:04:26Z</dcterms:created>
  <dcterms:modified xsi:type="dcterms:W3CDTF">2018-05-23T15:14:40Z</dcterms:modified>
</cp:coreProperties>
</file>