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handoutMasterIdLst>
    <p:handoutMasterId r:id="rId17"/>
  </p:handoutMasterIdLst>
  <p:sldIdLst>
    <p:sldId id="257" r:id="rId2"/>
    <p:sldId id="272" r:id="rId3"/>
    <p:sldId id="290" r:id="rId4"/>
    <p:sldId id="289" r:id="rId5"/>
    <p:sldId id="288" r:id="rId6"/>
    <p:sldId id="286" r:id="rId7"/>
    <p:sldId id="287" r:id="rId8"/>
    <p:sldId id="281" r:id="rId9"/>
    <p:sldId id="283" r:id="rId10"/>
    <p:sldId id="285" r:id="rId11"/>
    <p:sldId id="284" r:id="rId12"/>
    <p:sldId id="291" r:id="rId13"/>
    <p:sldId id="280" r:id="rId14"/>
    <p:sldId id="282"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155" autoAdjust="0"/>
  </p:normalViewPr>
  <p:slideViewPr>
    <p:cSldViewPr snapToGrid="0" snapToObjects="1">
      <p:cViewPr varScale="1">
        <p:scale>
          <a:sx n="113" d="100"/>
          <a:sy n="113" d="100"/>
        </p:scale>
        <p:origin x="1476" y="84"/>
      </p:cViewPr>
      <p:guideLst>
        <p:guide orient="horz" pos="1620"/>
        <p:guide pos="2884"/>
      </p:guideLst>
    </p:cSldViewPr>
  </p:slideViewPr>
  <p:notesTextViewPr>
    <p:cViewPr>
      <p:scale>
        <a:sx n="125" d="100"/>
        <a:sy n="125" d="100"/>
      </p:scale>
      <p:origin x="0" y="0"/>
    </p:cViewPr>
  </p:notesTextViewPr>
  <p:notesViewPr>
    <p:cSldViewPr snapToGrid="0" snapToObjects="1">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311FF4-AEC5-45E4-B616-931BC1FD8354}" type="doc">
      <dgm:prSet loTypeId="urn:microsoft.com/office/officeart/2005/8/layout/StepDownProcess" loCatId="process" qsTypeId="urn:microsoft.com/office/officeart/2005/8/quickstyle/simple1" qsCatId="simple" csTypeId="urn:microsoft.com/office/officeart/2005/8/colors/accent0_2" csCatId="mainScheme" phldr="1"/>
      <dgm:spPr/>
      <dgm:t>
        <a:bodyPr/>
        <a:lstStyle/>
        <a:p>
          <a:endParaRPr lang="en-US"/>
        </a:p>
      </dgm:t>
    </dgm:pt>
    <dgm:pt modelId="{DB6F750A-293E-43D8-A4A5-5B324A840B7B}">
      <dgm:prSet phldrT="[Text]"/>
      <dgm:spPr/>
      <dgm:t>
        <a:bodyPr/>
        <a:lstStyle/>
        <a:p>
          <a:r>
            <a:rPr lang="en-US" dirty="0" err="1" smtClean="0"/>
            <a:t>Dockerfile</a:t>
          </a:r>
          <a:endParaRPr lang="en-US" dirty="0"/>
        </a:p>
      </dgm:t>
    </dgm:pt>
    <dgm:pt modelId="{B3A675B2-A060-40F4-B7B6-062D87E14DDC}" type="parTrans" cxnId="{F7B18A70-76D0-46DE-AC30-CFBAD262AC91}">
      <dgm:prSet/>
      <dgm:spPr/>
      <dgm:t>
        <a:bodyPr/>
        <a:lstStyle/>
        <a:p>
          <a:endParaRPr lang="en-US"/>
        </a:p>
      </dgm:t>
    </dgm:pt>
    <dgm:pt modelId="{C73B3BB4-09FA-49DE-960E-1926E7260B89}" type="sibTrans" cxnId="{F7B18A70-76D0-46DE-AC30-CFBAD262AC91}">
      <dgm:prSet/>
      <dgm:spPr/>
      <dgm:t>
        <a:bodyPr/>
        <a:lstStyle/>
        <a:p>
          <a:endParaRPr lang="en-US"/>
        </a:p>
      </dgm:t>
    </dgm:pt>
    <dgm:pt modelId="{A33F3810-BAA1-4BC6-997C-457FBB96075F}">
      <dgm:prSet phldrT="[Text]"/>
      <dgm:spPr/>
      <dgm:t>
        <a:bodyPr/>
        <a:lstStyle/>
        <a:p>
          <a:r>
            <a:rPr lang="en-US" dirty="0" smtClean="0"/>
            <a:t>Groovy Scripts</a:t>
          </a:r>
          <a:endParaRPr lang="en-US" dirty="0"/>
        </a:p>
      </dgm:t>
    </dgm:pt>
    <dgm:pt modelId="{3F17985C-EC44-453D-82EC-0D1A17D3DFDD}" type="parTrans" cxnId="{3B781233-1B36-4012-97E2-2E6C69F5A3F2}">
      <dgm:prSet/>
      <dgm:spPr/>
      <dgm:t>
        <a:bodyPr/>
        <a:lstStyle/>
        <a:p>
          <a:endParaRPr lang="en-US"/>
        </a:p>
      </dgm:t>
    </dgm:pt>
    <dgm:pt modelId="{47FE147A-A91F-41A3-B0CC-7241A79DDD23}" type="sibTrans" cxnId="{3B781233-1B36-4012-97E2-2E6C69F5A3F2}">
      <dgm:prSet/>
      <dgm:spPr/>
      <dgm:t>
        <a:bodyPr/>
        <a:lstStyle/>
        <a:p>
          <a:endParaRPr lang="en-US"/>
        </a:p>
      </dgm:t>
    </dgm:pt>
    <dgm:pt modelId="{9F50291B-4FCF-4E67-9B2E-F71AA70E3A0D}">
      <dgm:prSet phldrT="[Text]"/>
      <dgm:spPr/>
      <dgm:t>
        <a:bodyPr/>
        <a:lstStyle/>
        <a:p>
          <a:r>
            <a:rPr lang="en-US" dirty="0" smtClean="0"/>
            <a:t>Plugins.txt</a:t>
          </a:r>
          <a:endParaRPr lang="en-US" dirty="0"/>
        </a:p>
      </dgm:t>
    </dgm:pt>
    <dgm:pt modelId="{8524DF45-F1A1-4A35-BA59-73B0F8E30807}" type="parTrans" cxnId="{04C4A228-DFF9-4C4A-A12D-7A84342594C3}">
      <dgm:prSet/>
      <dgm:spPr/>
      <dgm:t>
        <a:bodyPr/>
        <a:lstStyle/>
        <a:p>
          <a:endParaRPr lang="en-US"/>
        </a:p>
      </dgm:t>
    </dgm:pt>
    <dgm:pt modelId="{D04631FD-3168-470C-8414-54821B3DD7B6}" type="sibTrans" cxnId="{04C4A228-DFF9-4C4A-A12D-7A84342594C3}">
      <dgm:prSet/>
      <dgm:spPr/>
      <dgm:t>
        <a:bodyPr/>
        <a:lstStyle/>
        <a:p>
          <a:endParaRPr lang="en-US"/>
        </a:p>
      </dgm:t>
    </dgm:pt>
    <dgm:pt modelId="{81D8C0E5-6E5B-4035-9A58-5DBD6F57AF39}">
      <dgm:prSet phldrT="[Text]" custT="1"/>
      <dgm:spPr/>
      <dgm:t>
        <a:bodyPr/>
        <a:lstStyle/>
        <a:p>
          <a:r>
            <a:rPr lang="en-US" sz="1400" dirty="0" smtClean="0"/>
            <a:t>yet-another-docker-plugin:0.1.0-rc47</a:t>
          </a:r>
          <a:endParaRPr lang="en-US" sz="1400" dirty="0"/>
        </a:p>
      </dgm:t>
    </dgm:pt>
    <dgm:pt modelId="{8BB92426-27AC-46FF-B22D-C14E5E7D3120}" type="parTrans" cxnId="{DC9A90E1-9FD1-4F83-972F-251D773111F8}">
      <dgm:prSet/>
      <dgm:spPr/>
      <dgm:t>
        <a:bodyPr/>
        <a:lstStyle/>
        <a:p>
          <a:endParaRPr lang="en-US"/>
        </a:p>
      </dgm:t>
    </dgm:pt>
    <dgm:pt modelId="{C481B004-BCEC-48B7-B231-DDF0A498D4E5}" type="sibTrans" cxnId="{DC9A90E1-9FD1-4F83-972F-251D773111F8}">
      <dgm:prSet/>
      <dgm:spPr/>
      <dgm:t>
        <a:bodyPr/>
        <a:lstStyle/>
        <a:p>
          <a:endParaRPr lang="en-US"/>
        </a:p>
      </dgm:t>
    </dgm:pt>
    <dgm:pt modelId="{50CC3AA9-623B-4537-A7A3-1E08ECD77C1B}">
      <dgm:prSet phldrT="[Text]" custT="1"/>
      <dgm:spPr/>
      <dgm:t>
        <a:bodyPr/>
        <a:lstStyle/>
        <a:p>
          <a:r>
            <a:rPr lang="en-US" sz="1400" dirty="0" smtClean="0"/>
            <a:t>gitlab-plugin:1.5.4</a:t>
          </a:r>
          <a:endParaRPr lang="en-US" sz="1400" dirty="0"/>
        </a:p>
      </dgm:t>
    </dgm:pt>
    <dgm:pt modelId="{C68124EC-1153-4AB9-82E6-405BB3144FBB}" type="parTrans" cxnId="{E89FB088-0505-4679-8FC4-0694F14BAEB1}">
      <dgm:prSet/>
      <dgm:spPr/>
      <dgm:t>
        <a:bodyPr/>
        <a:lstStyle/>
        <a:p>
          <a:endParaRPr lang="en-US"/>
        </a:p>
      </dgm:t>
    </dgm:pt>
    <dgm:pt modelId="{63506E09-D6AF-4458-89B0-31E412776E92}" type="sibTrans" cxnId="{E89FB088-0505-4679-8FC4-0694F14BAEB1}">
      <dgm:prSet/>
      <dgm:spPr/>
      <dgm:t>
        <a:bodyPr/>
        <a:lstStyle/>
        <a:p>
          <a:endParaRPr lang="en-US"/>
        </a:p>
      </dgm:t>
    </dgm:pt>
    <dgm:pt modelId="{A9F2213B-B834-409C-A48A-EA7FF16D2D19}">
      <dgm:prSet phldrT="[Text]" custT="1"/>
      <dgm:spPr/>
      <dgm:t>
        <a:bodyPr/>
        <a:lstStyle/>
        <a:p>
          <a:r>
            <a:rPr lang="en-US" sz="1400" dirty="0" err="1" smtClean="0"/>
            <a:t>init-jenkins.groovy</a:t>
          </a:r>
          <a:endParaRPr lang="en-US" sz="1400" dirty="0"/>
        </a:p>
      </dgm:t>
    </dgm:pt>
    <dgm:pt modelId="{90CAE0D1-481D-48F1-BABF-BCA6859811B1}" type="sibTrans" cxnId="{4D24E508-666F-420B-A6C0-C884D7F6D2EF}">
      <dgm:prSet/>
      <dgm:spPr/>
      <dgm:t>
        <a:bodyPr/>
        <a:lstStyle/>
        <a:p>
          <a:endParaRPr lang="en-US"/>
        </a:p>
      </dgm:t>
    </dgm:pt>
    <dgm:pt modelId="{F30894AA-7440-41F4-A3E7-D64962E4F599}" type="parTrans" cxnId="{4D24E508-666F-420B-A6C0-C884D7F6D2EF}">
      <dgm:prSet/>
      <dgm:spPr/>
      <dgm:t>
        <a:bodyPr/>
        <a:lstStyle/>
        <a:p>
          <a:endParaRPr lang="en-US"/>
        </a:p>
      </dgm:t>
    </dgm:pt>
    <dgm:pt modelId="{8AAA1CEC-49CB-463E-89D6-477B73D2FFD9}">
      <dgm:prSet phldrT="[Text]" custT="1"/>
      <dgm:spPr/>
      <dgm:t>
        <a:bodyPr/>
        <a:lstStyle/>
        <a:p>
          <a:r>
            <a:rPr lang="en-US" sz="1400" dirty="0" smtClean="0"/>
            <a:t>create-</a:t>
          </a:r>
          <a:r>
            <a:rPr lang="en-US" sz="1400" dirty="0" err="1" smtClean="0"/>
            <a:t>dsl</a:t>
          </a:r>
          <a:r>
            <a:rPr lang="en-US" sz="1400" dirty="0" smtClean="0"/>
            <a:t>-</a:t>
          </a:r>
          <a:r>
            <a:rPr lang="en-US" sz="1400" dirty="0" err="1" smtClean="0"/>
            <a:t>job.groovy</a:t>
          </a:r>
          <a:endParaRPr lang="en-US" sz="1400" dirty="0"/>
        </a:p>
      </dgm:t>
    </dgm:pt>
    <dgm:pt modelId="{ECE68A65-E4F2-474A-81B2-2F4D360A1769}" type="sibTrans" cxnId="{52890FA9-D8D9-40E8-BDEF-BCF391AD97AE}">
      <dgm:prSet/>
      <dgm:spPr/>
      <dgm:t>
        <a:bodyPr/>
        <a:lstStyle/>
        <a:p>
          <a:endParaRPr lang="en-US"/>
        </a:p>
      </dgm:t>
    </dgm:pt>
    <dgm:pt modelId="{75F53AAF-9B39-42F1-B0AA-A13FF0671DC3}" type="parTrans" cxnId="{52890FA9-D8D9-40E8-BDEF-BCF391AD97AE}">
      <dgm:prSet/>
      <dgm:spPr/>
      <dgm:t>
        <a:bodyPr/>
        <a:lstStyle/>
        <a:p>
          <a:endParaRPr lang="en-US"/>
        </a:p>
      </dgm:t>
    </dgm:pt>
    <dgm:pt modelId="{67F1836D-4DDC-4C5B-A1AA-8F469FE5DE9E}">
      <dgm:prSet phldrT="[Text]" custT="1"/>
      <dgm:spPr/>
      <dgm:t>
        <a:bodyPr/>
        <a:lstStyle/>
        <a:p>
          <a:r>
            <a:rPr lang="en-US" sz="1400" dirty="0" smtClean="0"/>
            <a:t>…</a:t>
          </a:r>
          <a:endParaRPr lang="en-US" sz="1400" dirty="0"/>
        </a:p>
      </dgm:t>
    </dgm:pt>
    <dgm:pt modelId="{490E57C4-0FA1-4EC5-941E-EC10333B6504}" type="parTrans" cxnId="{9E4445D3-57E4-469D-A65D-18271BEAAB7A}">
      <dgm:prSet/>
      <dgm:spPr/>
      <dgm:t>
        <a:bodyPr/>
        <a:lstStyle/>
        <a:p>
          <a:endParaRPr lang="en-US"/>
        </a:p>
      </dgm:t>
    </dgm:pt>
    <dgm:pt modelId="{5B8F70EA-75AD-4E53-A296-EC154F2323A6}" type="sibTrans" cxnId="{9E4445D3-57E4-469D-A65D-18271BEAAB7A}">
      <dgm:prSet/>
      <dgm:spPr/>
      <dgm:t>
        <a:bodyPr/>
        <a:lstStyle/>
        <a:p>
          <a:endParaRPr lang="en-US"/>
        </a:p>
      </dgm:t>
    </dgm:pt>
    <dgm:pt modelId="{6805BCBB-5CC7-4C6C-9D3E-6E47899C3FB9}" type="pres">
      <dgm:prSet presAssocID="{D8311FF4-AEC5-45E4-B616-931BC1FD8354}" presName="rootnode" presStyleCnt="0">
        <dgm:presLayoutVars>
          <dgm:chMax/>
          <dgm:chPref/>
          <dgm:dir/>
          <dgm:animLvl val="lvl"/>
        </dgm:presLayoutVars>
      </dgm:prSet>
      <dgm:spPr/>
      <dgm:t>
        <a:bodyPr/>
        <a:lstStyle/>
        <a:p>
          <a:endParaRPr lang="en-US"/>
        </a:p>
      </dgm:t>
    </dgm:pt>
    <dgm:pt modelId="{280B8294-AE3A-4DF5-8619-7FED8E56F42D}" type="pres">
      <dgm:prSet presAssocID="{DB6F750A-293E-43D8-A4A5-5B324A840B7B}" presName="composite" presStyleCnt="0"/>
      <dgm:spPr/>
    </dgm:pt>
    <dgm:pt modelId="{22F16885-9DDF-4535-8D9C-79590ED48853}" type="pres">
      <dgm:prSet presAssocID="{DB6F750A-293E-43D8-A4A5-5B324A840B7B}" presName="bentUpArrow1" presStyleLbl="alignImgPlace1" presStyleIdx="0" presStyleCnt="2" custScaleX="47209" custScaleY="52787" custLinFactNeighborX="-20852" custLinFactNeighborY="-58331"/>
      <dgm:spPr/>
      <dgm:t>
        <a:bodyPr/>
        <a:lstStyle/>
        <a:p>
          <a:endParaRPr lang="en-US"/>
        </a:p>
      </dgm:t>
    </dgm:pt>
    <dgm:pt modelId="{AD47C77E-E68B-4FD6-99D8-13240B7FFCDD}" type="pres">
      <dgm:prSet presAssocID="{DB6F750A-293E-43D8-A4A5-5B324A840B7B}" presName="ParentText" presStyleLbl="node1" presStyleIdx="0" presStyleCnt="3" custScaleX="76617" custScaleY="40697" custLinFactNeighborX="-51179" custLinFactNeighborY="-1852">
        <dgm:presLayoutVars>
          <dgm:chMax val="1"/>
          <dgm:chPref val="1"/>
          <dgm:bulletEnabled val="1"/>
        </dgm:presLayoutVars>
      </dgm:prSet>
      <dgm:spPr/>
      <dgm:t>
        <a:bodyPr/>
        <a:lstStyle/>
        <a:p>
          <a:endParaRPr lang="en-US"/>
        </a:p>
      </dgm:t>
    </dgm:pt>
    <dgm:pt modelId="{94330B12-6525-4039-8FD4-67F057537B1C}" type="pres">
      <dgm:prSet presAssocID="{DB6F750A-293E-43D8-A4A5-5B324A840B7B}" presName="ChildText" presStyleLbl="revTx" presStyleIdx="0" presStyleCnt="3" custScaleX="82645" custLinFactNeighborX="-47313">
        <dgm:presLayoutVars>
          <dgm:chMax val="0"/>
          <dgm:chPref val="0"/>
          <dgm:bulletEnabled val="1"/>
        </dgm:presLayoutVars>
      </dgm:prSet>
      <dgm:spPr/>
      <dgm:t>
        <a:bodyPr/>
        <a:lstStyle/>
        <a:p>
          <a:endParaRPr lang="en-US"/>
        </a:p>
      </dgm:t>
    </dgm:pt>
    <dgm:pt modelId="{24CEA4A7-32B5-4C97-B561-C0F30A88225E}" type="pres">
      <dgm:prSet presAssocID="{C73B3BB4-09FA-49DE-960E-1926E7260B89}" presName="sibTrans" presStyleCnt="0"/>
      <dgm:spPr/>
    </dgm:pt>
    <dgm:pt modelId="{7EB655A7-149D-416E-8F1E-FEC7FACDCFC5}" type="pres">
      <dgm:prSet presAssocID="{A33F3810-BAA1-4BC6-997C-457FBB96075F}" presName="composite" presStyleCnt="0"/>
      <dgm:spPr/>
    </dgm:pt>
    <dgm:pt modelId="{926F4F3A-4073-4C33-B3D2-9B541BAEA74B}" type="pres">
      <dgm:prSet presAssocID="{A33F3810-BAA1-4BC6-997C-457FBB96075F}" presName="bentUpArrow1" presStyleLbl="alignImgPlace1" presStyleIdx="1" presStyleCnt="2" custScaleX="48577" custScaleY="55017" custLinFactX="-91057" custLinFactNeighborX="-100000" custLinFactNeighborY="-89318"/>
      <dgm:spPr/>
    </dgm:pt>
    <dgm:pt modelId="{3B0A2AF7-5DA1-4D18-AAC3-DBC494C59D6B}" type="pres">
      <dgm:prSet presAssocID="{A33F3810-BAA1-4BC6-997C-457FBB96075F}" presName="ParentText" presStyleLbl="node1" presStyleIdx="1" presStyleCnt="3" custScaleX="115942" custScaleY="36660" custLinFactNeighborX="-58764" custLinFactNeighborY="-15467">
        <dgm:presLayoutVars>
          <dgm:chMax val="1"/>
          <dgm:chPref val="1"/>
          <dgm:bulletEnabled val="1"/>
        </dgm:presLayoutVars>
      </dgm:prSet>
      <dgm:spPr/>
      <dgm:t>
        <a:bodyPr/>
        <a:lstStyle/>
        <a:p>
          <a:endParaRPr lang="en-US"/>
        </a:p>
      </dgm:t>
    </dgm:pt>
    <dgm:pt modelId="{4572C2D9-3D9F-4665-B658-A5231EC91338}" type="pres">
      <dgm:prSet presAssocID="{A33F3810-BAA1-4BC6-997C-457FBB96075F}" presName="ChildText" presStyleLbl="revTx" presStyleIdx="1" presStyleCnt="3" custScaleX="456408" custScaleY="68302" custLinFactX="10358" custLinFactNeighborX="100000" custLinFactNeighborY="-17493">
        <dgm:presLayoutVars>
          <dgm:chMax val="0"/>
          <dgm:chPref val="0"/>
          <dgm:bulletEnabled val="1"/>
        </dgm:presLayoutVars>
      </dgm:prSet>
      <dgm:spPr/>
      <dgm:t>
        <a:bodyPr/>
        <a:lstStyle/>
        <a:p>
          <a:endParaRPr lang="en-US"/>
        </a:p>
      </dgm:t>
    </dgm:pt>
    <dgm:pt modelId="{0E044ABE-E30E-4A72-9F0E-64208593DAF6}" type="pres">
      <dgm:prSet presAssocID="{47FE147A-A91F-41A3-B0CC-7241A79DDD23}" presName="sibTrans" presStyleCnt="0"/>
      <dgm:spPr/>
    </dgm:pt>
    <dgm:pt modelId="{140B3F11-B205-4582-B81E-26FC13E7493B}" type="pres">
      <dgm:prSet presAssocID="{9F50291B-4FCF-4E67-9B2E-F71AA70E3A0D}" presName="composite" presStyleCnt="0"/>
      <dgm:spPr/>
    </dgm:pt>
    <dgm:pt modelId="{C8D382BB-14C2-4A78-A06C-5EAABBAFFEDE}" type="pres">
      <dgm:prSet presAssocID="{9F50291B-4FCF-4E67-9B2E-F71AA70E3A0D}" presName="ParentText" presStyleLbl="node1" presStyleIdx="2" presStyleCnt="3" custScaleX="72507" custScaleY="40346" custLinFactX="-63236" custLinFactNeighborX="-100000" custLinFactNeighborY="-72740">
        <dgm:presLayoutVars>
          <dgm:chMax val="1"/>
          <dgm:chPref val="1"/>
          <dgm:bulletEnabled val="1"/>
        </dgm:presLayoutVars>
      </dgm:prSet>
      <dgm:spPr/>
      <dgm:t>
        <a:bodyPr/>
        <a:lstStyle/>
        <a:p>
          <a:endParaRPr lang="en-US"/>
        </a:p>
      </dgm:t>
    </dgm:pt>
    <dgm:pt modelId="{B9B487A9-39F0-4D83-AA69-D55EE2DCB0EA}" type="pres">
      <dgm:prSet presAssocID="{9F50291B-4FCF-4E67-9B2E-F71AA70E3A0D}" presName="FinalChildText" presStyleLbl="revTx" presStyleIdx="2" presStyleCnt="3" custScaleX="482496" custScaleY="143149" custLinFactNeighborX="-51713" custLinFactNeighborY="-86328">
        <dgm:presLayoutVars>
          <dgm:chMax val="0"/>
          <dgm:chPref val="0"/>
          <dgm:bulletEnabled val="1"/>
        </dgm:presLayoutVars>
      </dgm:prSet>
      <dgm:spPr/>
      <dgm:t>
        <a:bodyPr/>
        <a:lstStyle/>
        <a:p>
          <a:endParaRPr lang="en-US"/>
        </a:p>
      </dgm:t>
    </dgm:pt>
  </dgm:ptLst>
  <dgm:cxnLst>
    <dgm:cxn modelId="{2F959984-DFF4-42C5-81E7-0CB914A85CFC}" type="presOf" srcId="{A33F3810-BAA1-4BC6-997C-457FBB96075F}" destId="{3B0A2AF7-5DA1-4D18-AAC3-DBC494C59D6B}" srcOrd="0" destOrd="0" presId="urn:microsoft.com/office/officeart/2005/8/layout/StepDownProcess"/>
    <dgm:cxn modelId="{E8123F71-7F1E-4B81-A531-C89E612CBD98}" type="presOf" srcId="{DB6F750A-293E-43D8-A4A5-5B324A840B7B}" destId="{AD47C77E-E68B-4FD6-99D8-13240B7FFCDD}" srcOrd="0" destOrd="0" presId="urn:microsoft.com/office/officeart/2005/8/layout/StepDownProcess"/>
    <dgm:cxn modelId="{C774B124-E614-465F-BB58-7628E702A9BC}" type="presOf" srcId="{50CC3AA9-623B-4537-A7A3-1E08ECD77C1B}" destId="{B9B487A9-39F0-4D83-AA69-D55EE2DCB0EA}" srcOrd="0" destOrd="1" presId="urn:microsoft.com/office/officeart/2005/8/layout/StepDownProcess"/>
    <dgm:cxn modelId="{01718FD0-872C-4A12-8C4B-16B4CF501692}" type="presOf" srcId="{81D8C0E5-6E5B-4035-9A58-5DBD6F57AF39}" destId="{B9B487A9-39F0-4D83-AA69-D55EE2DCB0EA}" srcOrd="0" destOrd="0" presId="urn:microsoft.com/office/officeart/2005/8/layout/StepDownProcess"/>
    <dgm:cxn modelId="{3B781233-1B36-4012-97E2-2E6C69F5A3F2}" srcId="{D8311FF4-AEC5-45E4-B616-931BC1FD8354}" destId="{A33F3810-BAA1-4BC6-997C-457FBB96075F}" srcOrd="1" destOrd="0" parTransId="{3F17985C-EC44-453D-82EC-0D1A17D3DFDD}" sibTransId="{47FE147A-A91F-41A3-B0CC-7241A79DDD23}"/>
    <dgm:cxn modelId="{4D24E508-666F-420B-A6C0-C884D7F6D2EF}" srcId="{A33F3810-BAA1-4BC6-997C-457FBB96075F}" destId="{A9F2213B-B834-409C-A48A-EA7FF16D2D19}" srcOrd="0" destOrd="0" parTransId="{F30894AA-7440-41F4-A3E7-D64962E4F599}" sibTransId="{90CAE0D1-481D-48F1-BABF-BCA6859811B1}"/>
    <dgm:cxn modelId="{DF42C17D-D22F-45C7-ABAD-C234DFD296C5}" type="presOf" srcId="{8AAA1CEC-49CB-463E-89D6-477B73D2FFD9}" destId="{4572C2D9-3D9F-4665-B658-A5231EC91338}" srcOrd="0" destOrd="1" presId="urn:microsoft.com/office/officeart/2005/8/layout/StepDownProcess"/>
    <dgm:cxn modelId="{E89FB088-0505-4679-8FC4-0694F14BAEB1}" srcId="{9F50291B-4FCF-4E67-9B2E-F71AA70E3A0D}" destId="{50CC3AA9-623B-4537-A7A3-1E08ECD77C1B}" srcOrd="1" destOrd="0" parTransId="{C68124EC-1153-4AB9-82E6-405BB3144FBB}" sibTransId="{63506E09-D6AF-4458-89B0-31E412776E92}"/>
    <dgm:cxn modelId="{9E4445D3-57E4-469D-A65D-18271BEAAB7A}" srcId="{9F50291B-4FCF-4E67-9B2E-F71AA70E3A0D}" destId="{67F1836D-4DDC-4C5B-A1AA-8F469FE5DE9E}" srcOrd="2" destOrd="0" parTransId="{490E57C4-0FA1-4EC5-941E-EC10333B6504}" sibTransId="{5B8F70EA-75AD-4E53-A296-EC154F2323A6}"/>
    <dgm:cxn modelId="{F7B18A70-76D0-46DE-AC30-CFBAD262AC91}" srcId="{D8311FF4-AEC5-45E4-B616-931BC1FD8354}" destId="{DB6F750A-293E-43D8-A4A5-5B324A840B7B}" srcOrd="0" destOrd="0" parTransId="{B3A675B2-A060-40F4-B7B6-062D87E14DDC}" sibTransId="{C73B3BB4-09FA-49DE-960E-1926E7260B89}"/>
    <dgm:cxn modelId="{1B6E9818-885B-4F9B-8042-478D4F62C7ED}" type="presOf" srcId="{A9F2213B-B834-409C-A48A-EA7FF16D2D19}" destId="{4572C2D9-3D9F-4665-B658-A5231EC91338}" srcOrd="0" destOrd="0" presId="urn:microsoft.com/office/officeart/2005/8/layout/StepDownProcess"/>
    <dgm:cxn modelId="{52890FA9-D8D9-40E8-BDEF-BCF391AD97AE}" srcId="{A33F3810-BAA1-4BC6-997C-457FBB96075F}" destId="{8AAA1CEC-49CB-463E-89D6-477B73D2FFD9}" srcOrd="1" destOrd="0" parTransId="{75F53AAF-9B39-42F1-B0AA-A13FF0671DC3}" sibTransId="{ECE68A65-E4F2-474A-81B2-2F4D360A1769}"/>
    <dgm:cxn modelId="{82B41F71-0715-4EB1-9B1D-D9CC8C54D925}" type="presOf" srcId="{D8311FF4-AEC5-45E4-B616-931BC1FD8354}" destId="{6805BCBB-5CC7-4C6C-9D3E-6E47899C3FB9}" srcOrd="0" destOrd="0" presId="urn:microsoft.com/office/officeart/2005/8/layout/StepDownProcess"/>
    <dgm:cxn modelId="{5437A5FF-6E5A-4B94-A94E-ACCAAEF366D0}" type="presOf" srcId="{9F50291B-4FCF-4E67-9B2E-F71AA70E3A0D}" destId="{C8D382BB-14C2-4A78-A06C-5EAABBAFFEDE}" srcOrd="0" destOrd="0" presId="urn:microsoft.com/office/officeart/2005/8/layout/StepDownProcess"/>
    <dgm:cxn modelId="{04C4A228-DFF9-4C4A-A12D-7A84342594C3}" srcId="{D8311FF4-AEC5-45E4-B616-931BC1FD8354}" destId="{9F50291B-4FCF-4E67-9B2E-F71AA70E3A0D}" srcOrd="2" destOrd="0" parTransId="{8524DF45-F1A1-4A35-BA59-73B0F8E30807}" sibTransId="{D04631FD-3168-470C-8414-54821B3DD7B6}"/>
    <dgm:cxn modelId="{DC9A90E1-9FD1-4F83-972F-251D773111F8}" srcId="{9F50291B-4FCF-4E67-9B2E-F71AA70E3A0D}" destId="{81D8C0E5-6E5B-4035-9A58-5DBD6F57AF39}" srcOrd="0" destOrd="0" parTransId="{8BB92426-27AC-46FF-B22D-C14E5E7D3120}" sibTransId="{C481B004-BCEC-48B7-B231-DDF0A498D4E5}"/>
    <dgm:cxn modelId="{20EE2516-60CE-4AE3-BB46-91C4ED5DEA1D}" type="presOf" srcId="{67F1836D-4DDC-4C5B-A1AA-8F469FE5DE9E}" destId="{B9B487A9-39F0-4D83-AA69-D55EE2DCB0EA}" srcOrd="0" destOrd="2" presId="urn:microsoft.com/office/officeart/2005/8/layout/StepDownProcess"/>
    <dgm:cxn modelId="{1171DEEC-75D8-4937-A34F-C70C4136ACFF}" type="presParOf" srcId="{6805BCBB-5CC7-4C6C-9D3E-6E47899C3FB9}" destId="{280B8294-AE3A-4DF5-8619-7FED8E56F42D}" srcOrd="0" destOrd="0" presId="urn:microsoft.com/office/officeart/2005/8/layout/StepDownProcess"/>
    <dgm:cxn modelId="{29BCEA11-3141-4ABD-86F0-6D4A9CA9A420}" type="presParOf" srcId="{280B8294-AE3A-4DF5-8619-7FED8E56F42D}" destId="{22F16885-9DDF-4535-8D9C-79590ED48853}" srcOrd="0" destOrd="0" presId="urn:microsoft.com/office/officeart/2005/8/layout/StepDownProcess"/>
    <dgm:cxn modelId="{4C3B7F87-BE3B-404D-80A9-A1C7951759DF}" type="presParOf" srcId="{280B8294-AE3A-4DF5-8619-7FED8E56F42D}" destId="{AD47C77E-E68B-4FD6-99D8-13240B7FFCDD}" srcOrd="1" destOrd="0" presId="urn:microsoft.com/office/officeart/2005/8/layout/StepDownProcess"/>
    <dgm:cxn modelId="{87C76D8C-25C6-4B41-89B8-E0C7A45FC9A0}" type="presParOf" srcId="{280B8294-AE3A-4DF5-8619-7FED8E56F42D}" destId="{94330B12-6525-4039-8FD4-67F057537B1C}" srcOrd="2" destOrd="0" presId="urn:microsoft.com/office/officeart/2005/8/layout/StepDownProcess"/>
    <dgm:cxn modelId="{128642E8-9366-4E50-8108-24221A900DD9}" type="presParOf" srcId="{6805BCBB-5CC7-4C6C-9D3E-6E47899C3FB9}" destId="{24CEA4A7-32B5-4C97-B561-C0F30A88225E}" srcOrd="1" destOrd="0" presId="urn:microsoft.com/office/officeart/2005/8/layout/StepDownProcess"/>
    <dgm:cxn modelId="{662CD0D6-CA5C-495C-80CF-B3B4E7B772CF}" type="presParOf" srcId="{6805BCBB-5CC7-4C6C-9D3E-6E47899C3FB9}" destId="{7EB655A7-149D-416E-8F1E-FEC7FACDCFC5}" srcOrd="2" destOrd="0" presId="urn:microsoft.com/office/officeart/2005/8/layout/StepDownProcess"/>
    <dgm:cxn modelId="{4EC6B41B-FEA5-466A-BC17-90C6DEB60825}" type="presParOf" srcId="{7EB655A7-149D-416E-8F1E-FEC7FACDCFC5}" destId="{926F4F3A-4073-4C33-B3D2-9B541BAEA74B}" srcOrd="0" destOrd="0" presId="urn:microsoft.com/office/officeart/2005/8/layout/StepDownProcess"/>
    <dgm:cxn modelId="{030D3F17-9600-4E51-BCCC-E53EB5C27E2D}" type="presParOf" srcId="{7EB655A7-149D-416E-8F1E-FEC7FACDCFC5}" destId="{3B0A2AF7-5DA1-4D18-AAC3-DBC494C59D6B}" srcOrd="1" destOrd="0" presId="urn:microsoft.com/office/officeart/2005/8/layout/StepDownProcess"/>
    <dgm:cxn modelId="{0D3FC6C0-3D0E-4518-8CF2-F64344828E75}" type="presParOf" srcId="{7EB655A7-149D-416E-8F1E-FEC7FACDCFC5}" destId="{4572C2D9-3D9F-4665-B658-A5231EC91338}" srcOrd="2" destOrd="0" presId="urn:microsoft.com/office/officeart/2005/8/layout/StepDownProcess"/>
    <dgm:cxn modelId="{8F955328-99B1-477B-B4BF-56F75719CA7B}" type="presParOf" srcId="{6805BCBB-5CC7-4C6C-9D3E-6E47899C3FB9}" destId="{0E044ABE-E30E-4A72-9F0E-64208593DAF6}" srcOrd="3" destOrd="0" presId="urn:microsoft.com/office/officeart/2005/8/layout/StepDownProcess"/>
    <dgm:cxn modelId="{D5A6B0B1-9C7D-4A7C-BAAE-EFA7591D7D3F}" type="presParOf" srcId="{6805BCBB-5CC7-4C6C-9D3E-6E47899C3FB9}" destId="{140B3F11-B205-4582-B81E-26FC13E7493B}" srcOrd="4" destOrd="0" presId="urn:microsoft.com/office/officeart/2005/8/layout/StepDownProcess"/>
    <dgm:cxn modelId="{7AA1DC4D-0265-4D4E-A116-E5619C232A7D}" type="presParOf" srcId="{140B3F11-B205-4582-B81E-26FC13E7493B}" destId="{C8D382BB-14C2-4A78-A06C-5EAABBAFFEDE}" srcOrd="0" destOrd="0" presId="urn:microsoft.com/office/officeart/2005/8/layout/StepDownProcess"/>
    <dgm:cxn modelId="{BA51270C-7E82-43E5-9B50-C870B63E28EB}" type="presParOf" srcId="{140B3F11-B205-4582-B81E-26FC13E7493B}" destId="{B9B487A9-39F0-4D83-AA69-D55EE2DCB0EA}"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311FF4-AEC5-45E4-B616-931BC1FD8354}" type="doc">
      <dgm:prSet loTypeId="urn:microsoft.com/office/officeart/2005/8/layout/StepDownProcess" loCatId="process" qsTypeId="urn:microsoft.com/office/officeart/2005/8/quickstyle/simple1" qsCatId="simple" csTypeId="urn:microsoft.com/office/officeart/2005/8/colors/accent0_2" csCatId="mainScheme" phldr="1"/>
      <dgm:spPr/>
      <dgm:t>
        <a:bodyPr/>
        <a:lstStyle/>
        <a:p>
          <a:endParaRPr lang="en-US"/>
        </a:p>
      </dgm:t>
    </dgm:pt>
    <dgm:pt modelId="{79EB7420-E508-499D-A10B-25DA1B2F83CC}">
      <dgm:prSet custT="1"/>
      <dgm:spPr/>
      <dgm:t>
        <a:bodyPr/>
        <a:lstStyle/>
        <a:p>
          <a:r>
            <a:rPr lang="en-US" sz="1600" dirty="0" err="1" smtClean="0"/>
            <a:t>Dockerfile</a:t>
          </a:r>
          <a:endParaRPr lang="en-US" sz="1600" dirty="0"/>
        </a:p>
      </dgm:t>
    </dgm:pt>
    <dgm:pt modelId="{3F227C88-58A6-4516-8DB9-436C47038572}" type="parTrans" cxnId="{DB2191BB-C04C-485A-96C2-DAA9B0501504}">
      <dgm:prSet/>
      <dgm:spPr/>
      <dgm:t>
        <a:bodyPr/>
        <a:lstStyle/>
        <a:p>
          <a:endParaRPr lang="en-US"/>
        </a:p>
      </dgm:t>
    </dgm:pt>
    <dgm:pt modelId="{FCBC19A6-9386-43A7-A085-FE890F641D70}" type="sibTrans" cxnId="{DB2191BB-C04C-485A-96C2-DAA9B0501504}">
      <dgm:prSet/>
      <dgm:spPr/>
      <dgm:t>
        <a:bodyPr/>
        <a:lstStyle/>
        <a:p>
          <a:endParaRPr lang="en-US"/>
        </a:p>
      </dgm:t>
    </dgm:pt>
    <dgm:pt modelId="{E6F1D813-EEB3-4203-ABBA-39B0A66B4231}">
      <dgm:prSet/>
      <dgm:spPr/>
      <dgm:t>
        <a:bodyPr/>
        <a:lstStyle/>
        <a:p>
          <a:endParaRPr lang="en-US"/>
        </a:p>
      </dgm:t>
    </dgm:pt>
    <dgm:pt modelId="{9DB203A1-617A-454A-8766-D59A0AEB74FC}" type="parTrans" cxnId="{1077EB8F-0E0D-4426-A22E-12A224C787AF}">
      <dgm:prSet/>
      <dgm:spPr/>
      <dgm:t>
        <a:bodyPr/>
        <a:lstStyle/>
        <a:p>
          <a:endParaRPr lang="en-US"/>
        </a:p>
      </dgm:t>
    </dgm:pt>
    <dgm:pt modelId="{23C281B9-DA38-411A-A383-248D5EA2354C}" type="sibTrans" cxnId="{1077EB8F-0E0D-4426-A22E-12A224C787AF}">
      <dgm:prSet/>
      <dgm:spPr/>
      <dgm:t>
        <a:bodyPr/>
        <a:lstStyle/>
        <a:p>
          <a:endParaRPr lang="en-US"/>
        </a:p>
      </dgm:t>
    </dgm:pt>
    <dgm:pt modelId="{D36C3279-669F-4AA4-9CE0-848DEEDB1BB0}">
      <dgm:prSet custT="1"/>
      <dgm:spPr/>
      <dgm:t>
        <a:bodyPr/>
        <a:lstStyle/>
        <a:p>
          <a:r>
            <a:rPr lang="en-US" sz="1400" dirty="0" smtClean="0"/>
            <a:t>SCRIPT</a:t>
          </a:r>
          <a:endParaRPr lang="en-US" sz="1400" dirty="0"/>
        </a:p>
      </dgm:t>
    </dgm:pt>
    <dgm:pt modelId="{E3347DAA-749B-496C-A0A3-325B93AB31F6}" type="parTrans" cxnId="{EDABE65A-DE9F-4D65-81E3-B4F8812B7B2A}">
      <dgm:prSet/>
      <dgm:spPr/>
      <dgm:t>
        <a:bodyPr/>
        <a:lstStyle/>
        <a:p>
          <a:endParaRPr lang="en-US"/>
        </a:p>
      </dgm:t>
    </dgm:pt>
    <dgm:pt modelId="{4F1189B9-B2A6-47D0-8154-EEC4F5C2F3D3}" type="sibTrans" cxnId="{EDABE65A-DE9F-4D65-81E3-B4F8812B7B2A}">
      <dgm:prSet/>
      <dgm:spPr/>
      <dgm:t>
        <a:bodyPr/>
        <a:lstStyle/>
        <a:p>
          <a:endParaRPr lang="en-US"/>
        </a:p>
      </dgm:t>
    </dgm:pt>
    <dgm:pt modelId="{6805BCBB-5CC7-4C6C-9D3E-6E47899C3FB9}" type="pres">
      <dgm:prSet presAssocID="{D8311FF4-AEC5-45E4-B616-931BC1FD8354}" presName="rootnode" presStyleCnt="0">
        <dgm:presLayoutVars>
          <dgm:chMax/>
          <dgm:chPref/>
          <dgm:dir/>
          <dgm:animLvl val="lvl"/>
        </dgm:presLayoutVars>
      </dgm:prSet>
      <dgm:spPr/>
      <dgm:t>
        <a:bodyPr/>
        <a:lstStyle/>
        <a:p>
          <a:endParaRPr lang="en-US"/>
        </a:p>
      </dgm:t>
    </dgm:pt>
    <dgm:pt modelId="{DDF79180-7E12-44ED-AF6F-76E6A090A120}" type="pres">
      <dgm:prSet presAssocID="{79EB7420-E508-499D-A10B-25DA1B2F83CC}" presName="composite" presStyleCnt="0"/>
      <dgm:spPr/>
    </dgm:pt>
    <dgm:pt modelId="{2BF0AB65-0BCF-4613-8D1C-C84B05E376B2}" type="pres">
      <dgm:prSet presAssocID="{79EB7420-E508-499D-A10B-25DA1B2F83CC}" presName="bentUpArrow1" presStyleLbl="alignImgPlace1" presStyleIdx="0" presStyleCnt="1" custScaleX="38244" custScaleY="38244" custLinFactX="-56300" custLinFactY="-39203" custLinFactNeighborX="-100000" custLinFactNeighborY="-100000"/>
      <dgm:spPr/>
      <dgm:t>
        <a:bodyPr/>
        <a:lstStyle/>
        <a:p>
          <a:endParaRPr lang="en-US"/>
        </a:p>
      </dgm:t>
    </dgm:pt>
    <dgm:pt modelId="{E1923B06-992E-4751-A65B-9EF55AA3AC0F}" type="pres">
      <dgm:prSet presAssocID="{79EB7420-E508-499D-A10B-25DA1B2F83CC}" presName="ParentText" presStyleLbl="node1" presStyleIdx="0" presStyleCnt="2" custScaleX="50450" custScaleY="26155" custLinFactX="-4516" custLinFactNeighborX="-100000" custLinFactNeighborY="-68811">
        <dgm:presLayoutVars>
          <dgm:chMax val="1"/>
          <dgm:chPref val="1"/>
          <dgm:bulletEnabled val="1"/>
        </dgm:presLayoutVars>
      </dgm:prSet>
      <dgm:spPr/>
      <dgm:t>
        <a:bodyPr/>
        <a:lstStyle/>
        <a:p>
          <a:endParaRPr lang="en-US"/>
        </a:p>
      </dgm:t>
    </dgm:pt>
    <dgm:pt modelId="{14292909-3B04-450D-AD9A-39EE46DA8FD3}" type="pres">
      <dgm:prSet presAssocID="{79EB7420-E508-499D-A10B-25DA1B2F83CC}" presName="ChildText" presStyleLbl="revTx" presStyleIdx="0" presStyleCnt="1">
        <dgm:presLayoutVars>
          <dgm:chMax val="0"/>
          <dgm:chPref val="0"/>
          <dgm:bulletEnabled val="1"/>
        </dgm:presLayoutVars>
      </dgm:prSet>
      <dgm:spPr/>
      <dgm:t>
        <a:bodyPr/>
        <a:lstStyle/>
        <a:p>
          <a:endParaRPr lang="en-US"/>
        </a:p>
      </dgm:t>
    </dgm:pt>
    <dgm:pt modelId="{D90A7403-991B-4628-AC66-27BF29DBA075}" type="pres">
      <dgm:prSet presAssocID="{FCBC19A6-9386-43A7-A085-FE890F641D70}" presName="sibTrans" presStyleCnt="0"/>
      <dgm:spPr/>
    </dgm:pt>
    <dgm:pt modelId="{D8D3DD6A-E3E8-49D5-A751-027067A2FB95}" type="pres">
      <dgm:prSet presAssocID="{D36C3279-669F-4AA4-9CE0-848DEEDB1BB0}" presName="composite" presStyleCnt="0"/>
      <dgm:spPr/>
    </dgm:pt>
    <dgm:pt modelId="{3982864B-5AEC-44F3-B2F4-E506926BD9F0}" type="pres">
      <dgm:prSet presAssocID="{D36C3279-669F-4AA4-9CE0-848DEEDB1BB0}" presName="ParentText" presStyleLbl="node1" presStyleIdx="1" presStyleCnt="2" custScaleX="42629" custScaleY="26155" custLinFactX="-41184" custLinFactNeighborX="-100000" custLinFactNeighborY="-62669">
        <dgm:presLayoutVars>
          <dgm:chMax val="1"/>
          <dgm:chPref val="1"/>
          <dgm:bulletEnabled val="1"/>
        </dgm:presLayoutVars>
      </dgm:prSet>
      <dgm:spPr/>
      <dgm:t>
        <a:bodyPr/>
        <a:lstStyle/>
        <a:p>
          <a:endParaRPr lang="en-US"/>
        </a:p>
      </dgm:t>
    </dgm:pt>
  </dgm:ptLst>
  <dgm:cxnLst>
    <dgm:cxn modelId="{1077EB8F-0E0D-4426-A22E-12A224C787AF}" srcId="{79EB7420-E508-499D-A10B-25DA1B2F83CC}" destId="{E6F1D813-EEB3-4203-ABBA-39B0A66B4231}" srcOrd="0" destOrd="0" parTransId="{9DB203A1-617A-454A-8766-D59A0AEB74FC}" sibTransId="{23C281B9-DA38-411A-A383-248D5EA2354C}"/>
    <dgm:cxn modelId="{91E6B987-8E6A-472A-8544-DFE621E4E1EF}" type="presOf" srcId="{79EB7420-E508-499D-A10B-25DA1B2F83CC}" destId="{E1923B06-992E-4751-A65B-9EF55AA3AC0F}" srcOrd="0" destOrd="0" presId="urn:microsoft.com/office/officeart/2005/8/layout/StepDownProcess"/>
    <dgm:cxn modelId="{9920C5C8-6C3F-456F-A9FB-32B5E6696C86}" type="presOf" srcId="{E6F1D813-EEB3-4203-ABBA-39B0A66B4231}" destId="{14292909-3B04-450D-AD9A-39EE46DA8FD3}" srcOrd="0" destOrd="0" presId="urn:microsoft.com/office/officeart/2005/8/layout/StepDownProcess"/>
    <dgm:cxn modelId="{EDABE65A-DE9F-4D65-81E3-B4F8812B7B2A}" srcId="{D8311FF4-AEC5-45E4-B616-931BC1FD8354}" destId="{D36C3279-669F-4AA4-9CE0-848DEEDB1BB0}" srcOrd="1" destOrd="0" parTransId="{E3347DAA-749B-496C-A0A3-325B93AB31F6}" sibTransId="{4F1189B9-B2A6-47D0-8154-EEC4F5C2F3D3}"/>
    <dgm:cxn modelId="{82B41F71-0715-4EB1-9B1D-D9CC8C54D925}" type="presOf" srcId="{D8311FF4-AEC5-45E4-B616-931BC1FD8354}" destId="{6805BCBB-5CC7-4C6C-9D3E-6E47899C3FB9}" srcOrd="0" destOrd="0" presId="urn:microsoft.com/office/officeart/2005/8/layout/StepDownProcess"/>
    <dgm:cxn modelId="{4D0A73A7-735A-4C39-9C2F-754AB4B95264}" type="presOf" srcId="{D36C3279-669F-4AA4-9CE0-848DEEDB1BB0}" destId="{3982864B-5AEC-44F3-B2F4-E506926BD9F0}" srcOrd="0" destOrd="0" presId="urn:microsoft.com/office/officeart/2005/8/layout/StepDownProcess"/>
    <dgm:cxn modelId="{DB2191BB-C04C-485A-96C2-DAA9B0501504}" srcId="{D8311FF4-AEC5-45E4-B616-931BC1FD8354}" destId="{79EB7420-E508-499D-A10B-25DA1B2F83CC}" srcOrd="0" destOrd="0" parTransId="{3F227C88-58A6-4516-8DB9-436C47038572}" sibTransId="{FCBC19A6-9386-43A7-A085-FE890F641D70}"/>
    <dgm:cxn modelId="{0F9D9C36-E105-4A06-A6A2-4C0595759A44}" type="presParOf" srcId="{6805BCBB-5CC7-4C6C-9D3E-6E47899C3FB9}" destId="{DDF79180-7E12-44ED-AF6F-76E6A090A120}" srcOrd="0" destOrd="0" presId="urn:microsoft.com/office/officeart/2005/8/layout/StepDownProcess"/>
    <dgm:cxn modelId="{78AFDED0-E8CD-4293-8F67-E1C7D8D02168}" type="presParOf" srcId="{DDF79180-7E12-44ED-AF6F-76E6A090A120}" destId="{2BF0AB65-0BCF-4613-8D1C-C84B05E376B2}" srcOrd="0" destOrd="0" presId="urn:microsoft.com/office/officeart/2005/8/layout/StepDownProcess"/>
    <dgm:cxn modelId="{714A5F72-9079-428A-8C27-AE5A506623C0}" type="presParOf" srcId="{DDF79180-7E12-44ED-AF6F-76E6A090A120}" destId="{E1923B06-992E-4751-A65B-9EF55AA3AC0F}" srcOrd="1" destOrd="0" presId="urn:microsoft.com/office/officeart/2005/8/layout/StepDownProcess"/>
    <dgm:cxn modelId="{D5A9EB88-2C95-423B-B0B9-272393AB2091}" type="presParOf" srcId="{DDF79180-7E12-44ED-AF6F-76E6A090A120}" destId="{14292909-3B04-450D-AD9A-39EE46DA8FD3}" srcOrd="2" destOrd="0" presId="urn:microsoft.com/office/officeart/2005/8/layout/StepDownProcess"/>
    <dgm:cxn modelId="{74499D99-7510-46AA-8764-C4C725921E82}" type="presParOf" srcId="{6805BCBB-5CC7-4C6C-9D3E-6E47899C3FB9}" destId="{D90A7403-991B-4628-AC66-27BF29DBA075}" srcOrd="1" destOrd="0" presId="urn:microsoft.com/office/officeart/2005/8/layout/StepDownProcess"/>
    <dgm:cxn modelId="{4A8B1667-2914-4A59-B0D9-FC9C70A63202}" type="presParOf" srcId="{6805BCBB-5CC7-4C6C-9D3E-6E47899C3FB9}" destId="{D8D3DD6A-E3E8-49D5-A751-027067A2FB95}" srcOrd="2" destOrd="0" presId="urn:microsoft.com/office/officeart/2005/8/layout/StepDownProcess"/>
    <dgm:cxn modelId="{134B0E63-ADB8-432C-B622-CA7A4FFDD6B6}" type="presParOf" srcId="{D8D3DD6A-E3E8-49D5-A751-027067A2FB95}" destId="{3982864B-5AEC-44F3-B2F4-E506926BD9F0}"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F16885-9DDF-4535-8D9C-79590ED48853}">
      <dsp:nvSpPr>
        <dsp:cNvPr id="0" name=""/>
        <dsp:cNvSpPr/>
      </dsp:nvSpPr>
      <dsp:spPr>
        <a:xfrm rot="5400000">
          <a:off x="76103" y="826402"/>
          <a:ext cx="573637" cy="584056"/>
        </a:xfrm>
        <a:prstGeom prst="bentUpArrow">
          <a:avLst>
            <a:gd name="adj1" fmla="val 32840"/>
            <a:gd name="adj2" fmla="val 25000"/>
            <a:gd name="adj3" fmla="val 35780"/>
          </a:avLst>
        </a:prstGeom>
        <a:solidFill>
          <a:schemeClr val="dk2">
            <a:tint val="40000"/>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D47C77E-E68B-4FD6-99D8-13240B7FFCDD}">
      <dsp:nvSpPr>
        <dsp:cNvPr id="0" name=""/>
        <dsp:cNvSpPr/>
      </dsp:nvSpPr>
      <dsp:spPr>
        <a:xfrm>
          <a:off x="0" y="285069"/>
          <a:ext cx="1401606" cy="521124"/>
        </a:xfrm>
        <a:prstGeom prst="roundRect">
          <a:avLst>
            <a:gd name="adj"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t>Dockerfile</a:t>
          </a:r>
          <a:endParaRPr lang="en-US" sz="1900" kern="1200" dirty="0"/>
        </a:p>
      </dsp:txBody>
      <dsp:txXfrm>
        <a:off x="25444" y="310513"/>
        <a:ext cx="1350718" cy="470236"/>
      </dsp:txXfrm>
    </dsp:sp>
    <dsp:sp modelId="{94330B12-6525-4039-8FD4-67F057537B1C}">
      <dsp:nvSpPr>
        <dsp:cNvPr id="0" name=""/>
        <dsp:cNvSpPr/>
      </dsp:nvSpPr>
      <dsp:spPr>
        <a:xfrm>
          <a:off x="1104955" y="51222"/>
          <a:ext cx="1099598" cy="1034955"/>
        </a:xfrm>
        <a:prstGeom prst="rect">
          <a:avLst/>
        </a:prstGeom>
        <a:noFill/>
        <a:ln>
          <a:noFill/>
        </a:ln>
        <a:effectLst/>
      </dsp:spPr>
      <dsp:style>
        <a:lnRef idx="0">
          <a:scrgbClr r="0" g="0" b="0"/>
        </a:lnRef>
        <a:fillRef idx="0">
          <a:scrgbClr r="0" g="0" b="0"/>
        </a:fillRef>
        <a:effectRef idx="0">
          <a:scrgbClr r="0" g="0" b="0"/>
        </a:effectRef>
        <a:fontRef idx="minor"/>
      </dsp:style>
    </dsp:sp>
    <dsp:sp modelId="{926F4F3A-4073-4C33-B3D2-9B541BAEA74B}">
      <dsp:nvSpPr>
        <dsp:cNvPr id="0" name=""/>
        <dsp:cNvSpPr/>
      </dsp:nvSpPr>
      <dsp:spPr>
        <a:xfrm rot="5400000">
          <a:off x="72447" y="1376938"/>
          <a:ext cx="597871" cy="600981"/>
        </a:xfrm>
        <a:prstGeom prst="bentUpArrow">
          <a:avLst>
            <a:gd name="adj1" fmla="val 32840"/>
            <a:gd name="adj2" fmla="val 25000"/>
            <a:gd name="adj3" fmla="val 35780"/>
          </a:avLst>
        </a:prstGeom>
        <a:solidFill>
          <a:schemeClr val="dk2">
            <a:tint val="40000"/>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0A2AF7-5DA1-4D18-AAC3-DBC494C59D6B}">
      <dsp:nvSpPr>
        <dsp:cNvPr id="0" name=""/>
        <dsp:cNvSpPr/>
      </dsp:nvSpPr>
      <dsp:spPr>
        <a:xfrm>
          <a:off x="682998" y="1032311"/>
          <a:ext cx="2121006" cy="469430"/>
        </a:xfrm>
        <a:prstGeom prst="roundRect">
          <a:avLst>
            <a:gd name="adj"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Groovy Scripts</a:t>
          </a:r>
          <a:endParaRPr lang="en-US" sz="1900" kern="1200" dirty="0"/>
        </a:p>
      </dsp:txBody>
      <dsp:txXfrm>
        <a:off x="705918" y="1055231"/>
        <a:ext cx="2075166" cy="423590"/>
      </dsp:txXfrm>
    </dsp:sp>
    <dsp:sp modelId="{4572C2D9-3D9F-4665-B658-A5231EC91338}">
      <dsp:nvSpPr>
        <dsp:cNvPr id="0" name=""/>
        <dsp:cNvSpPr/>
      </dsp:nvSpPr>
      <dsp:spPr>
        <a:xfrm>
          <a:off x="2830498" y="929942"/>
          <a:ext cx="6072545" cy="7068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err="1" smtClean="0"/>
            <a:t>init-jenkins.groovy</a:t>
          </a:r>
          <a:endParaRPr lang="en-US" sz="1400" kern="1200" dirty="0"/>
        </a:p>
        <a:p>
          <a:pPr marL="114300" lvl="1" indent="-114300" algn="l" defTabSz="622300">
            <a:lnSpc>
              <a:spcPct val="90000"/>
            </a:lnSpc>
            <a:spcBef>
              <a:spcPct val="0"/>
            </a:spcBef>
            <a:spcAft>
              <a:spcPct val="15000"/>
            </a:spcAft>
            <a:buChar char="••"/>
          </a:pPr>
          <a:r>
            <a:rPr lang="en-US" sz="1400" kern="1200" dirty="0" smtClean="0"/>
            <a:t>create-</a:t>
          </a:r>
          <a:r>
            <a:rPr lang="en-US" sz="1400" kern="1200" dirty="0" err="1" smtClean="0"/>
            <a:t>dsl</a:t>
          </a:r>
          <a:r>
            <a:rPr lang="en-US" sz="1400" kern="1200" dirty="0" smtClean="0"/>
            <a:t>-</a:t>
          </a:r>
          <a:r>
            <a:rPr lang="en-US" sz="1400" kern="1200" dirty="0" err="1" smtClean="0"/>
            <a:t>job.groovy</a:t>
          </a:r>
          <a:endParaRPr lang="en-US" sz="1400" kern="1200" dirty="0"/>
        </a:p>
      </dsp:txBody>
      <dsp:txXfrm>
        <a:off x="2830498" y="929942"/>
        <a:ext cx="6072545" cy="706895"/>
      </dsp:txXfrm>
    </dsp:sp>
    <dsp:sp modelId="{C8D382BB-14C2-4A78-A06C-5EAABBAFFEDE}">
      <dsp:nvSpPr>
        <dsp:cNvPr id="0" name=""/>
        <dsp:cNvSpPr/>
      </dsp:nvSpPr>
      <dsp:spPr>
        <a:xfrm>
          <a:off x="701324" y="1570500"/>
          <a:ext cx="1326419" cy="516629"/>
        </a:xfrm>
        <a:prstGeom prst="roundRect">
          <a:avLst>
            <a:gd name="adj"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t>Plugins.txt</a:t>
          </a:r>
          <a:endParaRPr lang="en-US" sz="1900" kern="1200" dirty="0"/>
        </a:p>
      </dsp:txBody>
      <dsp:txXfrm>
        <a:off x="726548" y="1595724"/>
        <a:ext cx="1275971" cy="466181"/>
      </dsp:txXfrm>
    </dsp:sp>
    <dsp:sp modelId="{B9B487A9-39F0-4D83-AA69-D55EE2DCB0EA}">
      <dsp:nvSpPr>
        <dsp:cNvPr id="0" name=""/>
        <dsp:cNvSpPr/>
      </dsp:nvSpPr>
      <dsp:spPr>
        <a:xfrm>
          <a:off x="2032790" y="1125382"/>
          <a:ext cx="6419648" cy="1481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smtClean="0"/>
            <a:t>yet-another-docker-plugin:0.1.0-rc47</a:t>
          </a:r>
          <a:endParaRPr lang="en-US" sz="1400" kern="1200" dirty="0"/>
        </a:p>
        <a:p>
          <a:pPr marL="114300" lvl="1" indent="-114300" algn="l" defTabSz="622300">
            <a:lnSpc>
              <a:spcPct val="90000"/>
            </a:lnSpc>
            <a:spcBef>
              <a:spcPct val="0"/>
            </a:spcBef>
            <a:spcAft>
              <a:spcPct val="15000"/>
            </a:spcAft>
            <a:buChar char="••"/>
          </a:pPr>
          <a:r>
            <a:rPr lang="en-US" sz="1400" kern="1200" dirty="0" smtClean="0"/>
            <a:t>gitlab-plugin:1.5.4</a:t>
          </a:r>
          <a:endParaRPr lang="en-US" sz="1400" kern="1200" dirty="0"/>
        </a:p>
        <a:p>
          <a:pPr marL="114300" lvl="1" indent="-114300" algn="l" defTabSz="622300">
            <a:lnSpc>
              <a:spcPct val="90000"/>
            </a:lnSpc>
            <a:spcBef>
              <a:spcPct val="0"/>
            </a:spcBef>
            <a:spcAft>
              <a:spcPct val="15000"/>
            </a:spcAft>
            <a:buChar char="••"/>
          </a:pPr>
          <a:r>
            <a:rPr lang="en-US" sz="1400" kern="1200" dirty="0" smtClean="0"/>
            <a:t>…</a:t>
          </a:r>
          <a:endParaRPr lang="en-US" sz="1400" kern="1200" dirty="0"/>
        </a:p>
      </dsp:txBody>
      <dsp:txXfrm>
        <a:off x="2032790" y="1125382"/>
        <a:ext cx="6419648" cy="14815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F0AB65-0BCF-4613-8D1C-C84B05E376B2}">
      <dsp:nvSpPr>
        <dsp:cNvPr id="0" name=""/>
        <dsp:cNvSpPr/>
      </dsp:nvSpPr>
      <dsp:spPr>
        <a:xfrm rot="5400000">
          <a:off x="311043" y="446642"/>
          <a:ext cx="570473" cy="649463"/>
        </a:xfrm>
        <a:prstGeom prst="bentUpArrow">
          <a:avLst>
            <a:gd name="adj1" fmla="val 32840"/>
            <a:gd name="adj2" fmla="val 25000"/>
            <a:gd name="adj3" fmla="val 35780"/>
          </a:avLst>
        </a:prstGeom>
        <a:solidFill>
          <a:schemeClr val="dk2">
            <a:tint val="40000"/>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923B06-992E-4751-A65B-9EF55AA3AC0F}">
      <dsp:nvSpPr>
        <dsp:cNvPr id="0" name=""/>
        <dsp:cNvSpPr/>
      </dsp:nvSpPr>
      <dsp:spPr>
        <a:xfrm>
          <a:off x="89862" y="0"/>
          <a:ext cx="1266844" cy="459721"/>
        </a:xfrm>
        <a:prstGeom prst="roundRect">
          <a:avLst>
            <a:gd name="adj"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err="1" smtClean="0"/>
            <a:t>Dockerfile</a:t>
          </a:r>
          <a:endParaRPr lang="en-US" sz="1600" kern="1200" dirty="0"/>
        </a:p>
      </dsp:txBody>
      <dsp:txXfrm>
        <a:off x="112308" y="22446"/>
        <a:ext cx="1221952" cy="414829"/>
      </dsp:txXfrm>
    </dsp:sp>
    <dsp:sp modelId="{14292909-3B04-450D-AD9A-39EE46DA8FD3}">
      <dsp:nvSpPr>
        <dsp:cNvPr id="0" name=""/>
        <dsp:cNvSpPr/>
      </dsp:nvSpPr>
      <dsp:spPr>
        <a:xfrm>
          <a:off x="4603320" y="418532"/>
          <a:ext cx="1826327" cy="14206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l" defTabSz="1244600">
            <a:lnSpc>
              <a:spcPct val="90000"/>
            </a:lnSpc>
            <a:spcBef>
              <a:spcPct val="0"/>
            </a:spcBef>
            <a:spcAft>
              <a:spcPct val="15000"/>
            </a:spcAft>
            <a:buChar char="••"/>
          </a:pPr>
          <a:endParaRPr lang="en-US" sz="2800" kern="1200"/>
        </a:p>
      </dsp:txBody>
      <dsp:txXfrm>
        <a:off x="4603320" y="418532"/>
        <a:ext cx="1826327" cy="1420635"/>
      </dsp:txXfrm>
    </dsp:sp>
    <dsp:sp modelId="{3982864B-5AEC-44F3-B2F4-E506926BD9F0}">
      <dsp:nvSpPr>
        <dsp:cNvPr id="0" name=""/>
        <dsp:cNvSpPr/>
      </dsp:nvSpPr>
      <dsp:spPr>
        <a:xfrm>
          <a:off x="952437" y="681931"/>
          <a:ext cx="1070452" cy="459721"/>
        </a:xfrm>
        <a:prstGeom prst="roundRect">
          <a:avLst>
            <a:gd name="adj" fmla="val 16670"/>
          </a:avLst>
        </a:prstGeom>
        <a:solidFill>
          <a:schemeClr val="lt1">
            <a:hueOff val="0"/>
            <a:satOff val="0"/>
            <a:lumOff val="0"/>
            <a:alphaOff val="0"/>
          </a:schemeClr>
        </a:solidFill>
        <a:ln w="1905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SCRIPT</a:t>
          </a:r>
          <a:endParaRPr lang="en-US" sz="1400" kern="1200" dirty="0"/>
        </a:p>
      </dsp:txBody>
      <dsp:txXfrm>
        <a:off x="974883" y="704377"/>
        <a:ext cx="1025560" cy="414829"/>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FF1512-3425-42AC-A21C-11643EBC85DF}" type="datetimeFigureOut">
              <a:rPr lang="en-GB" smtClean="0"/>
              <a:t>22/05/2018</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193B04C-7D38-40EA-9AED-BE7F9BEE85C9}" type="slidenum">
              <a:rPr lang="en-GB" smtClean="0"/>
              <a:t>‹#›</a:t>
            </a:fld>
            <a:endParaRPr lang="en-GB"/>
          </a:p>
        </p:txBody>
      </p:sp>
    </p:spTree>
    <p:extLst>
      <p:ext uri="{BB962C8B-B14F-4D97-AF65-F5344CB8AC3E}">
        <p14:creationId xmlns:p14="http://schemas.microsoft.com/office/powerpoint/2010/main" val="12010858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4BB26-6C5E-4729-AB9A-3199433FB52F}" type="datetimeFigureOut">
              <a:rPr lang="en-GB" smtClean="0"/>
              <a:t>22/05/2018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8DF8AB-E542-4F8C-A5C3-423EC1B00092}" type="slidenum">
              <a:rPr lang="en-GB" smtClean="0"/>
              <a:t>‹#›</a:t>
            </a:fld>
            <a:endParaRPr lang="en-GB"/>
          </a:p>
        </p:txBody>
      </p:sp>
    </p:spTree>
    <p:extLst>
      <p:ext uri="{BB962C8B-B14F-4D97-AF65-F5344CB8AC3E}">
        <p14:creationId xmlns:p14="http://schemas.microsoft.com/office/powerpoint/2010/main" val="37481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Welcome everybody, I am Pablo,</a:t>
            </a:r>
            <a:r>
              <a:rPr lang="en-GB" baseline="0" dirty="0" smtClean="0"/>
              <a:t> I work for </a:t>
            </a:r>
            <a:r>
              <a:rPr lang="en-US" dirty="0" smtClean="0"/>
              <a:t>Tools &amp; Infrastructure Section</a:t>
            </a:r>
            <a:r>
              <a:rPr lang="en-US" baseline="0" dirty="0" smtClean="0"/>
              <a:t> of beams department.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am here to present our project If</a:t>
            </a:r>
            <a:r>
              <a:rPr lang="is-IS" baseline="0" dirty="0" smtClean="0"/>
              <a:t>…</a:t>
            </a:r>
            <a:endParaRPr lang="en-GB" dirty="0" smtClean="0"/>
          </a:p>
          <a:p>
            <a:endParaRPr lang="en-GB" dirty="0"/>
          </a:p>
        </p:txBody>
      </p:sp>
      <p:sp>
        <p:nvSpPr>
          <p:cNvPr id="4" name="Slide Number Placeholder 3"/>
          <p:cNvSpPr>
            <a:spLocks noGrp="1"/>
          </p:cNvSpPr>
          <p:nvPr>
            <p:ph type="sldNum" sz="quarter" idx="10"/>
          </p:nvPr>
        </p:nvSpPr>
        <p:spPr/>
        <p:txBody>
          <a:bodyPr/>
          <a:lstStyle/>
          <a:p>
            <a:fld id="{128DF8AB-E542-4F8C-A5C3-423EC1B00092}" type="slidenum">
              <a:rPr lang="en-GB" smtClean="0"/>
              <a:t>1</a:t>
            </a:fld>
            <a:endParaRPr lang="en-GB"/>
          </a:p>
        </p:txBody>
      </p:sp>
    </p:spTree>
    <p:extLst>
      <p:ext uri="{BB962C8B-B14F-4D97-AF65-F5344CB8AC3E}">
        <p14:creationId xmlns:p14="http://schemas.microsoft.com/office/powerpoint/2010/main" val="4070403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principal objective is take a single </a:t>
            </a:r>
            <a:r>
              <a:rPr lang="en-US" dirty="0" err="1" smtClean="0"/>
              <a:t>jenkins</a:t>
            </a:r>
            <a:r>
              <a:rPr lang="en-US" dirty="0" smtClean="0"/>
              <a:t> master featuring and replace it with multiple </a:t>
            </a:r>
            <a:r>
              <a:rPr lang="en-US" dirty="0" err="1" smtClean="0"/>
              <a:t>jenkins</a:t>
            </a:r>
            <a:r>
              <a:rPr lang="en-US" dirty="0" smtClean="0"/>
              <a:t> master instances placed under</a:t>
            </a:r>
            <a:r>
              <a:rPr lang="en-US" baseline="0" dirty="0" smtClean="0"/>
              <a:t> managed configuration</a:t>
            </a:r>
          </a:p>
          <a:p>
            <a:endParaRPr lang="en-US" baseline="0" dirty="0" smtClean="0"/>
          </a:p>
          <a:p>
            <a:r>
              <a:rPr lang="en-US" baseline="0" dirty="0" smtClean="0"/>
              <a:t>Because now we have a lot of active jobs, active </a:t>
            </a:r>
            <a:r>
              <a:rPr lang="en-US" baseline="0" dirty="0" err="1" smtClean="0"/>
              <a:t>jenkins</a:t>
            </a:r>
            <a:r>
              <a:rPr lang="en-US" baseline="0" dirty="0" smtClean="0"/>
              <a:t> plugins and it is very difficult to management the credential.</a:t>
            </a:r>
            <a:endParaRPr lang="en-US" dirty="0" smtClean="0"/>
          </a:p>
        </p:txBody>
      </p:sp>
      <p:sp>
        <p:nvSpPr>
          <p:cNvPr id="4" name="Slide Number Placeholder 3"/>
          <p:cNvSpPr>
            <a:spLocks noGrp="1"/>
          </p:cNvSpPr>
          <p:nvPr>
            <p:ph type="sldNum" sz="quarter" idx="10"/>
          </p:nvPr>
        </p:nvSpPr>
        <p:spPr/>
        <p:txBody>
          <a:bodyPr/>
          <a:lstStyle/>
          <a:p>
            <a:fld id="{128DF8AB-E542-4F8C-A5C3-423EC1B00092}" type="slidenum">
              <a:rPr lang="en-GB" smtClean="0"/>
              <a:t>2</a:t>
            </a:fld>
            <a:endParaRPr lang="en-GB"/>
          </a:p>
        </p:txBody>
      </p:sp>
    </p:spTree>
    <p:extLst>
      <p:ext uri="{BB962C8B-B14F-4D97-AF65-F5344CB8AC3E}">
        <p14:creationId xmlns:p14="http://schemas.microsoft.com/office/powerpoint/2010/main" val="1403399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Docker</a:t>
            </a:r>
            <a:br>
              <a:rPr lang="en-GB" sz="1200" dirty="0" smtClean="0"/>
            </a:br>
            <a:r>
              <a:rPr lang="en-GB" sz="1200" dirty="0" smtClean="0"/>
              <a:t>It is a software technology providing containers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Image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smtClean="0">
                <a:solidFill>
                  <a:schemeClr val="tx1"/>
                </a:solidFill>
                <a:effectLst/>
                <a:latin typeface="+mn-lt"/>
                <a:ea typeface="+mn-ea"/>
                <a:cs typeface="+mn-cs"/>
              </a:rPr>
              <a:t> it is software. It is standardized to run on any Game Boy</a:t>
            </a:r>
            <a:endParaRPr lang="en-GB" sz="120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p>
          <a:p>
            <a:endParaRPr lang="en-GB" dirty="0"/>
          </a:p>
        </p:txBody>
      </p:sp>
      <p:sp>
        <p:nvSpPr>
          <p:cNvPr id="4" name="Slide Number Placeholder 3"/>
          <p:cNvSpPr>
            <a:spLocks noGrp="1"/>
          </p:cNvSpPr>
          <p:nvPr>
            <p:ph type="sldNum" sz="quarter" idx="10"/>
          </p:nvPr>
        </p:nvSpPr>
        <p:spPr/>
        <p:txBody>
          <a:bodyPr/>
          <a:lstStyle/>
          <a:p>
            <a:fld id="{21627875-AD9F-427E-8FCA-D7B90E17C531}" type="slidenum">
              <a:rPr lang="en-GB" smtClean="0"/>
              <a:t>6</a:t>
            </a:fld>
            <a:endParaRPr lang="en-GB"/>
          </a:p>
        </p:txBody>
      </p:sp>
    </p:spTree>
    <p:extLst>
      <p:ext uri="{BB962C8B-B14F-4D97-AF65-F5344CB8AC3E}">
        <p14:creationId xmlns:p14="http://schemas.microsoft.com/office/powerpoint/2010/main" val="550095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Describe how Jenkins can be configured and deployed into a cloud as a managed service.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For this job we have used Jenkins</a:t>
            </a:r>
            <a:r>
              <a:rPr lang="en-US" sz="1200" b="0" i="0" kern="1200" baseline="0" dirty="0" smtClean="0">
                <a:solidFill>
                  <a:schemeClr val="tx1"/>
                </a:solidFill>
                <a:effectLst/>
                <a:latin typeface="+mn-lt"/>
                <a:ea typeface="+mn-ea"/>
                <a:cs typeface="+mn-cs"/>
              </a:rPr>
              <a:t> together Docker, the configuration and the deployment of the Master and the Slaves</a:t>
            </a:r>
            <a:endParaRPr lang="en-GB" sz="1200" b="0" i="0" kern="1200" baseline="0" dirty="0" smtClean="0">
              <a:solidFill>
                <a:schemeClr val="tx1"/>
              </a:solidFill>
              <a:effectLst/>
              <a:latin typeface="+mn-lt"/>
              <a:ea typeface="+mn-ea"/>
              <a:cs typeface="+mn-cs"/>
            </a:endParaRPr>
          </a:p>
          <a:p>
            <a:r>
              <a:rPr lang="en-GB" dirty="0" smtClean="0"/>
              <a:t>have</a:t>
            </a:r>
            <a:r>
              <a:rPr lang="en-GB" baseline="0" dirty="0" smtClean="0"/>
              <a:t> been </a:t>
            </a:r>
            <a:r>
              <a:rPr lang="en-GB" dirty="0" smtClean="0"/>
              <a:t>with the help</a:t>
            </a:r>
            <a:r>
              <a:rPr lang="en-GB" baseline="0" dirty="0" smtClean="0"/>
              <a:t> of Groovy is an object-oriented programming language, it is an agile and dynamic language similar to Java.</a:t>
            </a:r>
          </a:p>
          <a:p>
            <a:endParaRPr lang="en-US" baseline="0" dirty="0" smtClean="0"/>
          </a:p>
          <a:p>
            <a:r>
              <a:rPr lang="en-US" baseline="0" dirty="0" smtClean="0"/>
              <a:t>Openstack gave us the service to create the different machines and as repository of code we have used </a:t>
            </a:r>
            <a:r>
              <a:rPr lang="en-US" baseline="0" dirty="0" err="1" smtClean="0"/>
              <a:t>Gitlab</a:t>
            </a:r>
            <a:r>
              <a:rPr lang="en-US" baseline="0" dirty="0" smtClean="0"/>
              <a:t>.</a:t>
            </a:r>
            <a:endParaRPr lang="en-GB" dirty="0" smtClean="0"/>
          </a:p>
          <a:p>
            <a:pPr marL="171450" indent="-171450">
              <a:buFont typeface="Arial" panose="020B0604020202020204" pitchFamily="34" charset="0"/>
              <a:buChar char="•"/>
            </a:pPr>
            <a:endParaRPr lang="en-GB" dirty="0" smtClean="0"/>
          </a:p>
          <a:p>
            <a:endParaRPr lang="en-GB" dirty="0"/>
          </a:p>
        </p:txBody>
      </p:sp>
      <p:sp>
        <p:nvSpPr>
          <p:cNvPr id="4" name="Slide Number Placeholder 3"/>
          <p:cNvSpPr>
            <a:spLocks noGrp="1"/>
          </p:cNvSpPr>
          <p:nvPr>
            <p:ph type="sldNum" sz="quarter" idx="10"/>
          </p:nvPr>
        </p:nvSpPr>
        <p:spPr/>
        <p:txBody>
          <a:bodyPr/>
          <a:lstStyle/>
          <a:p>
            <a:fld id="{128DF8AB-E542-4F8C-A5C3-423EC1B00092}" type="slidenum">
              <a:rPr lang="en-GB" smtClean="0"/>
              <a:t>7</a:t>
            </a:fld>
            <a:endParaRPr lang="en-GB"/>
          </a:p>
        </p:txBody>
      </p:sp>
    </p:spTree>
    <p:extLst>
      <p:ext uri="{BB962C8B-B14F-4D97-AF65-F5344CB8AC3E}">
        <p14:creationId xmlns:p14="http://schemas.microsoft.com/office/powerpoint/2010/main" val="3463900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8DF8AB-E542-4F8C-A5C3-423EC1B00092}" type="slidenum">
              <a:rPr lang="en-GB" smtClean="0"/>
              <a:t>9</a:t>
            </a:fld>
            <a:endParaRPr lang="en-GB"/>
          </a:p>
        </p:txBody>
      </p:sp>
    </p:spTree>
    <p:extLst>
      <p:ext uri="{BB962C8B-B14F-4D97-AF65-F5344CB8AC3E}">
        <p14:creationId xmlns:p14="http://schemas.microsoft.com/office/powerpoint/2010/main" val="8883211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a:t>
            </a:r>
            <a:r>
              <a:rPr lang="en-US" baseline="0" dirty="0" smtClean="0"/>
              <a:t> first is the construction of the Jenkins Master.</a:t>
            </a:r>
            <a:endParaRPr lang="en-US" dirty="0" smtClean="0"/>
          </a:p>
          <a:p>
            <a:r>
              <a:rPr lang="en-US" dirty="0" smtClean="0"/>
              <a:t>Build a </a:t>
            </a:r>
            <a:r>
              <a:rPr lang="en-US" dirty="0" err="1" smtClean="0"/>
              <a:t>Dockerfile</a:t>
            </a:r>
            <a:endParaRPr lang="en-US" dirty="0" smtClean="0"/>
          </a:p>
          <a:p>
            <a:pPr lvl="1"/>
            <a:r>
              <a:rPr lang="en-GB" dirty="0" smtClean="0"/>
              <a:t>Using the official Jenkins Docker image modify</a:t>
            </a:r>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smtClean="0"/>
              <a:t>Installing more tools:</a:t>
            </a:r>
            <a:r>
              <a:rPr lang="en-GB" baseline="0" dirty="0" smtClean="0"/>
              <a:t> like git, curl, java, zip, unzip, </a:t>
            </a:r>
            <a:r>
              <a:rPr lang="en-GB" baseline="0" dirty="0" err="1" smtClean="0"/>
              <a:t>docker-io</a:t>
            </a:r>
            <a:endParaRPr lang="en-GB" baseline="0" dirty="0" smtClean="0"/>
          </a:p>
          <a:p>
            <a:pPr marL="10858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baseline="0" dirty="0" smtClean="0"/>
              <a:t>We modified the preinstalled of the plugins, (skip the wizard)</a:t>
            </a:r>
            <a:endParaRPr lang="en-US"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preinstalling plugins, </a:t>
            </a:r>
            <a:r>
              <a:rPr lang="en-GB" baseline="0" dirty="0" smtClean="0"/>
              <a:t>we installed the plugins that we want and have in the text file</a:t>
            </a:r>
            <a:endParaRPr lang="en-US" dirty="0" smtClean="0"/>
          </a:p>
          <a:p>
            <a:pPr lvl="1"/>
            <a:r>
              <a:rPr lang="en-GB" dirty="0" smtClean="0"/>
              <a:t>And we configure the Jenkins automatically upon start-up and </a:t>
            </a:r>
            <a:r>
              <a:rPr lang="en-GB" baseline="0" dirty="0" smtClean="0"/>
              <a:t>the plugins like </a:t>
            </a:r>
            <a:r>
              <a:rPr lang="en-GB" baseline="0" dirty="0" err="1" smtClean="0"/>
              <a:t>docker</a:t>
            </a:r>
            <a:r>
              <a:rPr lang="en-GB" baseline="0" dirty="0" smtClean="0"/>
              <a:t>-cloud through the groovy scripts</a:t>
            </a:r>
            <a:endParaRPr lang="en-GB" dirty="0" smtClean="0"/>
          </a:p>
          <a:p>
            <a:pPr marL="685800" lvl="1" indent="-228600">
              <a:buFont typeface="+mj-lt"/>
              <a:buAutoNum type="arabicPeriod"/>
            </a:pPr>
            <a:endParaRPr lang="en-US" dirty="0" smtClean="0"/>
          </a:p>
          <a:p>
            <a:pPr marL="685800" lvl="1" indent="-228600">
              <a:buFont typeface="+mj-lt"/>
              <a:buAutoNum type="arabicPeriod"/>
            </a:pPr>
            <a:endParaRPr lang="en-GB" dirty="0" smtClean="0"/>
          </a:p>
          <a:p>
            <a:pPr marL="457200" lvl="1" indent="0">
              <a:buFont typeface="+mj-lt"/>
              <a:buNone/>
            </a:pPr>
            <a:r>
              <a:rPr lang="en-GB" dirty="0" smtClean="0"/>
              <a:t>we used the script of the image that set of plugins to download with their dependencies,</a:t>
            </a:r>
            <a:r>
              <a:rPr lang="en-GB" baseline="0" dirty="0" smtClean="0"/>
              <a:t> By default, plugins will be upgraded if they haven't been upgraded manually and if the version from the docker image is newer than the version in the container. Versions installed by the docker image are tracked through a marker file.</a:t>
            </a:r>
          </a:p>
          <a:p>
            <a:pPr marL="685800" lvl="1" indent="-228600">
              <a:buFont typeface="+mj-lt"/>
              <a:buAutoNum type="arabicPeriod"/>
            </a:pPr>
            <a:r>
              <a:rPr lang="en-US" dirty="0" smtClean="0"/>
              <a:t>Configuring the </a:t>
            </a:r>
            <a:r>
              <a:rPr lang="en-US" dirty="0" err="1" smtClean="0"/>
              <a:t>jenkins</a:t>
            </a:r>
            <a:r>
              <a:rPr lang="en-US" dirty="0" smtClean="0"/>
              <a:t> automatically.</a:t>
            </a:r>
            <a:r>
              <a:rPr lang="en-US" baseline="0" dirty="0" smtClean="0"/>
              <a:t> </a:t>
            </a:r>
          </a:p>
          <a:p>
            <a:pPr marL="1143000" lvl="2" indent="-228600">
              <a:buFont typeface="+mj-lt"/>
              <a:buAutoNum type="arabicPeriod"/>
            </a:pPr>
            <a:r>
              <a:rPr lang="en-US" baseline="0" dirty="0" smtClean="0"/>
              <a:t>We used G</a:t>
            </a:r>
            <a:r>
              <a:rPr lang="en-US" dirty="0" smtClean="0"/>
              <a:t>roovy language</a:t>
            </a:r>
            <a:r>
              <a:rPr lang="en-US" baseline="0" dirty="0" smtClean="0"/>
              <a:t> to configure previously the different plugins installed in Jenkins</a:t>
            </a:r>
          </a:p>
          <a:p>
            <a:pPr marL="1600200" lvl="3" indent="-228600">
              <a:buFont typeface="+mj-lt"/>
              <a:buAutoNum type="arabicPeriod"/>
            </a:pPr>
            <a:r>
              <a:rPr lang="en-US" baseline="0" dirty="0" smtClean="0"/>
              <a:t>Examples: </a:t>
            </a:r>
            <a:r>
              <a:rPr lang="en-US" baseline="0" dirty="0" err="1" smtClean="0"/>
              <a:t>Git</a:t>
            </a:r>
            <a:r>
              <a:rPr lang="en-US" baseline="0" dirty="0" smtClean="0"/>
              <a:t> Global, Jenkins Location, Sonar, Credentials API Token of </a:t>
            </a:r>
            <a:r>
              <a:rPr lang="en-US" baseline="0" dirty="0" err="1" smtClean="0"/>
              <a:t>Gitlab</a:t>
            </a:r>
            <a:r>
              <a:rPr lang="en-US" baseline="0" dirty="0" smtClean="0"/>
              <a:t>, </a:t>
            </a:r>
            <a:r>
              <a:rPr lang="en-US" baseline="0" dirty="0" err="1" smtClean="0"/>
              <a:t>Gitlab</a:t>
            </a:r>
            <a:r>
              <a:rPr lang="en-US" baseline="0" dirty="0" smtClean="0"/>
              <a:t>, CVS, Management slave nodes, Credentials, Clouds and much more</a:t>
            </a:r>
          </a:p>
          <a:p>
            <a:pPr marL="0" lv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128DF8AB-E542-4F8C-A5C3-423EC1B00092}" type="slidenum">
              <a:rPr lang="en-GB" smtClean="0"/>
              <a:t>10</a:t>
            </a:fld>
            <a:endParaRPr lang="en-GB"/>
          </a:p>
        </p:txBody>
      </p:sp>
    </p:spTree>
    <p:extLst>
      <p:ext uri="{BB962C8B-B14F-4D97-AF65-F5344CB8AC3E}">
        <p14:creationId xmlns:p14="http://schemas.microsoft.com/office/powerpoint/2010/main" val="3678615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mj-lt"/>
              <a:buNone/>
            </a:pPr>
            <a:endParaRPr lang="en-US" baseline="0" dirty="0" smtClean="0"/>
          </a:p>
        </p:txBody>
      </p:sp>
      <p:sp>
        <p:nvSpPr>
          <p:cNvPr id="4" name="Slide Number Placeholder 3"/>
          <p:cNvSpPr>
            <a:spLocks noGrp="1"/>
          </p:cNvSpPr>
          <p:nvPr>
            <p:ph type="sldNum" sz="quarter" idx="10"/>
          </p:nvPr>
        </p:nvSpPr>
        <p:spPr/>
        <p:txBody>
          <a:bodyPr/>
          <a:lstStyle/>
          <a:p>
            <a:fld id="{128DF8AB-E542-4F8C-A5C3-423EC1B00092}" type="slidenum">
              <a:rPr lang="en-GB" smtClean="0"/>
              <a:t>11</a:t>
            </a:fld>
            <a:endParaRPr lang="en-GB"/>
          </a:p>
        </p:txBody>
      </p:sp>
    </p:spTree>
    <p:extLst>
      <p:ext uri="{BB962C8B-B14F-4D97-AF65-F5344CB8AC3E}">
        <p14:creationId xmlns:p14="http://schemas.microsoft.com/office/powerpoint/2010/main" val="31283183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8DF8AB-E542-4F8C-A5C3-423EC1B00092}" type="slidenum">
              <a:rPr lang="en-GB" smtClean="0"/>
              <a:t>13</a:t>
            </a:fld>
            <a:endParaRPr lang="en-GB"/>
          </a:p>
        </p:txBody>
      </p:sp>
    </p:spTree>
    <p:extLst>
      <p:ext uri="{BB962C8B-B14F-4D97-AF65-F5344CB8AC3E}">
        <p14:creationId xmlns:p14="http://schemas.microsoft.com/office/powerpoint/2010/main" val="3571166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28DF8AB-E542-4F8C-A5C3-423EC1B00092}" type="slidenum">
              <a:rPr lang="en-GB" smtClean="0"/>
              <a:t>14</a:t>
            </a:fld>
            <a:endParaRPr lang="en-GB"/>
          </a:p>
        </p:txBody>
      </p:sp>
    </p:spTree>
    <p:extLst>
      <p:ext uri="{BB962C8B-B14F-4D97-AF65-F5344CB8AC3E}">
        <p14:creationId xmlns:p14="http://schemas.microsoft.com/office/powerpoint/2010/main" val="5504605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4"/>
          <p:cNvSpPr>
            <a:spLocks noGrp="1"/>
          </p:cNvSpPr>
          <p:nvPr>
            <p:ph type="dt" sz="half" idx="10"/>
          </p:nvPr>
        </p:nvSpPr>
        <p:spPr/>
        <p:txBody>
          <a:bodyPr/>
          <a:lstStyle/>
          <a:p>
            <a:fld id="{B4BFD808-6B56-4447-9401-2398D08EE3C0}" type="datetime1">
              <a:rPr lang="en-US" smtClean="0"/>
              <a:pPr/>
              <a:t>5/22/2018</a:t>
            </a:fld>
            <a:endParaRPr lang="en-US" dirty="0"/>
          </a:p>
        </p:txBody>
      </p:sp>
      <p:sp>
        <p:nvSpPr>
          <p:cNvPr id="6" name="Footer Placeholder 5"/>
          <p:cNvSpPr>
            <a:spLocks noGrp="1"/>
          </p:cNvSpPr>
          <p:nvPr>
            <p:ph type="ftr" sz="quarter" idx="11"/>
          </p:nvPr>
        </p:nvSpPr>
        <p:spPr/>
        <p:txBody>
          <a:bodyPr/>
          <a:lstStyle/>
          <a:p>
            <a:r>
              <a:rPr lang="en-US" smtClean="0"/>
              <a:t>Document reference</a:t>
            </a:r>
            <a:endParaRPr lang="en-US" dirty="0"/>
          </a:p>
        </p:txBody>
      </p:sp>
      <p:sp>
        <p:nvSpPr>
          <p:cNvPr id="7" name="Slide Number Placeholder 6"/>
          <p:cNvSpPr>
            <a:spLocks noGrp="1"/>
          </p:cNvSpPr>
          <p:nvPr>
            <p:ph type="sldNum" sz="quarter" idx="12"/>
          </p:nvPr>
        </p:nvSpPr>
        <p:spPr/>
        <p:txBody>
          <a:body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3" name="Date Placeholder 2"/>
          <p:cNvSpPr>
            <a:spLocks noGrp="1"/>
          </p:cNvSpPr>
          <p:nvPr>
            <p:ph type="dt" sz="half" idx="11"/>
          </p:nvPr>
        </p:nvSpPr>
        <p:spPr/>
        <p:txBody>
          <a:bodyPr/>
          <a:lstStyle/>
          <a:p>
            <a:fld id="{B4BFD808-6B56-4447-9401-2398D08EE3C0}" type="datetime1">
              <a:rPr lang="en-US" smtClean="0"/>
              <a:pPr/>
              <a:t>5/22/2018</a:t>
            </a:fld>
            <a:endParaRPr lang="en-US" dirty="0"/>
          </a:p>
        </p:txBody>
      </p:sp>
      <p:sp>
        <p:nvSpPr>
          <p:cNvPr id="4" name="Footer Placeholder 3"/>
          <p:cNvSpPr>
            <a:spLocks noGrp="1"/>
          </p:cNvSpPr>
          <p:nvPr>
            <p:ph type="ftr" sz="quarter" idx="12"/>
          </p:nvPr>
        </p:nvSpPr>
        <p:spPr/>
        <p:txBody>
          <a:bodyPr/>
          <a:lstStyle/>
          <a:p>
            <a:r>
              <a:rPr lang="en-US" smtClean="0"/>
              <a:t>Document reference</a:t>
            </a:r>
            <a:endParaRPr lang="en-US" dirty="0"/>
          </a:p>
        </p:txBody>
      </p:sp>
      <p:sp>
        <p:nvSpPr>
          <p:cNvPr id="5" name="Slide Number Placeholder 4"/>
          <p:cNvSpPr>
            <a:spLocks noGrp="1"/>
          </p:cNvSpPr>
          <p:nvPr>
            <p:ph type="sldNum" sz="quarter" idx="13"/>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smtClean="0"/>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5/22/2018</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wccoa-master.web.cern.ch/"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opc-venus.web.cern.ch/" TargetMode="External"/><Relationship Id="rId4" Type="http://schemas.openxmlformats.org/officeDocument/2006/relationships/hyperlink" Target="https://java-master.web.cern.ch/"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298"/>
            <a:ext cx="8226854" cy="2799911"/>
          </a:xfrm>
        </p:spPr>
        <p:txBody>
          <a:bodyPr>
            <a:normAutofit/>
          </a:bodyPr>
          <a:lstStyle/>
          <a:p>
            <a:r>
              <a:rPr lang="en-GB" sz="4000" b="1" dirty="0"/>
              <a:t>Deploy a </a:t>
            </a:r>
            <a:r>
              <a:rPr lang="en-GB" sz="4000" b="1" dirty="0" err="1"/>
              <a:t>Devops</a:t>
            </a:r>
            <a:r>
              <a:rPr lang="en-GB" sz="4000" b="1" dirty="0"/>
              <a:t> Software Infrastructure for Agile Software </a:t>
            </a:r>
            <a:r>
              <a:rPr lang="en-GB" sz="4000" b="1" dirty="0" smtClean="0"/>
              <a:t>Engineering </a:t>
            </a:r>
            <a:r>
              <a:rPr lang="en-GB" sz="4000" b="1" dirty="0"/>
              <a:t>Project </a:t>
            </a:r>
            <a:r>
              <a:rPr lang="en-GB" sz="4000" b="1" dirty="0" smtClean="0"/>
              <a:t>Management</a:t>
            </a:r>
            <a:endParaRPr lang="en-GB" sz="4000" dirty="0"/>
          </a:p>
        </p:txBody>
      </p:sp>
      <p:sp>
        <p:nvSpPr>
          <p:cNvPr id="5" name="Slide Number Placeholder 4"/>
          <p:cNvSpPr>
            <a:spLocks noGrp="1"/>
          </p:cNvSpPr>
          <p:nvPr>
            <p:ph type="sldNum" sz="quarter" idx="13"/>
          </p:nvPr>
        </p:nvSpPr>
        <p:spPr>
          <a:xfrm>
            <a:off x="8185376" y="4767263"/>
            <a:ext cx="501424" cy="273844"/>
          </a:xfrm>
        </p:spPr>
        <p:txBody>
          <a:bodyPr/>
          <a:lstStyle/>
          <a:p>
            <a:fld id="{17918391-D411-FE40-AAD7-861AE5233E0E}" type="slidenum">
              <a:rPr lang="en-US" smtClean="0"/>
              <a:pPr/>
              <a:t>1</a:t>
            </a:fld>
            <a:endParaRPr lang="en-US" dirty="0"/>
          </a:p>
        </p:txBody>
      </p:sp>
      <p:sp>
        <p:nvSpPr>
          <p:cNvPr id="6" name="Text Placeholder 5"/>
          <p:cNvSpPr>
            <a:spLocks noGrp="1"/>
          </p:cNvSpPr>
          <p:nvPr>
            <p:ph type="body" idx="10"/>
          </p:nvPr>
        </p:nvSpPr>
        <p:spPr>
          <a:xfrm>
            <a:off x="5943600" y="2768809"/>
            <a:ext cx="2743200" cy="1127509"/>
          </a:xfrm>
        </p:spPr>
        <p:txBody>
          <a:bodyPr>
            <a:normAutofit fontScale="85000" lnSpcReduction="20000"/>
          </a:bodyPr>
          <a:lstStyle/>
          <a:p>
            <a:r>
              <a:rPr lang="en-GB" dirty="0"/>
              <a:t>Pablo Gonzalez </a:t>
            </a:r>
            <a:r>
              <a:rPr lang="en-GB" dirty="0" smtClean="0"/>
              <a:t>Jimenez</a:t>
            </a:r>
          </a:p>
          <a:p>
            <a:r>
              <a:rPr lang="en-GB" dirty="0"/>
              <a:t>Brice </a:t>
            </a:r>
            <a:r>
              <a:rPr lang="en-GB" dirty="0" smtClean="0"/>
              <a:t>Copy</a:t>
            </a:r>
          </a:p>
          <a:p>
            <a:endParaRPr lang="en-US" dirty="0"/>
          </a:p>
          <a:p>
            <a:r>
              <a:rPr lang="en-GB" dirty="0" smtClean="0"/>
              <a:t>Beams Department</a:t>
            </a:r>
            <a:endParaRPr lang="en-GB" dirty="0"/>
          </a:p>
          <a:p>
            <a:r>
              <a:rPr lang="en-GB" dirty="0" smtClean="0"/>
              <a:t>Industrial </a:t>
            </a:r>
            <a:r>
              <a:rPr lang="en-GB" dirty="0"/>
              <a:t>Controls and Safety </a:t>
            </a:r>
            <a:r>
              <a:rPr lang="en-GB" dirty="0" smtClean="0"/>
              <a:t>Group</a:t>
            </a:r>
          </a:p>
          <a:p>
            <a:r>
              <a:rPr lang="en-US" dirty="0" smtClean="0"/>
              <a:t>Tools &amp; Infrastructure Section</a:t>
            </a:r>
            <a:endParaRPr lang="en-GB" dirty="0"/>
          </a:p>
        </p:txBody>
      </p:sp>
    </p:spTree>
    <p:extLst>
      <p:ext uri="{BB962C8B-B14F-4D97-AF65-F5344CB8AC3E}">
        <p14:creationId xmlns:p14="http://schemas.microsoft.com/office/powerpoint/2010/main" val="17065212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6595" y="172721"/>
            <a:ext cx="8226854" cy="705332"/>
          </a:xfrm>
        </p:spPr>
        <p:txBody>
          <a:bodyPr>
            <a:normAutofit fontScale="90000"/>
          </a:bodyPr>
          <a:lstStyle/>
          <a:p>
            <a:r>
              <a:rPr lang="en-GB" sz="4400" dirty="0"/>
              <a:t>Master</a:t>
            </a:r>
            <a:r>
              <a:rPr lang="en-GB" sz="4000" dirty="0"/>
              <a:t> </a:t>
            </a:r>
            <a:r>
              <a:rPr lang="en-GB" sz="4000" dirty="0" smtClean="0"/>
              <a:t>Configuration and Deployment</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3" name="Diagram 2"/>
          <p:cNvGraphicFramePr/>
          <p:nvPr>
            <p:extLst/>
          </p:nvPr>
        </p:nvGraphicFramePr>
        <p:xfrm>
          <a:off x="1280161" y="880452"/>
          <a:ext cx="9144001" cy="35515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p:cNvGrpSpPr/>
          <p:nvPr/>
        </p:nvGrpSpPr>
        <p:grpSpPr>
          <a:xfrm>
            <a:off x="2004247" y="3159748"/>
            <a:ext cx="893215" cy="348996"/>
            <a:chOff x="900817" y="2279507"/>
            <a:chExt cx="1164601" cy="453609"/>
          </a:xfrm>
        </p:grpSpPr>
        <p:sp>
          <p:nvSpPr>
            <p:cNvPr id="12" name="Rounded Rectangle 11"/>
            <p:cNvSpPr/>
            <p:nvPr/>
          </p:nvSpPr>
          <p:spPr>
            <a:xfrm>
              <a:off x="900817" y="2279507"/>
              <a:ext cx="1164601" cy="453609"/>
            </a:xfrm>
            <a:prstGeom prst="roundRect">
              <a:avLst>
                <a:gd name="adj" fmla="val 16670"/>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sp>
        <p:sp>
          <p:nvSpPr>
            <p:cNvPr id="13" name="Rounded Rectangle 4"/>
            <p:cNvSpPr txBox="1"/>
            <p:nvPr/>
          </p:nvSpPr>
          <p:spPr>
            <a:xfrm>
              <a:off x="945111" y="2319451"/>
              <a:ext cx="1120307" cy="409315"/>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SSH</a:t>
              </a:r>
              <a:endParaRPr lang="en-US" sz="1600" kern="1200" dirty="0"/>
            </a:p>
          </p:txBody>
        </p:sp>
      </p:grpSp>
      <p:grpSp>
        <p:nvGrpSpPr>
          <p:cNvPr id="14" name="Group 13"/>
          <p:cNvGrpSpPr/>
          <p:nvPr/>
        </p:nvGrpSpPr>
        <p:grpSpPr>
          <a:xfrm>
            <a:off x="2902651" y="3251225"/>
            <a:ext cx="1753553" cy="157880"/>
            <a:chOff x="1837362" y="1300835"/>
            <a:chExt cx="5399144" cy="908710"/>
          </a:xfrm>
        </p:grpSpPr>
        <p:sp>
          <p:nvSpPr>
            <p:cNvPr id="15" name="Rectangle 14"/>
            <p:cNvSpPr/>
            <p:nvPr/>
          </p:nvSpPr>
          <p:spPr>
            <a:xfrm>
              <a:off x="1904737" y="1300835"/>
              <a:ext cx="5331769" cy="908707"/>
            </a:xfrm>
            <a:prstGeom prst="rect">
              <a:avLst/>
            </a:pr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16" name="TextBox 15"/>
            <p:cNvSpPr txBox="1"/>
            <p:nvPr/>
          </p:nvSpPr>
          <p:spPr>
            <a:xfrm>
              <a:off x="1837362" y="1545998"/>
              <a:ext cx="5331769" cy="66354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marL="114300" lvl="1" indent="-114300" algn="l" defTabSz="622300">
                <a:lnSpc>
                  <a:spcPct val="90000"/>
                </a:lnSpc>
                <a:spcBef>
                  <a:spcPct val="0"/>
                </a:spcBef>
                <a:spcAft>
                  <a:spcPct val="15000"/>
                </a:spcAft>
                <a:buChar char="••"/>
              </a:pPr>
              <a:r>
                <a:rPr lang="en-US" sz="1400" kern="1200" dirty="0" err="1" smtClean="0"/>
                <a:t>Id_rsa</a:t>
              </a:r>
              <a:r>
                <a:rPr lang="en-US" sz="1400" kern="1200" dirty="0" smtClean="0"/>
                <a:t> ; id_rsa</a:t>
              </a:r>
              <a:r>
                <a:rPr lang="en-US" sz="1400" dirty="0" smtClean="0"/>
                <a:t>.pub</a:t>
              </a:r>
              <a:r>
                <a:rPr lang="en-US" sz="1400" kern="1200" dirty="0" smtClean="0"/>
                <a:t> </a:t>
              </a:r>
              <a:endParaRPr lang="en-US" sz="1400" kern="1200" dirty="0"/>
            </a:p>
          </p:txBody>
        </p:sp>
      </p:grpSp>
      <p:sp>
        <p:nvSpPr>
          <p:cNvPr id="17" name="Bent-Up Arrow 16"/>
          <p:cNvSpPr/>
          <p:nvPr/>
        </p:nvSpPr>
        <p:spPr>
          <a:xfrm rot="5400000">
            <a:off x="1333855" y="2854193"/>
            <a:ext cx="652139" cy="614205"/>
          </a:xfrm>
          <a:prstGeom prst="bentUpArrow">
            <a:avLst>
              <a:gd name="adj1" fmla="val 32840"/>
              <a:gd name="adj2" fmla="val 25000"/>
              <a:gd name="adj3" fmla="val 35780"/>
            </a:avLst>
          </a:prstGeom>
        </p:spPr>
        <p:style>
          <a:lnRef idx="2">
            <a:schemeClr val="dk2">
              <a:shade val="80000"/>
              <a:hueOff val="0"/>
              <a:satOff val="0"/>
              <a:lumOff val="0"/>
              <a:alphaOff val="0"/>
            </a:schemeClr>
          </a:lnRef>
          <a:fillRef idx="1">
            <a:schemeClr val="dk2">
              <a:tint val="40000"/>
              <a:hueOff val="0"/>
              <a:satOff val="0"/>
              <a:lumOff val="0"/>
              <a:alphaOff val="0"/>
            </a:schemeClr>
          </a:fillRef>
          <a:effectRef idx="0">
            <a:schemeClr val="dk2">
              <a:tint val="40000"/>
              <a:hueOff val="0"/>
              <a:satOff val="0"/>
              <a:lumOff val="0"/>
              <a:alphaOff val="0"/>
            </a:schemeClr>
          </a:effectRef>
          <a:fontRef idx="minor">
            <a:schemeClr val="lt1">
              <a:hueOff val="0"/>
              <a:satOff val="0"/>
              <a:lumOff val="0"/>
              <a:alphaOff val="0"/>
            </a:schemeClr>
          </a:fontRef>
        </p:style>
      </p:sp>
      <p:pic>
        <p:nvPicPr>
          <p:cNvPr id="4098" name="Picture 2" descr="Image result for maste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115503" y="0"/>
            <a:ext cx="1039529" cy="1039529"/>
          </a:xfrm>
          <a:prstGeom prst="rect">
            <a:avLst/>
          </a:prstGeom>
          <a:noFill/>
          <a:extLst>
            <a:ext uri="{909E8E84-426E-40DD-AFC4-6F175D3DCCD1}">
              <a14:hiddenFill xmlns:a14="http://schemas.microsoft.com/office/drawing/2010/main">
                <a:solidFill>
                  <a:srgbClr val="FFFFFF"/>
                </a:solidFill>
              </a14:hiddenFill>
            </a:ext>
          </a:extLst>
        </p:spPr>
      </p:pic>
      <p:sp>
        <p:nvSpPr>
          <p:cNvPr id="18" name="Bent-Up Arrow 17"/>
          <p:cNvSpPr/>
          <p:nvPr/>
        </p:nvSpPr>
        <p:spPr>
          <a:xfrm rot="5400000">
            <a:off x="1332387" y="3485068"/>
            <a:ext cx="652139" cy="614205"/>
          </a:xfrm>
          <a:prstGeom prst="bentUpArrow">
            <a:avLst>
              <a:gd name="adj1" fmla="val 32840"/>
              <a:gd name="adj2" fmla="val 25000"/>
              <a:gd name="adj3" fmla="val 35780"/>
            </a:avLst>
          </a:prstGeom>
        </p:spPr>
        <p:style>
          <a:lnRef idx="2">
            <a:schemeClr val="dk2">
              <a:shade val="80000"/>
              <a:hueOff val="0"/>
              <a:satOff val="0"/>
              <a:lumOff val="0"/>
              <a:alphaOff val="0"/>
            </a:schemeClr>
          </a:lnRef>
          <a:fillRef idx="1">
            <a:schemeClr val="dk2">
              <a:tint val="40000"/>
              <a:hueOff val="0"/>
              <a:satOff val="0"/>
              <a:lumOff val="0"/>
              <a:alphaOff val="0"/>
            </a:schemeClr>
          </a:fillRef>
          <a:effectRef idx="0">
            <a:schemeClr val="dk2">
              <a:tint val="40000"/>
              <a:hueOff val="0"/>
              <a:satOff val="0"/>
              <a:lumOff val="0"/>
              <a:alphaOff val="0"/>
            </a:schemeClr>
          </a:effectRef>
          <a:fontRef idx="minor">
            <a:schemeClr val="lt1">
              <a:hueOff val="0"/>
              <a:satOff val="0"/>
              <a:lumOff val="0"/>
              <a:alphaOff val="0"/>
            </a:schemeClr>
          </a:fontRef>
        </p:style>
      </p:sp>
      <p:grpSp>
        <p:nvGrpSpPr>
          <p:cNvPr id="19" name="Group 18"/>
          <p:cNvGrpSpPr/>
          <p:nvPr/>
        </p:nvGrpSpPr>
        <p:grpSpPr>
          <a:xfrm>
            <a:off x="2007303" y="3685636"/>
            <a:ext cx="982537" cy="562064"/>
            <a:chOff x="900817" y="2279507"/>
            <a:chExt cx="1164601" cy="453609"/>
          </a:xfrm>
        </p:grpSpPr>
        <p:sp>
          <p:nvSpPr>
            <p:cNvPr id="20" name="Rounded Rectangle 19"/>
            <p:cNvSpPr/>
            <p:nvPr/>
          </p:nvSpPr>
          <p:spPr>
            <a:xfrm>
              <a:off x="900817" y="2279507"/>
              <a:ext cx="1164601" cy="453609"/>
            </a:xfrm>
            <a:prstGeom prst="roundRect">
              <a:avLst>
                <a:gd name="adj" fmla="val 16670"/>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sp>
        <p:sp>
          <p:nvSpPr>
            <p:cNvPr id="21" name="Rounded Rectangle 4"/>
            <p:cNvSpPr txBox="1"/>
            <p:nvPr/>
          </p:nvSpPr>
          <p:spPr>
            <a:xfrm>
              <a:off x="945111" y="2319451"/>
              <a:ext cx="1120307" cy="409315"/>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Scripts / XML</a:t>
              </a:r>
              <a:endParaRPr lang="en-US" sz="1600" kern="1200" dirty="0"/>
            </a:p>
          </p:txBody>
        </p:sp>
      </p:grpSp>
      <p:grpSp>
        <p:nvGrpSpPr>
          <p:cNvPr id="22" name="Group 21"/>
          <p:cNvGrpSpPr/>
          <p:nvPr/>
        </p:nvGrpSpPr>
        <p:grpSpPr>
          <a:xfrm>
            <a:off x="3033169" y="3685636"/>
            <a:ext cx="4338738" cy="276764"/>
            <a:chOff x="1837362" y="1300835"/>
            <a:chExt cx="5399144" cy="908710"/>
          </a:xfrm>
        </p:grpSpPr>
        <p:sp>
          <p:nvSpPr>
            <p:cNvPr id="23" name="Rectangle 22"/>
            <p:cNvSpPr/>
            <p:nvPr/>
          </p:nvSpPr>
          <p:spPr>
            <a:xfrm>
              <a:off x="1904737" y="1300835"/>
              <a:ext cx="5331769" cy="908707"/>
            </a:xfrm>
            <a:prstGeom prst="rect">
              <a:avLst/>
            </a:pr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TextBox 23"/>
            <p:cNvSpPr txBox="1"/>
            <p:nvPr/>
          </p:nvSpPr>
          <p:spPr>
            <a:xfrm>
              <a:off x="1837362" y="1545998"/>
              <a:ext cx="5331769" cy="66354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53340" tIns="53340" rIns="53340" bIns="53340" numCol="1" spcCol="1270" anchor="ctr" anchorCtr="0">
              <a:noAutofit/>
            </a:bodyPr>
            <a:lstStyle/>
            <a:p>
              <a:pPr marL="114300" lvl="1" indent="-114300" defTabSz="622300">
                <a:lnSpc>
                  <a:spcPct val="90000"/>
                </a:lnSpc>
                <a:spcBef>
                  <a:spcPct val="0"/>
                </a:spcBef>
                <a:spcAft>
                  <a:spcPct val="15000"/>
                </a:spcAft>
                <a:buChar char="••"/>
              </a:pPr>
              <a:endParaRPr lang="en-US" sz="1400" dirty="0" smtClean="0"/>
            </a:p>
            <a:p>
              <a:pPr marL="114300" lvl="1" indent="-114300" defTabSz="622300">
                <a:lnSpc>
                  <a:spcPct val="90000"/>
                </a:lnSpc>
                <a:spcBef>
                  <a:spcPct val="0"/>
                </a:spcBef>
                <a:spcAft>
                  <a:spcPct val="15000"/>
                </a:spcAft>
                <a:buChar char="••"/>
              </a:pPr>
              <a:r>
                <a:rPr lang="en-US" sz="1400" dirty="0" smtClean="0"/>
                <a:t>jenkins-common.sh,  run</a:t>
              </a:r>
              <a:endParaRPr lang="en-US" sz="1400" dirty="0"/>
            </a:p>
            <a:p>
              <a:pPr marL="114300" lvl="1" indent="-114300" defTabSz="622300">
                <a:lnSpc>
                  <a:spcPct val="90000"/>
                </a:lnSpc>
                <a:spcBef>
                  <a:spcPct val="0"/>
                </a:spcBef>
                <a:spcAft>
                  <a:spcPct val="15000"/>
                </a:spcAft>
                <a:buChar char="••"/>
              </a:pPr>
              <a:r>
                <a:rPr lang="en-US" sz="1400" dirty="0" smtClean="0"/>
                <a:t>maven-settings-files.xml,  </a:t>
              </a:r>
              <a:r>
                <a:rPr lang="en-US" sz="1400" dirty="0"/>
                <a:t>settings-security.xml</a:t>
              </a:r>
              <a:endParaRPr lang="en-US" sz="1400" kern="1200" dirty="0"/>
            </a:p>
          </p:txBody>
        </p:sp>
      </p:grpSp>
    </p:spTree>
    <p:extLst>
      <p:ext uri="{BB962C8B-B14F-4D97-AF65-F5344CB8AC3E}">
        <p14:creationId xmlns:p14="http://schemas.microsoft.com/office/powerpoint/2010/main" val="1719009287"/>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3343" y="172721"/>
            <a:ext cx="8226854" cy="705332"/>
          </a:xfrm>
        </p:spPr>
        <p:txBody>
          <a:bodyPr>
            <a:normAutofit fontScale="90000"/>
          </a:bodyPr>
          <a:lstStyle/>
          <a:p>
            <a:r>
              <a:rPr lang="en-GB" sz="4000" dirty="0" smtClean="0"/>
              <a:t>AGENT Configuration and Deployment</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3" name="Diagram 2"/>
          <p:cNvGraphicFramePr/>
          <p:nvPr>
            <p:extLst/>
          </p:nvPr>
        </p:nvGraphicFramePr>
        <p:xfrm>
          <a:off x="1280161" y="880452"/>
          <a:ext cx="9144001" cy="35515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5" name="Picture 2" descr="Image result for agent"/>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flipH="1">
            <a:off x="198052" y="25063"/>
            <a:ext cx="812599" cy="1054602"/>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29"/>
          <p:cNvGrpSpPr/>
          <p:nvPr/>
        </p:nvGrpSpPr>
        <p:grpSpPr>
          <a:xfrm>
            <a:off x="2234945" y="2747028"/>
            <a:ext cx="1251205" cy="459721"/>
            <a:chOff x="800564" y="681931"/>
            <a:chExt cx="2261110" cy="459721"/>
          </a:xfrm>
        </p:grpSpPr>
        <p:sp>
          <p:nvSpPr>
            <p:cNvPr id="31" name="Rounded Rectangle 30"/>
            <p:cNvSpPr/>
            <p:nvPr/>
          </p:nvSpPr>
          <p:spPr>
            <a:xfrm>
              <a:off x="800564" y="681931"/>
              <a:ext cx="2261110" cy="459721"/>
            </a:xfrm>
            <a:prstGeom prst="roundRect">
              <a:avLst>
                <a:gd name="adj" fmla="val 16670"/>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sp>
        <p:sp>
          <p:nvSpPr>
            <p:cNvPr id="32" name="Rounded Rectangle 4"/>
            <p:cNvSpPr txBox="1"/>
            <p:nvPr/>
          </p:nvSpPr>
          <p:spPr>
            <a:xfrm>
              <a:off x="823010" y="704377"/>
              <a:ext cx="2216218" cy="414829"/>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GROOVY</a:t>
              </a:r>
              <a:endParaRPr lang="en-US" sz="1400" kern="1200" dirty="0"/>
            </a:p>
          </p:txBody>
        </p:sp>
      </p:grpSp>
      <p:sp>
        <p:nvSpPr>
          <p:cNvPr id="33" name="Bent-Up Arrow 32"/>
          <p:cNvSpPr/>
          <p:nvPr/>
        </p:nvSpPr>
        <p:spPr>
          <a:xfrm rot="5400000">
            <a:off x="1273253" y="2197180"/>
            <a:ext cx="1203550" cy="649463"/>
          </a:xfrm>
          <a:prstGeom prst="bentUpArrow">
            <a:avLst>
              <a:gd name="adj1" fmla="val 32840"/>
              <a:gd name="adj2" fmla="val 25000"/>
              <a:gd name="adj3" fmla="val 35780"/>
            </a:avLst>
          </a:prstGeom>
        </p:spPr>
        <p:style>
          <a:lnRef idx="2">
            <a:schemeClr val="dk2">
              <a:shade val="80000"/>
              <a:hueOff val="0"/>
              <a:satOff val="0"/>
              <a:lumOff val="0"/>
              <a:alphaOff val="0"/>
            </a:schemeClr>
          </a:lnRef>
          <a:fillRef idx="1">
            <a:schemeClr val="dk2">
              <a:tint val="40000"/>
              <a:hueOff val="0"/>
              <a:satOff val="0"/>
              <a:lumOff val="0"/>
              <a:alphaOff val="0"/>
            </a:schemeClr>
          </a:fillRef>
          <a:effectRef idx="0">
            <a:schemeClr val="dk2">
              <a:tint val="40000"/>
              <a:hueOff val="0"/>
              <a:satOff val="0"/>
              <a:lumOff val="0"/>
              <a:alphaOff val="0"/>
            </a:schemeClr>
          </a:effectRef>
          <a:fontRef idx="minor">
            <a:schemeClr val="lt1">
              <a:hueOff val="0"/>
              <a:satOff val="0"/>
              <a:lumOff val="0"/>
              <a:alphaOff val="0"/>
            </a:schemeClr>
          </a:fontRef>
        </p:style>
      </p:sp>
      <p:sp>
        <p:nvSpPr>
          <p:cNvPr id="7" name="Rectangle 6"/>
          <p:cNvSpPr/>
          <p:nvPr/>
        </p:nvSpPr>
        <p:spPr>
          <a:xfrm>
            <a:off x="3476659" y="2641090"/>
            <a:ext cx="3681329" cy="646331"/>
          </a:xfrm>
          <a:prstGeom prst="rect">
            <a:avLst/>
          </a:prstGeom>
        </p:spPr>
        <p:txBody>
          <a:bodyPr wrap="none">
            <a:spAutoFit/>
          </a:bodyPr>
          <a:lstStyle/>
          <a:p>
            <a:r>
              <a:rPr lang="en-GB" dirty="0" smtClean="0"/>
              <a:t>another-</a:t>
            </a:r>
            <a:r>
              <a:rPr lang="en-GB" dirty="0" err="1" smtClean="0"/>
              <a:t>docker</a:t>
            </a:r>
            <a:r>
              <a:rPr lang="en-GB" dirty="0" smtClean="0"/>
              <a:t>-cloud-</a:t>
            </a:r>
            <a:r>
              <a:rPr lang="en-GB" dirty="0" err="1" smtClean="0"/>
              <a:t>body.groovy</a:t>
            </a:r>
            <a:endParaRPr lang="en-GB" dirty="0" smtClean="0"/>
          </a:p>
          <a:p>
            <a:r>
              <a:rPr lang="en-GB" dirty="0" err="1"/>
              <a:t>add_permanent_agent.groovy</a:t>
            </a:r>
            <a:endParaRPr lang="en-GB" dirty="0"/>
          </a:p>
        </p:txBody>
      </p:sp>
      <p:sp>
        <p:nvSpPr>
          <p:cNvPr id="8" name="Rectangle 7"/>
          <p:cNvSpPr/>
          <p:nvPr/>
        </p:nvSpPr>
        <p:spPr>
          <a:xfrm>
            <a:off x="3286159" y="1575448"/>
            <a:ext cx="2916183" cy="369332"/>
          </a:xfrm>
          <a:prstGeom prst="rect">
            <a:avLst/>
          </a:prstGeom>
        </p:spPr>
        <p:txBody>
          <a:bodyPr wrap="none">
            <a:spAutoFit/>
          </a:bodyPr>
          <a:lstStyle/>
          <a:p>
            <a:pPr lvl="0"/>
            <a:r>
              <a:rPr lang="en-US" dirty="0"/>
              <a:t>createServerOpenstack.sh</a:t>
            </a:r>
          </a:p>
        </p:txBody>
      </p:sp>
      <p:sp>
        <p:nvSpPr>
          <p:cNvPr id="38" name="Bent-Up Arrow 37"/>
          <p:cNvSpPr/>
          <p:nvPr/>
        </p:nvSpPr>
        <p:spPr>
          <a:xfrm rot="5400000">
            <a:off x="1589792" y="3059818"/>
            <a:ext cx="570473" cy="649463"/>
          </a:xfrm>
          <a:prstGeom prst="bentUpArrow">
            <a:avLst>
              <a:gd name="adj1" fmla="val 32840"/>
              <a:gd name="adj2" fmla="val 25000"/>
              <a:gd name="adj3" fmla="val 35780"/>
            </a:avLst>
          </a:prstGeom>
        </p:spPr>
        <p:style>
          <a:lnRef idx="2">
            <a:schemeClr val="dk2">
              <a:shade val="80000"/>
              <a:hueOff val="0"/>
              <a:satOff val="0"/>
              <a:lumOff val="0"/>
              <a:alphaOff val="0"/>
            </a:schemeClr>
          </a:lnRef>
          <a:fillRef idx="1">
            <a:schemeClr val="dk2">
              <a:tint val="40000"/>
              <a:hueOff val="0"/>
              <a:satOff val="0"/>
              <a:lumOff val="0"/>
              <a:alphaOff val="0"/>
            </a:schemeClr>
          </a:fillRef>
          <a:effectRef idx="0">
            <a:schemeClr val="dk2">
              <a:tint val="40000"/>
              <a:hueOff val="0"/>
              <a:satOff val="0"/>
              <a:lumOff val="0"/>
              <a:alphaOff val="0"/>
            </a:schemeClr>
          </a:effectRef>
          <a:fontRef idx="minor">
            <a:schemeClr val="lt1">
              <a:hueOff val="0"/>
              <a:satOff val="0"/>
              <a:lumOff val="0"/>
              <a:alphaOff val="0"/>
            </a:schemeClr>
          </a:fontRef>
        </p:style>
      </p:sp>
      <p:grpSp>
        <p:nvGrpSpPr>
          <p:cNvPr id="39" name="Group 38"/>
          <p:cNvGrpSpPr/>
          <p:nvPr/>
        </p:nvGrpSpPr>
        <p:grpSpPr>
          <a:xfrm>
            <a:off x="2228595" y="3299478"/>
            <a:ext cx="1251205" cy="459721"/>
            <a:chOff x="800564" y="681931"/>
            <a:chExt cx="2261110" cy="459721"/>
          </a:xfrm>
        </p:grpSpPr>
        <p:sp>
          <p:nvSpPr>
            <p:cNvPr id="40" name="Rounded Rectangle 39"/>
            <p:cNvSpPr/>
            <p:nvPr/>
          </p:nvSpPr>
          <p:spPr>
            <a:xfrm>
              <a:off x="800564" y="681931"/>
              <a:ext cx="2261110" cy="459721"/>
            </a:xfrm>
            <a:prstGeom prst="roundRect">
              <a:avLst>
                <a:gd name="adj" fmla="val 16670"/>
              </a:avLst>
            </a:prstGeom>
          </p:spPr>
          <p:style>
            <a:lnRef idx="2">
              <a:schemeClr val="dk2">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2">
                <a:hueOff val="0"/>
                <a:satOff val="0"/>
                <a:lumOff val="0"/>
                <a:alphaOff val="0"/>
              </a:schemeClr>
            </a:fontRef>
          </p:style>
        </p:sp>
        <p:sp>
          <p:nvSpPr>
            <p:cNvPr id="41" name="Rounded Rectangle 4"/>
            <p:cNvSpPr txBox="1"/>
            <p:nvPr/>
          </p:nvSpPr>
          <p:spPr>
            <a:xfrm>
              <a:off x="823010" y="704377"/>
              <a:ext cx="2216218" cy="414829"/>
            </a:xfrm>
            <a:prstGeom prst="rect">
              <a:avLst/>
            </a:prstGeom>
          </p:spPr>
          <p:style>
            <a:lnRef idx="0">
              <a:scrgbClr r="0" g="0" b="0"/>
            </a:lnRef>
            <a:fillRef idx="0">
              <a:scrgbClr r="0" g="0" b="0"/>
            </a:fillRef>
            <a:effectRef idx="0">
              <a:scrgbClr r="0" g="0" b="0"/>
            </a:effectRef>
            <a:fontRef idx="minor">
              <a:schemeClr val="dk2">
                <a:hueOff val="0"/>
                <a:satOff val="0"/>
                <a:lumOff val="0"/>
                <a:alphaOff val="0"/>
              </a:schemeClr>
            </a:fontRef>
          </p:style>
          <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SSH</a:t>
              </a:r>
              <a:endParaRPr lang="en-US" sz="1400" kern="1200" dirty="0"/>
            </a:p>
          </p:txBody>
        </p:sp>
      </p:grpSp>
      <p:sp>
        <p:nvSpPr>
          <p:cNvPr id="42" name="Rectangle 41"/>
          <p:cNvSpPr/>
          <p:nvPr/>
        </p:nvSpPr>
        <p:spPr>
          <a:xfrm>
            <a:off x="3467380" y="3215020"/>
            <a:ext cx="1261884" cy="646331"/>
          </a:xfrm>
          <a:prstGeom prst="rect">
            <a:avLst/>
          </a:prstGeom>
        </p:spPr>
        <p:txBody>
          <a:bodyPr wrap="none">
            <a:spAutoFit/>
          </a:bodyPr>
          <a:lstStyle/>
          <a:p>
            <a:r>
              <a:rPr lang="en-GB" dirty="0" err="1"/>
              <a:t>i</a:t>
            </a:r>
            <a:r>
              <a:rPr lang="en-GB" dirty="0" err="1" smtClean="0"/>
              <a:t>d_rsa</a:t>
            </a:r>
            <a:r>
              <a:rPr lang="en-GB" dirty="0" smtClean="0"/>
              <a:t> </a:t>
            </a:r>
          </a:p>
          <a:p>
            <a:r>
              <a:rPr lang="en-US" dirty="0"/>
              <a:t>i</a:t>
            </a:r>
            <a:r>
              <a:rPr lang="en-US" dirty="0" smtClean="0"/>
              <a:t>d_rsa.pub</a:t>
            </a:r>
            <a:endParaRPr lang="en-GB" dirty="0"/>
          </a:p>
        </p:txBody>
      </p:sp>
      <p:sp>
        <p:nvSpPr>
          <p:cNvPr id="43" name="Bent-Up Arrow 42"/>
          <p:cNvSpPr/>
          <p:nvPr/>
        </p:nvSpPr>
        <p:spPr>
          <a:xfrm rot="5400000">
            <a:off x="3000922" y="2013992"/>
            <a:ext cx="570473" cy="649463"/>
          </a:xfrm>
          <a:prstGeom prst="bentUpArrow">
            <a:avLst>
              <a:gd name="adj1" fmla="val 32840"/>
              <a:gd name="adj2" fmla="val 25000"/>
              <a:gd name="adj3" fmla="val 35780"/>
            </a:avLst>
          </a:prstGeom>
        </p:spPr>
        <p:style>
          <a:lnRef idx="2">
            <a:schemeClr val="dk2">
              <a:shade val="80000"/>
              <a:hueOff val="0"/>
              <a:satOff val="0"/>
              <a:lumOff val="0"/>
              <a:alphaOff val="0"/>
            </a:schemeClr>
          </a:lnRef>
          <a:fillRef idx="1">
            <a:schemeClr val="dk2">
              <a:tint val="40000"/>
              <a:hueOff val="0"/>
              <a:satOff val="0"/>
              <a:lumOff val="0"/>
              <a:alphaOff val="0"/>
            </a:schemeClr>
          </a:fillRef>
          <a:effectRef idx="0">
            <a:schemeClr val="dk2">
              <a:tint val="40000"/>
              <a:hueOff val="0"/>
              <a:satOff val="0"/>
              <a:lumOff val="0"/>
              <a:alphaOff val="0"/>
            </a:schemeClr>
          </a:effectRef>
          <a:fontRef idx="minor">
            <a:schemeClr val="lt1">
              <a:hueOff val="0"/>
              <a:satOff val="0"/>
              <a:lumOff val="0"/>
              <a:alphaOff val="0"/>
            </a:schemeClr>
          </a:fontRef>
        </p:style>
      </p:sp>
      <p:sp>
        <p:nvSpPr>
          <p:cNvPr id="44" name="Rectangle 43"/>
          <p:cNvSpPr/>
          <p:nvPr/>
        </p:nvSpPr>
        <p:spPr>
          <a:xfrm>
            <a:off x="3565559" y="2269249"/>
            <a:ext cx="1467068" cy="369332"/>
          </a:xfrm>
          <a:prstGeom prst="rect">
            <a:avLst/>
          </a:prstGeom>
        </p:spPr>
        <p:txBody>
          <a:bodyPr wrap="none">
            <a:spAutoFit/>
          </a:bodyPr>
          <a:lstStyle/>
          <a:p>
            <a:pPr lvl="0"/>
            <a:r>
              <a:rPr lang="en-US" dirty="0"/>
              <a:t>u</a:t>
            </a:r>
            <a:r>
              <a:rPr lang="en-US" dirty="0" smtClean="0"/>
              <a:t>ser-data.sh</a:t>
            </a:r>
            <a:endParaRPr lang="en-US" dirty="0"/>
          </a:p>
        </p:txBody>
      </p:sp>
    </p:spTree>
    <p:extLst>
      <p:ext uri="{BB962C8B-B14F-4D97-AF65-F5344CB8AC3E}">
        <p14:creationId xmlns:p14="http://schemas.microsoft.com/office/powerpoint/2010/main" val="248461342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1469" y="175120"/>
            <a:ext cx="8226854" cy="705332"/>
          </a:xfrm>
        </p:spPr>
        <p:txBody>
          <a:bodyPr>
            <a:normAutofit/>
          </a:bodyPr>
          <a:lstStyle/>
          <a:p>
            <a:r>
              <a:rPr lang="en-US" sz="4000" dirty="0" smtClean="0"/>
              <a:t>Advantages of </a:t>
            </a:r>
            <a:r>
              <a:rPr lang="en-US" sz="4000" dirty="0" err="1" smtClean="0"/>
              <a:t>OpenShift</a:t>
            </a:r>
            <a:endParaRPr lang="en-GB" sz="4000" dirty="0"/>
          </a:p>
        </p:txBody>
      </p:sp>
      <p:sp>
        <p:nvSpPr>
          <p:cNvPr id="3" name="Content Placeholder 2"/>
          <p:cNvSpPr>
            <a:spLocks noGrp="1"/>
          </p:cNvSpPr>
          <p:nvPr>
            <p:ph idx="1"/>
          </p:nvPr>
        </p:nvSpPr>
        <p:spPr/>
        <p:txBody>
          <a:bodyPr/>
          <a:lstStyle/>
          <a:p>
            <a:r>
              <a:rPr lang="en-GB" sz="3200" dirty="0"/>
              <a:t>Running Docker from the </a:t>
            </a:r>
            <a:r>
              <a:rPr lang="en-GB" sz="3200" dirty="0" err="1" smtClean="0"/>
              <a:t>Gitlab</a:t>
            </a:r>
            <a:r>
              <a:rPr lang="en-GB" sz="3200" dirty="0" smtClean="0"/>
              <a:t>-Registry</a:t>
            </a:r>
          </a:p>
          <a:p>
            <a:r>
              <a:rPr lang="en-US" sz="3200" dirty="0" smtClean="0"/>
              <a:t>Create and add </a:t>
            </a:r>
            <a:r>
              <a:rPr lang="en-US" sz="3200" dirty="0"/>
              <a:t>Secret (SSH Key</a:t>
            </a:r>
            <a:r>
              <a:rPr lang="en-US" sz="3200" dirty="0" smtClean="0"/>
              <a:t>)</a:t>
            </a:r>
          </a:p>
          <a:p>
            <a:r>
              <a:rPr lang="en-US" sz="3200" dirty="0"/>
              <a:t>Increase Memory </a:t>
            </a:r>
            <a:r>
              <a:rPr lang="en-US" sz="3200" dirty="0" smtClean="0"/>
              <a:t>Limits</a:t>
            </a:r>
          </a:p>
          <a:p>
            <a:r>
              <a:rPr lang="en-US" sz="3200" dirty="0"/>
              <a:t>Persistent </a:t>
            </a:r>
            <a:r>
              <a:rPr lang="en-US" sz="3200" dirty="0" smtClean="0"/>
              <a:t>Volume</a:t>
            </a:r>
          </a:p>
          <a:p>
            <a:r>
              <a:rPr lang="en-US" sz="3200" dirty="0"/>
              <a:t>Create </a:t>
            </a:r>
            <a:r>
              <a:rPr lang="en-US" sz="3200" dirty="0" smtClean="0"/>
              <a:t>Route (without TLS certificates)</a:t>
            </a:r>
            <a:endParaRPr lang="en-GB" sz="3200" dirty="0"/>
          </a:p>
          <a:p>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7" name="Picture 2" descr="Resultado de imagen de OPENSHIFT"/>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43254" y="60111"/>
            <a:ext cx="874347" cy="934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40113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JENKINS OPENSHIFT </a:t>
            </a:r>
            <a:r>
              <a:rPr lang="en-US" sz="4000" dirty="0" smtClean="0"/>
              <a:t>WORKING</a:t>
            </a:r>
            <a:endParaRPr lang="en-GB" sz="4000" dirty="0"/>
          </a:p>
        </p:txBody>
      </p:sp>
      <p:sp>
        <p:nvSpPr>
          <p:cNvPr id="3" name="Content Placeholder 2"/>
          <p:cNvSpPr>
            <a:spLocks noGrp="1"/>
          </p:cNvSpPr>
          <p:nvPr>
            <p:ph idx="1"/>
          </p:nvPr>
        </p:nvSpPr>
        <p:spPr/>
        <p:txBody>
          <a:bodyPr/>
          <a:lstStyle/>
          <a:p>
            <a:r>
              <a:rPr lang="en-GB" dirty="0" err="1"/>
              <a:t>WinCCOA</a:t>
            </a:r>
            <a:r>
              <a:rPr lang="en-GB" dirty="0"/>
              <a:t> Jenkins Project</a:t>
            </a:r>
            <a:endParaRPr lang="en-GB" u="sng" dirty="0" smtClean="0">
              <a:hlinkClick r:id="rId3"/>
            </a:endParaRPr>
          </a:p>
          <a:p>
            <a:pPr lvl="1"/>
            <a:r>
              <a:rPr lang="en-GB" u="sng" dirty="0" smtClean="0">
                <a:hlinkClick r:id="rId3"/>
              </a:rPr>
              <a:t>https</a:t>
            </a:r>
            <a:r>
              <a:rPr lang="en-GB" u="sng" dirty="0">
                <a:hlinkClick r:id="rId3"/>
              </a:rPr>
              <a:t>://wccoa-master.web.cern.ch </a:t>
            </a:r>
            <a:endParaRPr lang="en-GB" u="sng" dirty="0"/>
          </a:p>
          <a:p>
            <a:r>
              <a:rPr lang="en-GB" dirty="0"/>
              <a:t>DIP </a:t>
            </a:r>
            <a:r>
              <a:rPr lang="en-GB" dirty="0" smtClean="0"/>
              <a:t>Java-Master</a:t>
            </a:r>
            <a:endParaRPr lang="en-GB" dirty="0"/>
          </a:p>
          <a:p>
            <a:pPr lvl="1"/>
            <a:r>
              <a:rPr lang="en-GB" u="sng" dirty="0">
                <a:hlinkClick r:id="rId4"/>
              </a:rPr>
              <a:t>https://java-master.web.cern.ch </a:t>
            </a:r>
            <a:endParaRPr lang="en-GB" u="sng" dirty="0" smtClean="0"/>
          </a:p>
          <a:p>
            <a:r>
              <a:rPr lang="en-GB" dirty="0" err="1" smtClean="0"/>
              <a:t>OPCsimulation</a:t>
            </a:r>
            <a:endParaRPr lang="en-GB" dirty="0"/>
          </a:p>
          <a:p>
            <a:pPr lvl="1"/>
            <a:r>
              <a:rPr lang="en-GB" u="sng" dirty="0">
                <a:hlinkClick r:id="rId5"/>
              </a:rPr>
              <a:t>https://opc-venus.web.cern.ch </a:t>
            </a:r>
            <a:endParaRPr lang="en-GB" dirty="0"/>
          </a:p>
          <a:p>
            <a:pPr marL="36576" indent="0">
              <a:buNone/>
            </a:pPr>
            <a:endParaRPr lang="en-US" dirty="0" smtClean="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2740601158"/>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1026" name="Picture 2" descr="Image result for what's all folks"/>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0" y="-3176"/>
            <a:ext cx="9144000" cy="51466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what's all folks"/>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922911" y="-65748"/>
            <a:ext cx="2125768" cy="39858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6766028"/>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t>Objective</a:t>
            </a:r>
            <a:endParaRPr lang="en-GB" sz="4000" dirty="0"/>
          </a:p>
        </p:txBody>
      </p:sp>
      <p:sp>
        <p:nvSpPr>
          <p:cNvPr id="3" name="Content Placeholder 2"/>
          <p:cNvSpPr>
            <a:spLocks noGrp="1"/>
          </p:cNvSpPr>
          <p:nvPr>
            <p:ph idx="1"/>
          </p:nvPr>
        </p:nvSpPr>
        <p:spPr/>
        <p:txBody>
          <a:bodyPr>
            <a:normAutofit fontScale="85000" lnSpcReduction="10000"/>
          </a:bodyPr>
          <a:lstStyle/>
          <a:p>
            <a:r>
              <a:rPr lang="en-GB" dirty="0" smtClean="0"/>
              <a:t>Take a single Jenkins master featuring :</a:t>
            </a:r>
          </a:p>
          <a:p>
            <a:pPr lvl="1"/>
            <a:r>
              <a:rPr lang="en-GB" dirty="0"/>
              <a:t>558 active jobs</a:t>
            </a:r>
          </a:p>
          <a:p>
            <a:pPr lvl="1"/>
            <a:r>
              <a:rPr lang="en-GB" dirty="0"/>
              <a:t>Java, C++, Python, </a:t>
            </a:r>
            <a:r>
              <a:rPr lang="en-GB" dirty="0" err="1"/>
              <a:t>WinCC</a:t>
            </a:r>
            <a:r>
              <a:rPr lang="en-GB" dirty="0"/>
              <a:t> OA, PLC </a:t>
            </a:r>
            <a:r>
              <a:rPr lang="en-GB" dirty="0" smtClean="0"/>
              <a:t>code generation projects</a:t>
            </a:r>
            <a:endParaRPr lang="en-GB" dirty="0"/>
          </a:p>
          <a:p>
            <a:pPr lvl="1"/>
            <a:r>
              <a:rPr lang="en-GB" dirty="0"/>
              <a:t>116 active Jenkins plugins</a:t>
            </a:r>
          </a:p>
          <a:p>
            <a:pPr lvl="1"/>
            <a:r>
              <a:rPr lang="en-GB" dirty="0" smtClean="0"/>
              <a:t>Credentials </a:t>
            </a:r>
            <a:r>
              <a:rPr lang="en-GB" dirty="0"/>
              <a:t>management is </a:t>
            </a:r>
            <a:r>
              <a:rPr lang="en-GB" dirty="0" smtClean="0"/>
              <a:t>difficult</a:t>
            </a:r>
          </a:p>
          <a:p>
            <a:r>
              <a:rPr lang="en-GB" dirty="0" smtClean="0"/>
              <a:t>And replace it with multiple Jenkins master instances placed under </a:t>
            </a:r>
            <a:r>
              <a:rPr lang="en-GB" b="1" dirty="0" smtClean="0"/>
              <a:t>managed configuration</a:t>
            </a:r>
            <a:r>
              <a:rPr lang="en-GB" dirty="0" smtClean="0"/>
              <a:t>.</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9329418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3</a:t>
            </a:fld>
            <a:endParaRPr lang="en-US" dirty="0"/>
          </a:p>
        </p:txBody>
      </p:sp>
      <p:pic>
        <p:nvPicPr>
          <p:cNvPr id="3074" name="Picture 2" descr="Image result for the sa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394622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pic>
        <p:nvPicPr>
          <p:cNvPr id="2052" name="Picture 4" descr="Image result for the sam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1355504"/>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1"/>
          </p:nvPr>
        </p:nvSpPr>
        <p:spPr/>
        <p:txBody>
          <a:bodyPr/>
          <a:lstStyle/>
          <a:p>
            <a:fld id="{B4BFD808-6B56-4447-9401-2398D08EE3C0}" type="datetime1">
              <a:rPr lang="en-US" smtClean="0"/>
              <a:pPr/>
              <a:t>5/22/2018</a:t>
            </a:fld>
            <a:endParaRPr lang="en-US" dirty="0"/>
          </a:p>
        </p:txBody>
      </p:sp>
      <p:sp>
        <p:nvSpPr>
          <p:cNvPr id="5" name="Footer Placeholder 4"/>
          <p:cNvSpPr>
            <a:spLocks noGrp="1"/>
          </p:cNvSpPr>
          <p:nvPr>
            <p:ph type="ftr" sz="quarter" idx="12"/>
          </p:nvPr>
        </p:nvSpPr>
        <p:spPr/>
        <p:txBody>
          <a:bodyPr/>
          <a:lstStyle/>
          <a:p>
            <a:r>
              <a:rPr lang="en-US" smtClean="0"/>
              <a:t>Document reference</a:t>
            </a:r>
            <a:endParaRPr lang="en-US" dirty="0"/>
          </a:p>
        </p:txBody>
      </p:sp>
      <p:sp>
        <p:nvSpPr>
          <p:cNvPr id="6" name="Slide Number Placeholder 5"/>
          <p:cNvSpPr>
            <a:spLocks noGrp="1"/>
          </p:cNvSpPr>
          <p:nvPr>
            <p:ph type="sldNum" sz="quarter" idx="13"/>
          </p:nvPr>
        </p:nvSpPr>
        <p:spPr/>
        <p:txBody>
          <a:bodyPr/>
          <a:lstStyle/>
          <a:p>
            <a:fld id="{17918391-D411-FE40-AAD7-861AE5233E0E}" type="slidenum">
              <a:rPr lang="en-US" smtClean="0"/>
              <a:pPr/>
              <a:t>5</a:t>
            </a:fld>
            <a:endParaRPr lang="en-US" dirty="0"/>
          </a:p>
        </p:txBody>
      </p:sp>
      <p:pic>
        <p:nvPicPr>
          <p:cNvPr id="7" name="Picture 4" descr="Image result for face alone at hom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5698"/>
            <a:ext cx="9144000" cy="5154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480197"/>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Remember</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6</a:t>
            </a:fld>
            <a:endParaRPr lang="en-US" dirty="0"/>
          </a:p>
        </p:txBody>
      </p:sp>
      <p:pic>
        <p:nvPicPr>
          <p:cNvPr id="1030" name="Picture 6" descr="Image result for game boy 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20376295">
            <a:off x="1753828" y="2952607"/>
            <a:ext cx="1261191" cy="152952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tetris cartridge 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03461" y="1729379"/>
            <a:ext cx="686226" cy="78658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cartridge png game boy"/>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684358" y="1729379"/>
            <a:ext cx="723955" cy="78658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Image result for pokemon cartridge game boy 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863306" y="1727261"/>
            <a:ext cx="725904" cy="78870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57200" y="1727261"/>
            <a:ext cx="4572000" cy="1261884"/>
          </a:xfrm>
          <a:prstGeom prst="rect">
            <a:avLst/>
          </a:prstGeom>
        </p:spPr>
        <p:txBody>
          <a:bodyPr>
            <a:spAutoFit/>
          </a:bodyPr>
          <a:lstStyle/>
          <a:p>
            <a:r>
              <a:rPr lang="en-GB" sz="2200" b="1" dirty="0">
                <a:solidFill>
                  <a:schemeClr val="bg2">
                    <a:lumMod val="10000"/>
                  </a:schemeClr>
                </a:solidFill>
              </a:rPr>
              <a:t>What is a Docker Container?</a:t>
            </a:r>
          </a:p>
          <a:p>
            <a:r>
              <a:rPr lang="en-GB" dirty="0"/>
              <a:t>A Docker Container is an instance </a:t>
            </a:r>
          </a:p>
          <a:p>
            <a:r>
              <a:rPr lang="en-GB" dirty="0"/>
              <a:t>of the image running — similar to when </a:t>
            </a:r>
          </a:p>
          <a:p>
            <a:r>
              <a:rPr lang="en-GB" dirty="0"/>
              <a:t>you actually put </a:t>
            </a:r>
            <a:r>
              <a:rPr lang="en-GB" dirty="0" smtClean="0"/>
              <a:t>the </a:t>
            </a:r>
            <a:r>
              <a:rPr lang="en-GB" dirty="0"/>
              <a:t>game into your</a:t>
            </a:r>
          </a:p>
        </p:txBody>
      </p:sp>
      <p:sp>
        <p:nvSpPr>
          <p:cNvPr id="5" name="Rectangle 4"/>
          <p:cNvSpPr/>
          <p:nvPr/>
        </p:nvSpPr>
        <p:spPr>
          <a:xfrm>
            <a:off x="457200" y="880452"/>
            <a:ext cx="3854450" cy="707886"/>
          </a:xfrm>
          <a:prstGeom prst="rect">
            <a:avLst/>
          </a:prstGeom>
        </p:spPr>
        <p:txBody>
          <a:bodyPr wrap="square">
            <a:spAutoFit/>
          </a:bodyPr>
          <a:lstStyle/>
          <a:p>
            <a:r>
              <a:rPr lang="en-GB" sz="2200" b="1" dirty="0">
                <a:solidFill>
                  <a:schemeClr val="bg2">
                    <a:lumMod val="10000"/>
                  </a:schemeClr>
                </a:solidFill>
              </a:rPr>
              <a:t>What is Docker?</a:t>
            </a:r>
            <a:r>
              <a:rPr lang="en-GB" dirty="0"/>
              <a:t>		</a:t>
            </a:r>
            <a:endParaRPr lang="en-GB" dirty="0" smtClean="0"/>
          </a:p>
          <a:p>
            <a:r>
              <a:rPr lang="en-GB" dirty="0" smtClean="0"/>
              <a:t>Docker </a:t>
            </a:r>
            <a:r>
              <a:rPr lang="en-GB" dirty="0"/>
              <a:t>is the software technology </a:t>
            </a:r>
          </a:p>
        </p:txBody>
      </p:sp>
      <p:sp>
        <p:nvSpPr>
          <p:cNvPr id="8" name="Rectangle 7"/>
          <p:cNvSpPr/>
          <p:nvPr/>
        </p:nvSpPr>
        <p:spPr>
          <a:xfrm>
            <a:off x="4570627" y="880452"/>
            <a:ext cx="4572000" cy="707886"/>
          </a:xfrm>
          <a:prstGeom prst="rect">
            <a:avLst/>
          </a:prstGeom>
        </p:spPr>
        <p:txBody>
          <a:bodyPr>
            <a:spAutoFit/>
          </a:bodyPr>
          <a:lstStyle/>
          <a:p>
            <a:r>
              <a:rPr lang="en-GB" sz="2200" b="1" dirty="0">
                <a:solidFill>
                  <a:schemeClr val="bg2">
                    <a:lumMod val="10000"/>
                  </a:schemeClr>
                </a:solidFill>
              </a:rPr>
              <a:t>What is a Docker Image?</a:t>
            </a:r>
          </a:p>
          <a:p>
            <a:r>
              <a:rPr lang="en-GB" dirty="0"/>
              <a:t>A Docker Image is like</a:t>
            </a:r>
          </a:p>
        </p:txBody>
      </p:sp>
      <p:sp>
        <p:nvSpPr>
          <p:cNvPr id="9" name="Rectangle 8"/>
          <p:cNvSpPr/>
          <p:nvPr/>
        </p:nvSpPr>
        <p:spPr>
          <a:xfrm>
            <a:off x="4570627" y="2691272"/>
            <a:ext cx="4573373" cy="1754326"/>
          </a:xfrm>
          <a:prstGeom prst="rect">
            <a:avLst/>
          </a:prstGeom>
        </p:spPr>
        <p:txBody>
          <a:bodyPr wrap="square">
            <a:spAutoFit/>
          </a:bodyPr>
          <a:lstStyle/>
          <a:p>
            <a:r>
              <a:rPr lang="en-GB" sz="2200" b="1" dirty="0">
                <a:solidFill>
                  <a:schemeClr val="bg2">
                    <a:lumMod val="10000"/>
                  </a:schemeClr>
                </a:solidFill>
              </a:rPr>
              <a:t>What is a </a:t>
            </a:r>
            <a:r>
              <a:rPr lang="en-GB" sz="2200" b="1" dirty="0" err="1">
                <a:solidFill>
                  <a:schemeClr val="bg2">
                    <a:lumMod val="10000"/>
                  </a:schemeClr>
                </a:solidFill>
              </a:rPr>
              <a:t>Dockerfile</a:t>
            </a:r>
            <a:r>
              <a:rPr lang="en-GB" sz="2200" b="1" dirty="0" smtClean="0">
                <a:solidFill>
                  <a:schemeClr val="bg2">
                    <a:lumMod val="10000"/>
                  </a:schemeClr>
                </a:solidFill>
              </a:rPr>
              <a:t>?</a:t>
            </a:r>
          </a:p>
          <a:p>
            <a:r>
              <a:rPr lang="en-GB" sz="1400" i="1" dirty="0"/>
              <a:t>INSTRUCTIONS TO BEATING 1ST GYM</a:t>
            </a:r>
            <a:endParaRPr lang="en-GB" sz="1400" b="1" dirty="0">
              <a:solidFill>
                <a:schemeClr val="bg2">
                  <a:lumMod val="10000"/>
                </a:schemeClr>
              </a:solidFill>
            </a:endParaRPr>
          </a:p>
          <a:p>
            <a:r>
              <a:rPr lang="en-GB" dirty="0"/>
              <a:t>- Choose </a:t>
            </a:r>
            <a:r>
              <a:rPr lang="en-GB" dirty="0" err="1"/>
              <a:t>Squirtle</a:t>
            </a:r>
            <a:r>
              <a:rPr lang="en-GB" dirty="0"/>
              <a:t> </a:t>
            </a:r>
            <a:r>
              <a:rPr lang="en-GB" i="1" dirty="0"/>
              <a:t>as your starter </a:t>
            </a:r>
            <a:r>
              <a:rPr lang="en-GB" i="1" dirty="0" err="1"/>
              <a:t>Pokemon</a:t>
            </a:r>
            <a:endParaRPr lang="en-GB" dirty="0"/>
          </a:p>
          <a:p>
            <a:r>
              <a:rPr lang="en-GB" i="1" dirty="0" smtClean="0"/>
              <a:t>- Train </a:t>
            </a:r>
            <a:r>
              <a:rPr lang="en-GB" i="1" dirty="0"/>
              <a:t>until </a:t>
            </a:r>
            <a:r>
              <a:rPr lang="en-GB" i="1" dirty="0" err="1"/>
              <a:t>Squirtle</a:t>
            </a:r>
            <a:r>
              <a:rPr lang="en-GB" i="1" dirty="0"/>
              <a:t> is level </a:t>
            </a:r>
            <a:r>
              <a:rPr lang="en-GB" i="1" dirty="0" smtClean="0"/>
              <a:t>10</a:t>
            </a:r>
          </a:p>
          <a:p>
            <a:r>
              <a:rPr lang="en-GB" i="1" dirty="0" smtClean="0"/>
              <a:t>- Stop </a:t>
            </a:r>
            <a:r>
              <a:rPr lang="en-GB" i="1" dirty="0"/>
              <a:t>at </a:t>
            </a:r>
            <a:r>
              <a:rPr lang="en-GB" i="1" dirty="0" err="1"/>
              <a:t>Pokecenter</a:t>
            </a:r>
            <a:r>
              <a:rPr lang="en-GB" i="1" dirty="0"/>
              <a:t> and heal </a:t>
            </a:r>
            <a:r>
              <a:rPr lang="en-GB" i="1" dirty="0" err="1"/>
              <a:t>Pokemon</a:t>
            </a:r>
            <a:endParaRPr lang="en-GB" i="1" dirty="0" smtClean="0"/>
          </a:p>
          <a:p>
            <a:r>
              <a:rPr lang="en-GB" dirty="0" smtClean="0"/>
              <a:t>- Fight leader </a:t>
            </a:r>
            <a:r>
              <a:rPr lang="en-GB" dirty="0"/>
              <a:t>using the </a:t>
            </a:r>
            <a:r>
              <a:rPr lang="en-GB" dirty="0" smtClean="0"/>
              <a:t>move “</a:t>
            </a:r>
            <a:r>
              <a:rPr lang="en-GB" dirty="0" err="1" smtClean="0"/>
              <a:t>Watergun</a:t>
            </a:r>
            <a:r>
              <a:rPr lang="en-GB" dirty="0"/>
              <a:t>”</a:t>
            </a:r>
          </a:p>
        </p:txBody>
      </p:sp>
    </p:spTree>
    <p:extLst>
      <p:ext uri="{BB962C8B-B14F-4D97-AF65-F5344CB8AC3E}">
        <p14:creationId xmlns:p14="http://schemas.microsoft.com/office/powerpoint/2010/main" val="2684883086"/>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7</a:t>
            </a:fld>
            <a:endParaRPr lang="en-US" dirty="0"/>
          </a:p>
        </p:txBody>
      </p:sp>
      <p:pic>
        <p:nvPicPr>
          <p:cNvPr id="7" name="Picture 2" descr="Related image"/>
          <p:cNvPicPr>
            <a:picLocks noGrp="1" noChangeAspect="1" noChangeArrowheads="1"/>
          </p:cNvPicPr>
          <p:nvPr>
            <p:ph idx="1"/>
          </p:nvPr>
        </p:nvPicPr>
        <p:blipFill>
          <a:blip r:embed="rId3" cstate="email">
            <a:extLst>
              <a:ext uri="{28A0092B-C50C-407E-A947-70E740481C1C}">
                <a14:useLocalDpi xmlns:a14="http://schemas.microsoft.com/office/drawing/2010/main" val="0"/>
              </a:ext>
            </a:extLst>
          </a:blip>
          <a:srcRect/>
          <a:stretch>
            <a:fillRect/>
          </a:stretch>
        </p:blipFill>
        <p:spPr bwMode="auto">
          <a:xfrm>
            <a:off x="439226" y="98955"/>
            <a:ext cx="4559912" cy="2198335"/>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Image result for groovy"/>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81108" y="370770"/>
            <a:ext cx="3342842" cy="1654706"/>
          </a:xfrm>
          <a:prstGeom prst="rect">
            <a:avLst/>
          </a:prstGeom>
          <a:noFill/>
          <a:extLst>
            <a:ext uri="{909E8E84-426E-40dd-AFC4-6F175D3DCCD1}">
              <a14:hiddenFill xmlns="" xmlns:a14="http://schemas.microsoft.com/office/drawing/2010/main">
                <a:solidFill>
                  <a:srgbClr val="FFFFFF"/>
                </a:solidFill>
              </a14:hiddenFill>
            </a:ext>
          </a:extLst>
        </p:spPr>
      </p:pic>
      <p:pic>
        <p:nvPicPr>
          <p:cNvPr id="3080" name="Picture 8" descr="Image result for gitlab"/>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18258" y="2643757"/>
            <a:ext cx="3468542" cy="1233098"/>
          </a:xfrm>
          <a:prstGeom prst="rect">
            <a:avLst/>
          </a:prstGeom>
          <a:noFill/>
          <a:extLst>
            <a:ext uri="{909E8E84-426E-40dd-AFC4-6F175D3DCCD1}">
              <a14:hiddenFill xmlns="" xmlns:a14="http://schemas.microsoft.com/office/drawing/2010/main">
                <a:solidFill>
                  <a:srgbClr val="FFFFFF"/>
                </a:solidFill>
              </a14:hiddenFill>
            </a:ext>
          </a:extLst>
        </p:spPr>
      </p:pic>
      <p:pic>
        <p:nvPicPr>
          <p:cNvPr id="3082" name="Picture 10" descr="Image result for openstack"/>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36373" y="2643757"/>
            <a:ext cx="4765619" cy="131001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154231322"/>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SECOND ROUND</a:t>
            </a:r>
            <a:endParaRPr lang="en-GB" sz="4000" dirty="0"/>
          </a:p>
        </p:txBody>
      </p:sp>
      <p:sp>
        <p:nvSpPr>
          <p:cNvPr id="3" name="Text Placeholder 2"/>
          <p:cNvSpPr>
            <a:spLocks noGrp="1"/>
          </p:cNvSpPr>
          <p:nvPr>
            <p:ph type="body" idx="10"/>
          </p:nvPr>
        </p:nvSpPr>
        <p:spPr/>
        <p:txBody>
          <a:bodyPr/>
          <a:lstStyle/>
          <a:p>
            <a:r>
              <a:rPr lang="en-GB" b="1" dirty="0">
                <a:solidFill>
                  <a:srgbClr val="0055A0"/>
                </a:solidFill>
              </a:rPr>
              <a:t>Jenkins Migration to </a:t>
            </a:r>
            <a:r>
              <a:rPr lang="en-GB" b="1" dirty="0" err="1">
                <a:solidFill>
                  <a:srgbClr val="0055A0"/>
                </a:solidFill>
              </a:rPr>
              <a:t>OpenShift</a:t>
            </a:r>
            <a:endParaRPr lang="en-GB" dirty="0"/>
          </a:p>
        </p:txBody>
      </p:sp>
      <p:sp>
        <p:nvSpPr>
          <p:cNvPr id="6" name="Slide Number Placeholder 5"/>
          <p:cNvSpPr>
            <a:spLocks noGrp="1"/>
          </p:cNvSpPr>
          <p:nvPr>
            <p:ph type="sldNum" sz="quarter" idx="13"/>
          </p:nvPr>
        </p:nvSpPr>
        <p:spPr/>
        <p:txBody>
          <a:bodyPr/>
          <a:lstStyle/>
          <a:p>
            <a:fld id="{17918391-D411-FE40-AAD7-861AE5233E0E}" type="slidenum">
              <a:rPr lang="en-US" smtClean="0"/>
              <a:pPr/>
              <a:t>8</a:t>
            </a:fld>
            <a:endParaRPr lang="en-US" dirty="0"/>
          </a:p>
        </p:txBody>
      </p:sp>
      <p:pic>
        <p:nvPicPr>
          <p:cNvPr id="7" name="Picture 2" descr="Resultado de imagen de OPENSHIFT"/>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05891" y="1833611"/>
            <a:ext cx="2107924" cy="225196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Related imag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40622" y="339620"/>
            <a:ext cx="2537691" cy="1223421"/>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8" descr="Image result for gitlab"/>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90389" y="500024"/>
            <a:ext cx="2538927" cy="902611"/>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Right Arrow 9"/>
          <p:cNvSpPr/>
          <p:nvPr/>
        </p:nvSpPr>
        <p:spPr>
          <a:xfrm>
            <a:off x="4411133" y="889000"/>
            <a:ext cx="691802" cy="4064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Right Arrow 11"/>
          <p:cNvSpPr/>
          <p:nvPr/>
        </p:nvSpPr>
        <p:spPr>
          <a:xfrm rot="5400000">
            <a:off x="6213951" y="1320222"/>
            <a:ext cx="691802" cy="40640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711259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Straight Connector 52"/>
          <p:cNvCxnSpPr>
            <a:stCxn id="51" idx="0"/>
          </p:cNvCxnSpPr>
          <p:nvPr/>
        </p:nvCxnSpPr>
        <p:spPr>
          <a:xfrm flipH="1">
            <a:off x="2305469" y="740605"/>
            <a:ext cx="798001" cy="8467"/>
          </a:xfrm>
          <a:prstGeom prst="line">
            <a:avLst/>
          </a:prstGeom>
        </p:spPr>
        <p:style>
          <a:lnRef idx="2">
            <a:schemeClr val="dk1"/>
          </a:lnRef>
          <a:fillRef idx="0">
            <a:schemeClr val="dk1"/>
          </a:fillRef>
          <a:effectRef idx="1">
            <a:schemeClr val="dk1"/>
          </a:effectRef>
          <a:fontRef idx="minor">
            <a:schemeClr val="tx1"/>
          </a:fontRef>
        </p:style>
      </p:cxnSp>
      <p:cxnSp>
        <p:nvCxnSpPr>
          <p:cNvPr id="50" name="Straight Connector 49"/>
          <p:cNvCxnSpPr/>
          <p:nvPr/>
        </p:nvCxnSpPr>
        <p:spPr>
          <a:xfrm flipH="1" flipV="1">
            <a:off x="3591753" y="732138"/>
            <a:ext cx="1522352" cy="22392"/>
          </a:xfrm>
          <a:prstGeom prst="line">
            <a:avLst/>
          </a:prstGeom>
        </p:spPr>
        <p:style>
          <a:lnRef idx="2">
            <a:schemeClr val="dk1"/>
          </a:lnRef>
          <a:fillRef idx="0">
            <a:schemeClr val="dk1"/>
          </a:fillRef>
          <a:effectRef idx="1">
            <a:schemeClr val="dk1"/>
          </a:effectRef>
          <a:fontRef idx="minor">
            <a:schemeClr val="tx1"/>
          </a:fontRef>
        </p:style>
      </p:cxnSp>
      <p:cxnSp>
        <p:nvCxnSpPr>
          <p:cNvPr id="44" name="Straight Connector 43"/>
          <p:cNvCxnSpPr/>
          <p:nvPr/>
        </p:nvCxnSpPr>
        <p:spPr>
          <a:xfrm flipH="1">
            <a:off x="5589055" y="749072"/>
            <a:ext cx="2423774" cy="0"/>
          </a:xfrm>
          <a:prstGeom prst="line">
            <a:avLst/>
          </a:prstGeom>
        </p:spPr>
        <p:style>
          <a:lnRef idx="2">
            <a:schemeClr val="dk1"/>
          </a:lnRef>
          <a:fillRef idx="0">
            <a:schemeClr val="dk1"/>
          </a:fillRef>
          <a:effectRef idx="1">
            <a:schemeClr val="dk1"/>
          </a:effectRef>
          <a:fontRef idx="minor">
            <a:schemeClr val="tx1"/>
          </a:fontRef>
        </p:style>
      </p:cxnSp>
      <p:sp>
        <p:nvSpPr>
          <p:cNvPr id="2" name="Title 1"/>
          <p:cNvSpPr>
            <a:spLocks noGrp="1"/>
          </p:cNvSpPr>
          <p:nvPr>
            <p:ph type="title"/>
          </p:nvPr>
        </p:nvSpPr>
        <p:spPr/>
        <p:txBody>
          <a:bodyPr>
            <a:normAutofit/>
          </a:bodyPr>
          <a:lstStyle/>
          <a:p>
            <a:r>
              <a:rPr lang="en-US" sz="4000" dirty="0" smtClean="0"/>
              <a:t>Model</a:t>
            </a:r>
            <a:endParaRPr lang="en-GB" sz="4000" dirty="0"/>
          </a:p>
        </p:txBody>
      </p:sp>
      <p:sp>
        <p:nvSpPr>
          <p:cNvPr id="3" name="Content Placeholder 2"/>
          <p:cNvSpPr>
            <a:spLocks noGrp="1"/>
          </p:cNvSpPr>
          <p:nvPr>
            <p:ph idx="1"/>
          </p:nvPr>
        </p:nvSpPr>
        <p:spPr/>
        <p:txBody>
          <a:bodyPr/>
          <a:lstStyle/>
          <a:p>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2" descr="Image result for maste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55032" y="1788161"/>
            <a:ext cx="1943768" cy="194376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5109372" y="1515863"/>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7621254" y="2181292"/>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6093692" y="2677327"/>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4776456" y="2898144"/>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3591753" y="2232744"/>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6630556" y="1260860"/>
            <a:ext cx="812599" cy="105460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mage result for agent"/>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flipH="1">
            <a:off x="3882353" y="853096"/>
            <a:ext cx="812599" cy="105460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Connector 15"/>
          <p:cNvCxnSpPr/>
          <p:nvPr/>
        </p:nvCxnSpPr>
        <p:spPr>
          <a:xfrm flipH="1">
            <a:off x="3045011" y="1617133"/>
            <a:ext cx="837342" cy="426031"/>
          </a:xfrm>
          <a:prstGeom prst="line">
            <a:avLst/>
          </a:prstGeom>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flipH="1">
            <a:off x="2794580" y="2839508"/>
            <a:ext cx="718640" cy="0"/>
          </a:xfrm>
          <a:prstGeom prst="line">
            <a:avLst/>
          </a:prstGeom>
        </p:spPr>
        <p:style>
          <a:lnRef idx="2">
            <a:schemeClr val="dk1"/>
          </a:lnRef>
          <a:fillRef idx="0">
            <a:schemeClr val="dk1"/>
          </a:fillRef>
          <a:effectRef idx="1">
            <a:schemeClr val="dk1"/>
          </a:effectRef>
          <a:fontRef idx="minor">
            <a:schemeClr val="tx1"/>
          </a:fontRef>
        </p:style>
      </p:cxnSp>
      <p:cxnSp>
        <p:nvCxnSpPr>
          <p:cNvPr id="24" name="Straight Connector 23"/>
          <p:cNvCxnSpPr/>
          <p:nvPr/>
        </p:nvCxnSpPr>
        <p:spPr>
          <a:xfrm flipH="1">
            <a:off x="3098800" y="2108200"/>
            <a:ext cx="2004135" cy="59267"/>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p:cNvCxnSpPr/>
          <p:nvPr/>
        </p:nvCxnSpPr>
        <p:spPr>
          <a:xfrm flipH="1" flipV="1">
            <a:off x="2935561" y="3542669"/>
            <a:ext cx="1840895" cy="189260"/>
          </a:xfrm>
          <a:prstGeom prst="line">
            <a:avLst/>
          </a:prstGeom>
        </p:spPr>
        <p:style>
          <a:lnRef idx="2">
            <a:schemeClr val="dk1"/>
          </a:lnRef>
          <a:fillRef idx="0">
            <a:schemeClr val="dk1"/>
          </a:fillRef>
          <a:effectRef idx="1">
            <a:schemeClr val="dk1"/>
          </a:effectRef>
          <a:fontRef idx="minor">
            <a:schemeClr val="tx1"/>
          </a:fontRef>
        </p:style>
      </p:cxnSp>
      <p:cxnSp>
        <p:nvCxnSpPr>
          <p:cNvPr id="30" name="Elbow Connector 29"/>
          <p:cNvCxnSpPr/>
          <p:nvPr/>
        </p:nvCxnSpPr>
        <p:spPr>
          <a:xfrm rot="10800000" flipV="1">
            <a:off x="5689600" y="3204627"/>
            <a:ext cx="404092" cy="220817"/>
          </a:xfrm>
          <a:prstGeom prst="bentConnector3">
            <a:avLst/>
          </a:prstGeom>
        </p:spPr>
        <p:style>
          <a:lnRef idx="2">
            <a:schemeClr val="dk1"/>
          </a:lnRef>
          <a:fillRef idx="0">
            <a:schemeClr val="dk1"/>
          </a:fillRef>
          <a:effectRef idx="1">
            <a:schemeClr val="dk1"/>
          </a:effectRef>
          <a:fontRef idx="minor">
            <a:schemeClr val="tx1"/>
          </a:fontRef>
        </p:style>
      </p:cxnSp>
      <p:cxnSp>
        <p:nvCxnSpPr>
          <p:cNvPr id="32" name="Straight Connector 31"/>
          <p:cNvCxnSpPr/>
          <p:nvPr/>
        </p:nvCxnSpPr>
        <p:spPr>
          <a:xfrm>
            <a:off x="5689600" y="3425445"/>
            <a:ext cx="0" cy="668349"/>
          </a:xfrm>
          <a:prstGeom prst="line">
            <a:avLst/>
          </a:prstGeom>
        </p:spPr>
        <p:style>
          <a:lnRef idx="2">
            <a:schemeClr val="dk1"/>
          </a:lnRef>
          <a:fillRef idx="0">
            <a:schemeClr val="dk1"/>
          </a:fillRef>
          <a:effectRef idx="1">
            <a:schemeClr val="dk1"/>
          </a:effectRef>
          <a:fontRef idx="minor">
            <a:schemeClr val="tx1"/>
          </a:fontRef>
        </p:style>
      </p:cxnSp>
      <p:cxnSp>
        <p:nvCxnSpPr>
          <p:cNvPr id="34" name="Straight Connector 33"/>
          <p:cNvCxnSpPr/>
          <p:nvPr/>
        </p:nvCxnSpPr>
        <p:spPr>
          <a:xfrm flipH="1">
            <a:off x="2048933" y="4093794"/>
            <a:ext cx="3640667" cy="0"/>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p:nvPr/>
        </p:nvCxnSpPr>
        <p:spPr>
          <a:xfrm flipV="1">
            <a:off x="2048933" y="3835953"/>
            <a:ext cx="0" cy="257842"/>
          </a:xfrm>
          <a:prstGeom prst="line">
            <a:avLst/>
          </a:prstGeom>
        </p:spPr>
        <p:style>
          <a:lnRef idx="2">
            <a:schemeClr val="dk1"/>
          </a:lnRef>
          <a:fillRef idx="0">
            <a:schemeClr val="dk1"/>
          </a:fillRef>
          <a:effectRef idx="1">
            <a:schemeClr val="dk1"/>
          </a:effectRef>
          <a:fontRef idx="minor">
            <a:schemeClr val="tx1"/>
          </a:fontRef>
        </p:style>
      </p:cxnSp>
      <p:sp>
        <p:nvSpPr>
          <p:cNvPr id="40" name="Freeform 39"/>
          <p:cNvSpPr/>
          <p:nvPr/>
        </p:nvSpPr>
        <p:spPr>
          <a:xfrm>
            <a:off x="921464" y="440267"/>
            <a:ext cx="6169993" cy="3945466"/>
          </a:xfrm>
          <a:custGeom>
            <a:avLst/>
            <a:gdLst>
              <a:gd name="connsiteX0" fmla="*/ 5809536 w 6169993"/>
              <a:gd name="connsiteY0" fmla="*/ 1354666 h 3945466"/>
              <a:gd name="connsiteX1" fmla="*/ 5758736 w 6169993"/>
              <a:gd name="connsiteY1" fmla="*/ 1346200 h 3945466"/>
              <a:gd name="connsiteX2" fmla="*/ 5733336 w 6169993"/>
              <a:gd name="connsiteY2" fmla="*/ 1354666 h 3945466"/>
              <a:gd name="connsiteX3" fmla="*/ 5665603 w 6169993"/>
              <a:gd name="connsiteY3" fmla="*/ 1320800 h 3945466"/>
              <a:gd name="connsiteX4" fmla="*/ 5614803 w 6169993"/>
              <a:gd name="connsiteY4" fmla="*/ 1303866 h 3945466"/>
              <a:gd name="connsiteX5" fmla="*/ 5589403 w 6169993"/>
              <a:gd name="connsiteY5" fmla="*/ 1270000 h 3945466"/>
              <a:gd name="connsiteX6" fmla="*/ 5572469 w 6169993"/>
              <a:gd name="connsiteY6" fmla="*/ 1244600 h 3945466"/>
              <a:gd name="connsiteX7" fmla="*/ 5547069 w 6169993"/>
              <a:gd name="connsiteY7" fmla="*/ 1236133 h 3945466"/>
              <a:gd name="connsiteX8" fmla="*/ 5538603 w 6169993"/>
              <a:gd name="connsiteY8" fmla="*/ 1117600 h 3945466"/>
              <a:gd name="connsiteX9" fmla="*/ 5513203 w 6169993"/>
              <a:gd name="connsiteY9" fmla="*/ 1083733 h 3945466"/>
              <a:gd name="connsiteX10" fmla="*/ 5487803 w 6169993"/>
              <a:gd name="connsiteY10" fmla="*/ 1041400 h 3945466"/>
              <a:gd name="connsiteX11" fmla="*/ 5470869 w 6169993"/>
              <a:gd name="connsiteY11" fmla="*/ 1007533 h 3945466"/>
              <a:gd name="connsiteX12" fmla="*/ 5453936 w 6169993"/>
              <a:gd name="connsiteY12" fmla="*/ 956733 h 3945466"/>
              <a:gd name="connsiteX13" fmla="*/ 5428536 w 6169993"/>
              <a:gd name="connsiteY13" fmla="*/ 939800 h 3945466"/>
              <a:gd name="connsiteX14" fmla="*/ 5411603 w 6169993"/>
              <a:gd name="connsiteY14" fmla="*/ 922866 h 3945466"/>
              <a:gd name="connsiteX15" fmla="*/ 5386203 w 6169993"/>
              <a:gd name="connsiteY15" fmla="*/ 914400 h 3945466"/>
              <a:gd name="connsiteX16" fmla="*/ 5267669 w 6169993"/>
              <a:gd name="connsiteY16" fmla="*/ 905933 h 3945466"/>
              <a:gd name="connsiteX17" fmla="*/ 5216869 w 6169993"/>
              <a:gd name="connsiteY17" fmla="*/ 897466 h 3945466"/>
              <a:gd name="connsiteX18" fmla="*/ 5149136 w 6169993"/>
              <a:gd name="connsiteY18" fmla="*/ 905933 h 3945466"/>
              <a:gd name="connsiteX19" fmla="*/ 5064469 w 6169993"/>
              <a:gd name="connsiteY19" fmla="*/ 914400 h 3945466"/>
              <a:gd name="connsiteX20" fmla="*/ 5039069 w 6169993"/>
              <a:gd name="connsiteY20" fmla="*/ 922866 h 3945466"/>
              <a:gd name="connsiteX21" fmla="*/ 4954403 w 6169993"/>
              <a:gd name="connsiteY21" fmla="*/ 880533 h 3945466"/>
              <a:gd name="connsiteX22" fmla="*/ 4886669 w 6169993"/>
              <a:gd name="connsiteY22" fmla="*/ 855133 h 3945466"/>
              <a:gd name="connsiteX23" fmla="*/ 4844336 w 6169993"/>
              <a:gd name="connsiteY23" fmla="*/ 795866 h 3945466"/>
              <a:gd name="connsiteX24" fmla="*/ 4835869 w 6169993"/>
              <a:gd name="connsiteY24" fmla="*/ 770466 h 3945466"/>
              <a:gd name="connsiteX25" fmla="*/ 4810469 w 6169993"/>
              <a:gd name="connsiteY25" fmla="*/ 762000 h 3945466"/>
              <a:gd name="connsiteX26" fmla="*/ 4793536 w 6169993"/>
              <a:gd name="connsiteY26" fmla="*/ 745066 h 3945466"/>
              <a:gd name="connsiteX27" fmla="*/ 4751203 w 6169993"/>
              <a:gd name="connsiteY27" fmla="*/ 719666 h 3945466"/>
              <a:gd name="connsiteX28" fmla="*/ 4717336 w 6169993"/>
              <a:gd name="connsiteY28" fmla="*/ 660400 h 3945466"/>
              <a:gd name="connsiteX29" fmla="*/ 4691936 w 6169993"/>
              <a:gd name="connsiteY29" fmla="*/ 635000 h 3945466"/>
              <a:gd name="connsiteX30" fmla="*/ 4675003 w 6169993"/>
              <a:gd name="connsiteY30" fmla="*/ 550333 h 3945466"/>
              <a:gd name="connsiteX31" fmla="*/ 4666536 w 6169993"/>
              <a:gd name="connsiteY31" fmla="*/ 524933 h 3945466"/>
              <a:gd name="connsiteX32" fmla="*/ 4624203 w 6169993"/>
              <a:gd name="connsiteY32" fmla="*/ 474133 h 3945466"/>
              <a:gd name="connsiteX33" fmla="*/ 4607269 w 6169993"/>
              <a:gd name="connsiteY33" fmla="*/ 431800 h 3945466"/>
              <a:gd name="connsiteX34" fmla="*/ 4581869 w 6169993"/>
              <a:gd name="connsiteY34" fmla="*/ 381000 h 3945466"/>
              <a:gd name="connsiteX35" fmla="*/ 4548003 w 6169993"/>
              <a:gd name="connsiteY35" fmla="*/ 364066 h 3945466"/>
              <a:gd name="connsiteX36" fmla="*/ 4395603 w 6169993"/>
              <a:gd name="connsiteY36" fmla="*/ 296333 h 3945466"/>
              <a:gd name="connsiteX37" fmla="*/ 4319403 w 6169993"/>
              <a:gd name="connsiteY37" fmla="*/ 270933 h 3945466"/>
              <a:gd name="connsiteX38" fmla="*/ 4251669 w 6169993"/>
              <a:gd name="connsiteY38" fmla="*/ 254000 h 3945466"/>
              <a:gd name="connsiteX39" fmla="*/ 4141603 w 6169993"/>
              <a:gd name="connsiteY39" fmla="*/ 254000 h 3945466"/>
              <a:gd name="connsiteX40" fmla="*/ 4056936 w 6169993"/>
              <a:gd name="connsiteY40" fmla="*/ 203200 h 3945466"/>
              <a:gd name="connsiteX41" fmla="*/ 3828336 w 6169993"/>
              <a:gd name="connsiteY41" fmla="*/ 186266 h 3945466"/>
              <a:gd name="connsiteX42" fmla="*/ 3692869 w 6169993"/>
              <a:gd name="connsiteY42" fmla="*/ 160866 h 3945466"/>
              <a:gd name="connsiteX43" fmla="*/ 3633603 w 6169993"/>
              <a:gd name="connsiteY43" fmla="*/ 135466 h 3945466"/>
              <a:gd name="connsiteX44" fmla="*/ 3616669 w 6169993"/>
              <a:gd name="connsiteY44" fmla="*/ 118533 h 3945466"/>
              <a:gd name="connsiteX45" fmla="*/ 3506603 w 6169993"/>
              <a:gd name="connsiteY45" fmla="*/ 101600 h 3945466"/>
              <a:gd name="connsiteX46" fmla="*/ 3481203 w 6169993"/>
              <a:gd name="connsiteY46" fmla="*/ 93133 h 3945466"/>
              <a:gd name="connsiteX47" fmla="*/ 3447336 w 6169993"/>
              <a:gd name="connsiteY47" fmla="*/ 76200 h 3945466"/>
              <a:gd name="connsiteX48" fmla="*/ 3413469 w 6169993"/>
              <a:gd name="connsiteY48" fmla="*/ 67733 h 3945466"/>
              <a:gd name="connsiteX49" fmla="*/ 3286469 w 6169993"/>
              <a:gd name="connsiteY49" fmla="*/ 42333 h 3945466"/>
              <a:gd name="connsiteX50" fmla="*/ 3252603 w 6169993"/>
              <a:gd name="connsiteY50" fmla="*/ 25400 h 3945466"/>
              <a:gd name="connsiteX51" fmla="*/ 3227203 w 6169993"/>
              <a:gd name="connsiteY51" fmla="*/ 8466 h 3945466"/>
              <a:gd name="connsiteX52" fmla="*/ 3117136 w 6169993"/>
              <a:gd name="connsiteY52" fmla="*/ 0 h 3945466"/>
              <a:gd name="connsiteX53" fmla="*/ 2626069 w 6169993"/>
              <a:gd name="connsiteY53" fmla="*/ 50800 h 3945466"/>
              <a:gd name="connsiteX54" fmla="*/ 2549869 w 6169993"/>
              <a:gd name="connsiteY54" fmla="*/ 76200 h 3945466"/>
              <a:gd name="connsiteX55" fmla="*/ 2524469 w 6169993"/>
              <a:gd name="connsiteY55" fmla="*/ 59266 h 3945466"/>
              <a:gd name="connsiteX56" fmla="*/ 2431336 w 6169993"/>
              <a:gd name="connsiteY56" fmla="*/ 127000 h 3945466"/>
              <a:gd name="connsiteX57" fmla="*/ 2405936 w 6169993"/>
              <a:gd name="connsiteY57" fmla="*/ 152400 h 3945466"/>
              <a:gd name="connsiteX58" fmla="*/ 2397469 w 6169993"/>
              <a:gd name="connsiteY58" fmla="*/ 177800 h 3945466"/>
              <a:gd name="connsiteX59" fmla="*/ 2465203 w 6169993"/>
              <a:gd name="connsiteY59" fmla="*/ 313266 h 3945466"/>
              <a:gd name="connsiteX60" fmla="*/ 2516003 w 6169993"/>
              <a:gd name="connsiteY60" fmla="*/ 338666 h 3945466"/>
              <a:gd name="connsiteX61" fmla="*/ 2541403 w 6169993"/>
              <a:gd name="connsiteY61" fmla="*/ 355600 h 3945466"/>
              <a:gd name="connsiteX62" fmla="*/ 2651469 w 6169993"/>
              <a:gd name="connsiteY62" fmla="*/ 389466 h 3945466"/>
              <a:gd name="connsiteX63" fmla="*/ 2719203 w 6169993"/>
              <a:gd name="connsiteY63" fmla="*/ 397933 h 3945466"/>
              <a:gd name="connsiteX64" fmla="*/ 3108669 w 6169993"/>
              <a:gd name="connsiteY64" fmla="*/ 389466 h 3945466"/>
              <a:gd name="connsiteX65" fmla="*/ 3210269 w 6169993"/>
              <a:gd name="connsiteY65" fmla="*/ 372533 h 3945466"/>
              <a:gd name="connsiteX66" fmla="*/ 3269536 w 6169993"/>
              <a:gd name="connsiteY66" fmla="*/ 355600 h 3945466"/>
              <a:gd name="connsiteX67" fmla="*/ 3328803 w 6169993"/>
              <a:gd name="connsiteY67" fmla="*/ 347133 h 3945466"/>
              <a:gd name="connsiteX68" fmla="*/ 3379603 w 6169993"/>
              <a:gd name="connsiteY68" fmla="*/ 338666 h 3945466"/>
              <a:gd name="connsiteX69" fmla="*/ 3421936 w 6169993"/>
              <a:gd name="connsiteY69" fmla="*/ 347133 h 3945466"/>
              <a:gd name="connsiteX70" fmla="*/ 3447336 w 6169993"/>
              <a:gd name="connsiteY70" fmla="*/ 355600 h 3945466"/>
              <a:gd name="connsiteX71" fmla="*/ 3565869 w 6169993"/>
              <a:gd name="connsiteY71" fmla="*/ 381000 h 3945466"/>
              <a:gd name="connsiteX72" fmla="*/ 3675936 w 6169993"/>
              <a:gd name="connsiteY72" fmla="*/ 406400 h 3945466"/>
              <a:gd name="connsiteX73" fmla="*/ 3735203 w 6169993"/>
              <a:gd name="connsiteY73" fmla="*/ 414866 h 3945466"/>
              <a:gd name="connsiteX74" fmla="*/ 3777536 w 6169993"/>
              <a:gd name="connsiteY74" fmla="*/ 423333 h 3945466"/>
              <a:gd name="connsiteX75" fmla="*/ 3794469 w 6169993"/>
              <a:gd name="connsiteY75" fmla="*/ 448733 h 3945466"/>
              <a:gd name="connsiteX76" fmla="*/ 3811403 w 6169993"/>
              <a:gd name="connsiteY76" fmla="*/ 516466 h 3945466"/>
              <a:gd name="connsiteX77" fmla="*/ 3845269 w 6169993"/>
              <a:gd name="connsiteY77" fmla="*/ 533400 h 3945466"/>
              <a:gd name="connsiteX78" fmla="*/ 3862203 w 6169993"/>
              <a:gd name="connsiteY78" fmla="*/ 550333 h 3945466"/>
              <a:gd name="connsiteX79" fmla="*/ 3921469 w 6169993"/>
              <a:gd name="connsiteY79" fmla="*/ 643466 h 3945466"/>
              <a:gd name="connsiteX80" fmla="*/ 3946869 w 6169993"/>
              <a:gd name="connsiteY80" fmla="*/ 753533 h 3945466"/>
              <a:gd name="connsiteX81" fmla="*/ 3963803 w 6169993"/>
              <a:gd name="connsiteY81" fmla="*/ 778933 h 3945466"/>
              <a:gd name="connsiteX82" fmla="*/ 3980736 w 6169993"/>
              <a:gd name="connsiteY82" fmla="*/ 889000 h 3945466"/>
              <a:gd name="connsiteX83" fmla="*/ 3997669 w 6169993"/>
              <a:gd name="connsiteY83" fmla="*/ 948266 h 3945466"/>
              <a:gd name="connsiteX84" fmla="*/ 4023069 w 6169993"/>
              <a:gd name="connsiteY84" fmla="*/ 1024466 h 3945466"/>
              <a:gd name="connsiteX85" fmla="*/ 4040003 w 6169993"/>
              <a:gd name="connsiteY85" fmla="*/ 1159933 h 3945466"/>
              <a:gd name="connsiteX86" fmla="*/ 4056936 w 6169993"/>
              <a:gd name="connsiteY86" fmla="*/ 1185333 h 3945466"/>
              <a:gd name="connsiteX87" fmla="*/ 4116203 w 6169993"/>
              <a:gd name="connsiteY87" fmla="*/ 1168400 h 3945466"/>
              <a:gd name="connsiteX88" fmla="*/ 4133136 w 6169993"/>
              <a:gd name="connsiteY88" fmla="*/ 1151466 h 3945466"/>
              <a:gd name="connsiteX89" fmla="*/ 4141603 w 6169993"/>
              <a:gd name="connsiteY89" fmla="*/ 1117600 h 3945466"/>
              <a:gd name="connsiteX90" fmla="*/ 4217803 w 6169993"/>
              <a:gd name="connsiteY90" fmla="*/ 1075266 h 3945466"/>
              <a:gd name="connsiteX91" fmla="*/ 4268603 w 6169993"/>
              <a:gd name="connsiteY91" fmla="*/ 1041400 h 3945466"/>
              <a:gd name="connsiteX92" fmla="*/ 4285536 w 6169993"/>
              <a:gd name="connsiteY92" fmla="*/ 1016000 h 3945466"/>
              <a:gd name="connsiteX93" fmla="*/ 4353269 w 6169993"/>
              <a:gd name="connsiteY93" fmla="*/ 999066 h 3945466"/>
              <a:gd name="connsiteX94" fmla="*/ 4395603 w 6169993"/>
              <a:gd name="connsiteY94" fmla="*/ 973666 h 3945466"/>
              <a:gd name="connsiteX95" fmla="*/ 4437936 w 6169993"/>
              <a:gd name="connsiteY95" fmla="*/ 965200 h 3945466"/>
              <a:gd name="connsiteX96" fmla="*/ 4590336 w 6169993"/>
              <a:gd name="connsiteY96" fmla="*/ 956733 h 3945466"/>
              <a:gd name="connsiteX97" fmla="*/ 4717336 w 6169993"/>
              <a:gd name="connsiteY97" fmla="*/ 965200 h 3945466"/>
              <a:gd name="connsiteX98" fmla="*/ 4742736 w 6169993"/>
              <a:gd name="connsiteY98" fmla="*/ 982133 h 3945466"/>
              <a:gd name="connsiteX99" fmla="*/ 4785069 w 6169993"/>
              <a:gd name="connsiteY99" fmla="*/ 990600 h 3945466"/>
              <a:gd name="connsiteX100" fmla="*/ 4827403 w 6169993"/>
              <a:gd name="connsiteY100" fmla="*/ 1016000 h 3945466"/>
              <a:gd name="connsiteX101" fmla="*/ 4861269 w 6169993"/>
              <a:gd name="connsiteY101" fmla="*/ 1032933 h 3945466"/>
              <a:gd name="connsiteX102" fmla="*/ 4895136 w 6169993"/>
              <a:gd name="connsiteY102" fmla="*/ 1041400 h 3945466"/>
              <a:gd name="connsiteX103" fmla="*/ 4971336 w 6169993"/>
              <a:gd name="connsiteY103" fmla="*/ 1083733 h 3945466"/>
              <a:gd name="connsiteX104" fmla="*/ 4988269 w 6169993"/>
              <a:gd name="connsiteY104" fmla="*/ 1109133 h 3945466"/>
              <a:gd name="connsiteX105" fmla="*/ 4996736 w 6169993"/>
              <a:gd name="connsiteY105" fmla="*/ 1134533 h 3945466"/>
              <a:gd name="connsiteX106" fmla="*/ 5039069 w 6169993"/>
              <a:gd name="connsiteY106" fmla="*/ 1143000 h 3945466"/>
              <a:gd name="connsiteX107" fmla="*/ 5089869 w 6169993"/>
              <a:gd name="connsiteY107" fmla="*/ 1176866 h 3945466"/>
              <a:gd name="connsiteX108" fmla="*/ 5132203 w 6169993"/>
              <a:gd name="connsiteY108" fmla="*/ 1227666 h 3945466"/>
              <a:gd name="connsiteX109" fmla="*/ 5140669 w 6169993"/>
              <a:gd name="connsiteY109" fmla="*/ 1270000 h 3945466"/>
              <a:gd name="connsiteX110" fmla="*/ 5157603 w 6169993"/>
              <a:gd name="connsiteY110" fmla="*/ 1295400 h 3945466"/>
              <a:gd name="connsiteX111" fmla="*/ 5174536 w 6169993"/>
              <a:gd name="connsiteY111" fmla="*/ 1329266 h 3945466"/>
              <a:gd name="connsiteX112" fmla="*/ 5208403 w 6169993"/>
              <a:gd name="connsiteY112" fmla="*/ 1371600 h 3945466"/>
              <a:gd name="connsiteX113" fmla="*/ 5208403 w 6169993"/>
              <a:gd name="connsiteY113" fmla="*/ 1778000 h 3945466"/>
              <a:gd name="connsiteX114" fmla="*/ 5183003 w 6169993"/>
              <a:gd name="connsiteY114" fmla="*/ 1811866 h 3945466"/>
              <a:gd name="connsiteX115" fmla="*/ 5166069 w 6169993"/>
              <a:gd name="connsiteY115" fmla="*/ 1845733 h 3945466"/>
              <a:gd name="connsiteX116" fmla="*/ 5157603 w 6169993"/>
              <a:gd name="connsiteY116" fmla="*/ 1896533 h 3945466"/>
              <a:gd name="connsiteX117" fmla="*/ 5140669 w 6169993"/>
              <a:gd name="connsiteY117" fmla="*/ 1989666 h 3945466"/>
              <a:gd name="connsiteX118" fmla="*/ 5123736 w 6169993"/>
              <a:gd name="connsiteY118" fmla="*/ 2006600 h 3945466"/>
              <a:gd name="connsiteX119" fmla="*/ 5089869 w 6169993"/>
              <a:gd name="connsiteY119" fmla="*/ 2108200 h 3945466"/>
              <a:gd name="connsiteX120" fmla="*/ 5064469 w 6169993"/>
              <a:gd name="connsiteY120" fmla="*/ 2167466 h 3945466"/>
              <a:gd name="connsiteX121" fmla="*/ 5022136 w 6169993"/>
              <a:gd name="connsiteY121" fmla="*/ 2260600 h 3945466"/>
              <a:gd name="connsiteX122" fmla="*/ 5030603 w 6169993"/>
              <a:gd name="connsiteY122" fmla="*/ 2362200 h 3945466"/>
              <a:gd name="connsiteX123" fmla="*/ 5030603 w 6169993"/>
              <a:gd name="connsiteY123" fmla="*/ 2438400 h 3945466"/>
              <a:gd name="connsiteX124" fmla="*/ 4844336 w 6169993"/>
              <a:gd name="connsiteY124" fmla="*/ 2446866 h 3945466"/>
              <a:gd name="connsiteX125" fmla="*/ 4759669 w 6169993"/>
              <a:gd name="connsiteY125" fmla="*/ 2438400 h 3945466"/>
              <a:gd name="connsiteX126" fmla="*/ 4734269 w 6169993"/>
              <a:gd name="connsiteY126" fmla="*/ 2429933 h 3945466"/>
              <a:gd name="connsiteX127" fmla="*/ 4531069 w 6169993"/>
              <a:gd name="connsiteY127" fmla="*/ 2446866 h 3945466"/>
              <a:gd name="connsiteX128" fmla="*/ 4539536 w 6169993"/>
              <a:gd name="connsiteY128" fmla="*/ 2480733 h 3945466"/>
              <a:gd name="connsiteX129" fmla="*/ 4759669 w 6169993"/>
              <a:gd name="connsiteY129" fmla="*/ 2497666 h 3945466"/>
              <a:gd name="connsiteX130" fmla="*/ 4971336 w 6169993"/>
              <a:gd name="connsiteY130" fmla="*/ 2514600 h 3945466"/>
              <a:gd name="connsiteX131" fmla="*/ 4996736 w 6169993"/>
              <a:gd name="connsiteY131" fmla="*/ 2506133 h 3945466"/>
              <a:gd name="connsiteX132" fmla="*/ 5039069 w 6169993"/>
              <a:gd name="connsiteY132" fmla="*/ 2497666 h 3945466"/>
              <a:gd name="connsiteX133" fmla="*/ 5056003 w 6169993"/>
              <a:gd name="connsiteY133" fmla="*/ 2480733 h 3945466"/>
              <a:gd name="connsiteX134" fmla="*/ 5098336 w 6169993"/>
              <a:gd name="connsiteY134" fmla="*/ 2438400 h 3945466"/>
              <a:gd name="connsiteX135" fmla="*/ 5132203 w 6169993"/>
              <a:gd name="connsiteY135" fmla="*/ 2429933 h 3945466"/>
              <a:gd name="connsiteX136" fmla="*/ 5157603 w 6169993"/>
              <a:gd name="connsiteY136" fmla="*/ 2463800 h 3945466"/>
              <a:gd name="connsiteX137" fmla="*/ 5208403 w 6169993"/>
              <a:gd name="connsiteY137" fmla="*/ 2429933 h 3945466"/>
              <a:gd name="connsiteX138" fmla="*/ 5242269 w 6169993"/>
              <a:gd name="connsiteY138" fmla="*/ 2413000 h 3945466"/>
              <a:gd name="connsiteX139" fmla="*/ 5284603 w 6169993"/>
              <a:gd name="connsiteY139" fmla="*/ 2370666 h 3945466"/>
              <a:gd name="connsiteX140" fmla="*/ 5318469 w 6169993"/>
              <a:gd name="connsiteY140" fmla="*/ 2336800 h 3945466"/>
              <a:gd name="connsiteX141" fmla="*/ 5369269 w 6169993"/>
              <a:gd name="connsiteY141" fmla="*/ 2302933 h 3945466"/>
              <a:gd name="connsiteX142" fmla="*/ 5420069 w 6169993"/>
              <a:gd name="connsiteY142" fmla="*/ 2260600 h 3945466"/>
              <a:gd name="connsiteX143" fmla="*/ 5437003 w 6169993"/>
              <a:gd name="connsiteY143" fmla="*/ 2226733 h 3945466"/>
              <a:gd name="connsiteX144" fmla="*/ 5496269 w 6169993"/>
              <a:gd name="connsiteY144" fmla="*/ 2175933 h 3945466"/>
              <a:gd name="connsiteX145" fmla="*/ 5521669 w 6169993"/>
              <a:gd name="connsiteY145" fmla="*/ 2142066 h 3945466"/>
              <a:gd name="connsiteX146" fmla="*/ 5572469 w 6169993"/>
              <a:gd name="connsiteY146" fmla="*/ 2133600 h 3945466"/>
              <a:gd name="connsiteX147" fmla="*/ 5623269 w 6169993"/>
              <a:gd name="connsiteY147" fmla="*/ 2108200 h 3945466"/>
              <a:gd name="connsiteX148" fmla="*/ 5699469 w 6169993"/>
              <a:gd name="connsiteY148" fmla="*/ 2074333 h 3945466"/>
              <a:gd name="connsiteX149" fmla="*/ 5733336 w 6169993"/>
              <a:gd name="connsiteY149" fmla="*/ 2065866 h 3945466"/>
              <a:gd name="connsiteX150" fmla="*/ 5792603 w 6169993"/>
              <a:gd name="connsiteY150" fmla="*/ 2048933 h 3945466"/>
              <a:gd name="connsiteX151" fmla="*/ 5826469 w 6169993"/>
              <a:gd name="connsiteY151" fmla="*/ 2065866 h 3945466"/>
              <a:gd name="connsiteX152" fmla="*/ 5851869 w 6169993"/>
              <a:gd name="connsiteY152" fmla="*/ 2125133 h 3945466"/>
              <a:gd name="connsiteX153" fmla="*/ 5860336 w 6169993"/>
              <a:gd name="connsiteY153" fmla="*/ 2150533 h 3945466"/>
              <a:gd name="connsiteX154" fmla="*/ 5894203 w 6169993"/>
              <a:gd name="connsiteY154" fmla="*/ 2184400 h 3945466"/>
              <a:gd name="connsiteX155" fmla="*/ 5911136 w 6169993"/>
              <a:gd name="connsiteY155" fmla="*/ 2226733 h 3945466"/>
              <a:gd name="connsiteX156" fmla="*/ 5928069 w 6169993"/>
              <a:gd name="connsiteY156" fmla="*/ 2252133 h 3945466"/>
              <a:gd name="connsiteX157" fmla="*/ 5953469 w 6169993"/>
              <a:gd name="connsiteY157" fmla="*/ 2311400 h 3945466"/>
              <a:gd name="connsiteX158" fmla="*/ 5987336 w 6169993"/>
              <a:gd name="connsiteY158" fmla="*/ 2353733 h 3945466"/>
              <a:gd name="connsiteX159" fmla="*/ 6021203 w 6169993"/>
              <a:gd name="connsiteY159" fmla="*/ 2362200 h 3945466"/>
              <a:gd name="connsiteX160" fmla="*/ 6046603 w 6169993"/>
              <a:gd name="connsiteY160" fmla="*/ 2438400 h 3945466"/>
              <a:gd name="connsiteX161" fmla="*/ 6055069 w 6169993"/>
              <a:gd name="connsiteY161" fmla="*/ 2463800 h 3945466"/>
              <a:gd name="connsiteX162" fmla="*/ 6072003 w 6169993"/>
              <a:gd name="connsiteY162" fmla="*/ 2489200 h 3945466"/>
              <a:gd name="connsiteX163" fmla="*/ 6088936 w 6169993"/>
              <a:gd name="connsiteY163" fmla="*/ 2531533 h 3945466"/>
              <a:gd name="connsiteX164" fmla="*/ 6122803 w 6169993"/>
              <a:gd name="connsiteY164" fmla="*/ 2556933 h 3945466"/>
              <a:gd name="connsiteX165" fmla="*/ 6148203 w 6169993"/>
              <a:gd name="connsiteY165" fmla="*/ 2607733 h 3945466"/>
              <a:gd name="connsiteX166" fmla="*/ 6156669 w 6169993"/>
              <a:gd name="connsiteY166" fmla="*/ 2633133 h 3945466"/>
              <a:gd name="connsiteX167" fmla="*/ 6156669 w 6169993"/>
              <a:gd name="connsiteY167" fmla="*/ 2751666 h 3945466"/>
              <a:gd name="connsiteX168" fmla="*/ 6148203 w 6169993"/>
              <a:gd name="connsiteY168" fmla="*/ 2946400 h 3945466"/>
              <a:gd name="connsiteX169" fmla="*/ 6122803 w 6169993"/>
              <a:gd name="connsiteY169" fmla="*/ 3048000 h 3945466"/>
              <a:gd name="connsiteX170" fmla="*/ 6114336 w 6169993"/>
              <a:gd name="connsiteY170" fmla="*/ 3081866 h 3945466"/>
              <a:gd name="connsiteX171" fmla="*/ 6131269 w 6169993"/>
              <a:gd name="connsiteY171" fmla="*/ 3141133 h 3945466"/>
              <a:gd name="connsiteX172" fmla="*/ 6148203 w 6169993"/>
              <a:gd name="connsiteY172" fmla="*/ 3293533 h 3945466"/>
              <a:gd name="connsiteX173" fmla="*/ 6139736 w 6169993"/>
              <a:gd name="connsiteY173" fmla="*/ 3344333 h 3945466"/>
              <a:gd name="connsiteX174" fmla="*/ 6105869 w 6169993"/>
              <a:gd name="connsiteY174" fmla="*/ 3369733 h 3945466"/>
              <a:gd name="connsiteX175" fmla="*/ 6029669 w 6169993"/>
              <a:gd name="connsiteY175" fmla="*/ 3420533 h 3945466"/>
              <a:gd name="connsiteX176" fmla="*/ 6004269 w 6169993"/>
              <a:gd name="connsiteY176" fmla="*/ 3437466 h 3945466"/>
              <a:gd name="connsiteX177" fmla="*/ 5961936 w 6169993"/>
              <a:gd name="connsiteY177" fmla="*/ 3454400 h 3945466"/>
              <a:gd name="connsiteX178" fmla="*/ 5911136 w 6169993"/>
              <a:gd name="connsiteY178" fmla="*/ 3496733 h 3945466"/>
              <a:gd name="connsiteX179" fmla="*/ 5885736 w 6169993"/>
              <a:gd name="connsiteY179" fmla="*/ 3505200 h 3945466"/>
              <a:gd name="connsiteX180" fmla="*/ 5868803 w 6169993"/>
              <a:gd name="connsiteY180" fmla="*/ 3530600 h 3945466"/>
              <a:gd name="connsiteX181" fmla="*/ 5801069 w 6169993"/>
              <a:gd name="connsiteY181" fmla="*/ 3556000 h 3945466"/>
              <a:gd name="connsiteX182" fmla="*/ 5750269 w 6169993"/>
              <a:gd name="connsiteY182" fmla="*/ 3598333 h 3945466"/>
              <a:gd name="connsiteX183" fmla="*/ 5724869 w 6169993"/>
              <a:gd name="connsiteY183" fmla="*/ 3615266 h 3945466"/>
              <a:gd name="connsiteX184" fmla="*/ 5682536 w 6169993"/>
              <a:gd name="connsiteY184" fmla="*/ 3623733 h 3945466"/>
              <a:gd name="connsiteX185" fmla="*/ 5657136 w 6169993"/>
              <a:gd name="connsiteY185" fmla="*/ 3632200 h 3945466"/>
              <a:gd name="connsiteX186" fmla="*/ 5377736 w 6169993"/>
              <a:gd name="connsiteY186" fmla="*/ 3623733 h 3945466"/>
              <a:gd name="connsiteX187" fmla="*/ 5318469 w 6169993"/>
              <a:gd name="connsiteY187" fmla="*/ 3615266 h 3945466"/>
              <a:gd name="connsiteX188" fmla="*/ 5284603 w 6169993"/>
              <a:gd name="connsiteY188" fmla="*/ 3598333 h 3945466"/>
              <a:gd name="connsiteX189" fmla="*/ 5259203 w 6169993"/>
              <a:gd name="connsiteY189" fmla="*/ 3589866 h 3945466"/>
              <a:gd name="connsiteX190" fmla="*/ 5208403 w 6169993"/>
              <a:gd name="connsiteY190" fmla="*/ 3564466 h 3945466"/>
              <a:gd name="connsiteX191" fmla="*/ 5115269 w 6169993"/>
              <a:gd name="connsiteY191" fmla="*/ 3556000 h 3945466"/>
              <a:gd name="connsiteX192" fmla="*/ 5013669 w 6169993"/>
              <a:gd name="connsiteY192" fmla="*/ 3522133 h 3945466"/>
              <a:gd name="connsiteX193" fmla="*/ 4971336 w 6169993"/>
              <a:gd name="connsiteY193" fmla="*/ 3462866 h 3945466"/>
              <a:gd name="connsiteX194" fmla="*/ 4945936 w 6169993"/>
              <a:gd name="connsiteY194" fmla="*/ 3471333 h 3945466"/>
              <a:gd name="connsiteX195" fmla="*/ 4962869 w 6169993"/>
              <a:gd name="connsiteY195" fmla="*/ 3623733 h 3945466"/>
              <a:gd name="connsiteX196" fmla="*/ 4979803 w 6169993"/>
              <a:gd name="connsiteY196" fmla="*/ 3640666 h 3945466"/>
              <a:gd name="connsiteX197" fmla="*/ 5022136 w 6169993"/>
              <a:gd name="connsiteY197" fmla="*/ 3649133 h 3945466"/>
              <a:gd name="connsiteX198" fmla="*/ 5013669 w 6169993"/>
              <a:gd name="connsiteY198" fmla="*/ 3767666 h 3945466"/>
              <a:gd name="connsiteX199" fmla="*/ 4979803 w 6169993"/>
              <a:gd name="connsiteY199" fmla="*/ 3759200 h 3945466"/>
              <a:gd name="connsiteX200" fmla="*/ 4937469 w 6169993"/>
              <a:gd name="connsiteY200" fmla="*/ 3767666 h 3945466"/>
              <a:gd name="connsiteX201" fmla="*/ 4818936 w 6169993"/>
              <a:gd name="connsiteY201" fmla="*/ 3793066 h 3945466"/>
              <a:gd name="connsiteX202" fmla="*/ 4802003 w 6169993"/>
              <a:gd name="connsiteY202" fmla="*/ 3810000 h 3945466"/>
              <a:gd name="connsiteX203" fmla="*/ 4776603 w 6169993"/>
              <a:gd name="connsiteY203" fmla="*/ 3818466 h 3945466"/>
              <a:gd name="connsiteX204" fmla="*/ 4717336 w 6169993"/>
              <a:gd name="connsiteY204" fmla="*/ 3860800 h 3945466"/>
              <a:gd name="connsiteX205" fmla="*/ 4691936 w 6169993"/>
              <a:gd name="connsiteY205" fmla="*/ 3886200 h 3945466"/>
              <a:gd name="connsiteX206" fmla="*/ 4336336 w 6169993"/>
              <a:gd name="connsiteY206" fmla="*/ 3920066 h 3945466"/>
              <a:gd name="connsiteX207" fmla="*/ 4277069 w 6169993"/>
              <a:gd name="connsiteY207" fmla="*/ 3911600 h 3945466"/>
              <a:gd name="connsiteX208" fmla="*/ 4209336 w 6169993"/>
              <a:gd name="connsiteY208" fmla="*/ 3928533 h 3945466"/>
              <a:gd name="connsiteX209" fmla="*/ 4048469 w 6169993"/>
              <a:gd name="connsiteY209" fmla="*/ 3937000 h 3945466"/>
              <a:gd name="connsiteX210" fmla="*/ 3929936 w 6169993"/>
              <a:gd name="connsiteY210" fmla="*/ 3945466 h 3945466"/>
              <a:gd name="connsiteX211" fmla="*/ 3718269 w 6169993"/>
              <a:gd name="connsiteY211" fmla="*/ 3928533 h 3945466"/>
              <a:gd name="connsiteX212" fmla="*/ 3667469 w 6169993"/>
              <a:gd name="connsiteY212" fmla="*/ 3911600 h 3945466"/>
              <a:gd name="connsiteX213" fmla="*/ 3582803 w 6169993"/>
              <a:gd name="connsiteY213" fmla="*/ 3903133 h 3945466"/>
              <a:gd name="connsiteX214" fmla="*/ 3413469 w 6169993"/>
              <a:gd name="connsiteY214" fmla="*/ 3869266 h 3945466"/>
              <a:gd name="connsiteX215" fmla="*/ 3311869 w 6169993"/>
              <a:gd name="connsiteY215" fmla="*/ 3852333 h 3945466"/>
              <a:gd name="connsiteX216" fmla="*/ 3100203 w 6169993"/>
              <a:gd name="connsiteY216" fmla="*/ 3826933 h 3945466"/>
              <a:gd name="connsiteX217" fmla="*/ 3074803 w 6169993"/>
              <a:gd name="connsiteY217" fmla="*/ 3818466 h 3945466"/>
              <a:gd name="connsiteX218" fmla="*/ 2981669 w 6169993"/>
              <a:gd name="connsiteY218" fmla="*/ 3801533 h 3945466"/>
              <a:gd name="connsiteX219" fmla="*/ 2956269 w 6169993"/>
              <a:gd name="connsiteY219" fmla="*/ 3793066 h 3945466"/>
              <a:gd name="connsiteX220" fmla="*/ 2871603 w 6169993"/>
              <a:gd name="connsiteY220" fmla="*/ 3835400 h 3945466"/>
              <a:gd name="connsiteX221" fmla="*/ 2854669 w 6169993"/>
              <a:gd name="connsiteY221" fmla="*/ 3852333 h 3945466"/>
              <a:gd name="connsiteX222" fmla="*/ 2829269 w 6169993"/>
              <a:gd name="connsiteY222" fmla="*/ 3860800 h 3945466"/>
              <a:gd name="connsiteX223" fmla="*/ 2820803 w 6169993"/>
              <a:gd name="connsiteY223" fmla="*/ 3886200 h 3945466"/>
              <a:gd name="connsiteX224" fmla="*/ 2727669 w 6169993"/>
              <a:gd name="connsiteY224" fmla="*/ 3903133 h 3945466"/>
              <a:gd name="connsiteX225" fmla="*/ 2668403 w 6169993"/>
              <a:gd name="connsiteY225" fmla="*/ 3886200 h 3945466"/>
              <a:gd name="connsiteX226" fmla="*/ 2643003 w 6169993"/>
              <a:gd name="connsiteY226" fmla="*/ 3877733 h 3945466"/>
              <a:gd name="connsiteX227" fmla="*/ 2609136 w 6169993"/>
              <a:gd name="connsiteY227" fmla="*/ 3869266 h 3945466"/>
              <a:gd name="connsiteX228" fmla="*/ 2338203 w 6169993"/>
              <a:gd name="connsiteY228" fmla="*/ 3886200 h 3945466"/>
              <a:gd name="connsiteX229" fmla="*/ 2278936 w 6169993"/>
              <a:gd name="connsiteY229" fmla="*/ 3894666 h 3945466"/>
              <a:gd name="connsiteX230" fmla="*/ 2168869 w 6169993"/>
              <a:gd name="connsiteY230" fmla="*/ 3920066 h 3945466"/>
              <a:gd name="connsiteX231" fmla="*/ 2067269 w 6169993"/>
              <a:gd name="connsiteY231" fmla="*/ 3928533 h 3945466"/>
              <a:gd name="connsiteX232" fmla="*/ 1483069 w 6169993"/>
              <a:gd name="connsiteY232" fmla="*/ 3920066 h 3945466"/>
              <a:gd name="connsiteX233" fmla="*/ 1432269 w 6169993"/>
              <a:gd name="connsiteY233" fmla="*/ 3894666 h 3945466"/>
              <a:gd name="connsiteX234" fmla="*/ 1406869 w 6169993"/>
              <a:gd name="connsiteY234" fmla="*/ 3886200 h 3945466"/>
              <a:gd name="connsiteX235" fmla="*/ 1356069 w 6169993"/>
              <a:gd name="connsiteY235" fmla="*/ 3860800 h 3945466"/>
              <a:gd name="connsiteX236" fmla="*/ 1322203 w 6169993"/>
              <a:gd name="connsiteY236" fmla="*/ 3852333 h 3945466"/>
              <a:gd name="connsiteX237" fmla="*/ 1237536 w 6169993"/>
              <a:gd name="connsiteY237" fmla="*/ 3826933 h 3945466"/>
              <a:gd name="connsiteX238" fmla="*/ 1144403 w 6169993"/>
              <a:gd name="connsiteY238" fmla="*/ 3776133 h 3945466"/>
              <a:gd name="connsiteX239" fmla="*/ 1144403 w 6169993"/>
              <a:gd name="connsiteY239" fmla="*/ 3776133 h 3945466"/>
              <a:gd name="connsiteX240" fmla="*/ 1076669 w 6169993"/>
              <a:gd name="connsiteY240" fmla="*/ 3733800 h 3945466"/>
              <a:gd name="connsiteX241" fmla="*/ 1059736 w 6169993"/>
              <a:gd name="connsiteY241" fmla="*/ 3708400 h 3945466"/>
              <a:gd name="connsiteX242" fmla="*/ 1000469 w 6169993"/>
              <a:gd name="connsiteY242" fmla="*/ 3683000 h 3945466"/>
              <a:gd name="connsiteX243" fmla="*/ 949669 w 6169993"/>
              <a:gd name="connsiteY243" fmla="*/ 3691466 h 3945466"/>
              <a:gd name="connsiteX244" fmla="*/ 865003 w 6169993"/>
              <a:gd name="connsiteY244" fmla="*/ 3674533 h 3945466"/>
              <a:gd name="connsiteX245" fmla="*/ 712603 w 6169993"/>
              <a:gd name="connsiteY245" fmla="*/ 3640666 h 3945466"/>
              <a:gd name="connsiteX246" fmla="*/ 636403 w 6169993"/>
              <a:gd name="connsiteY246" fmla="*/ 3615266 h 3945466"/>
              <a:gd name="connsiteX247" fmla="*/ 602536 w 6169993"/>
              <a:gd name="connsiteY247" fmla="*/ 3606800 h 3945466"/>
              <a:gd name="connsiteX248" fmla="*/ 568669 w 6169993"/>
              <a:gd name="connsiteY248" fmla="*/ 3623733 h 3945466"/>
              <a:gd name="connsiteX249" fmla="*/ 543269 w 6169993"/>
              <a:gd name="connsiteY249" fmla="*/ 3640666 h 3945466"/>
              <a:gd name="connsiteX250" fmla="*/ 382403 w 6169993"/>
              <a:gd name="connsiteY250" fmla="*/ 3623733 h 3945466"/>
              <a:gd name="connsiteX251" fmla="*/ 357003 w 6169993"/>
              <a:gd name="connsiteY251" fmla="*/ 3615266 h 3945466"/>
              <a:gd name="connsiteX252" fmla="*/ 297736 w 6169993"/>
              <a:gd name="connsiteY252" fmla="*/ 3598333 h 3945466"/>
              <a:gd name="connsiteX253" fmla="*/ 272336 w 6169993"/>
              <a:gd name="connsiteY253" fmla="*/ 3564466 h 3945466"/>
              <a:gd name="connsiteX254" fmla="*/ 230003 w 6169993"/>
              <a:gd name="connsiteY254" fmla="*/ 3496733 h 3945466"/>
              <a:gd name="connsiteX255" fmla="*/ 221536 w 6169993"/>
              <a:gd name="connsiteY255" fmla="*/ 3462866 h 3945466"/>
              <a:gd name="connsiteX256" fmla="*/ 196136 w 6169993"/>
              <a:gd name="connsiteY256" fmla="*/ 3445933 h 3945466"/>
              <a:gd name="connsiteX257" fmla="*/ 145336 w 6169993"/>
              <a:gd name="connsiteY257" fmla="*/ 3386666 h 3945466"/>
              <a:gd name="connsiteX258" fmla="*/ 128403 w 6169993"/>
              <a:gd name="connsiteY258" fmla="*/ 3327400 h 3945466"/>
              <a:gd name="connsiteX259" fmla="*/ 94536 w 6169993"/>
              <a:gd name="connsiteY259" fmla="*/ 3200400 h 3945466"/>
              <a:gd name="connsiteX260" fmla="*/ 69136 w 6169993"/>
              <a:gd name="connsiteY260" fmla="*/ 3149600 h 3945466"/>
              <a:gd name="connsiteX261" fmla="*/ 35269 w 6169993"/>
              <a:gd name="connsiteY261" fmla="*/ 2971800 h 3945466"/>
              <a:gd name="connsiteX262" fmla="*/ 26803 w 6169993"/>
              <a:gd name="connsiteY262" fmla="*/ 2921000 h 3945466"/>
              <a:gd name="connsiteX263" fmla="*/ 1403 w 6169993"/>
              <a:gd name="connsiteY263" fmla="*/ 2802466 h 3945466"/>
              <a:gd name="connsiteX264" fmla="*/ 26803 w 6169993"/>
              <a:gd name="connsiteY264" fmla="*/ 2548466 h 3945466"/>
              <a:gd name="connsiteX265" fmla="*/ 43736 w 6169993"/>
              <a:gd name="connsiteY265" fmla="*/ 2523066 h 3945466"/>
              <a:gd name="connsiteX266" fmla="*/ 52203 w 6169993"/>
              <a:gd name="connsiteY266" fmla="*/ 2472266 h 3945466"/>
              <a:gd name="connsiteX267" fmla="*/ 69136 w 6169993"/>
              <a:gd name="connsiteY267" fmla="*/ 2446866 h 3945466"/>
              <a:gd name="connsiteX268" fmla="*/ 94536 w 6169993"/>
              <a:gd name="connsiteY268" fmla="*/ 2294466 h 3945466"/>
              <a:gd name="connsiteX269" fmla="*/ 128403 w 6169993"/>
              <a:gd name="connsiteY269" fmla="*/ 2175933 h 3945466"/>
              <a:gd name="connsiteX270" fmla="*/ 145336 w 6169993"/>
              <a:gd name="connsiteY270" fmla="*/ 1930400 h 3945466"/>
              <a:gd name="connsiteX271" fmla="*/ 162269 w 6169993"/>
              <a:gd name="connsiteY271" fmla="*/ 1574800 h 3945466"/>
              <a:gd name="connsiteX272" fmla="*/ 179203 w 6169993"/>
              <a:gd name="connsiteY272" fmla="*/ 1481666 h 3945466"/>
              <a:gd name="connsiteX273" fmla="*/ 204603 w 6169993"/>
              <a:gd name="connsiteY273" fmla="*/ 1439333 h 3945466"/>
              <a:gd name="connsiteX274" fmla="*/ 213069 w 6169993"/>
              <a:gd name="connsiteY274" fmla="*/ 1405466 h 3945466"/>
              <a:gd name="connsiteX275" fmla="*/ 230003 w 6169993"/>
              <a:gd name="connsiteY275" fmla="*/ 1388533 h 3945466"/>
              <a:gd name="connsiteX276" fmla="*/ 246936 w 6169993"/>
              <a:gd name="connsiteY276" fmla="*/ 1337733 h 3945466"/>
              <a:gd name="connsiteX277" fmla="*/ 297736 w 6169993"/>
              <a:gd name="connsiteY277" fmla="*/ 1295400 h 3945466"/>
              <a:gd name="connsiteX278" fmla="*/ 331603 w 6169993"/>
              <a:gd name="connsiteY278" fmla="*/ 1286933 h 3945466"/>
              <a:gd name="connsiteX279" fmla="*/ 416269 w 6169993"/>
              <a:gd name="connsiteY279" fmla="*/ 1236133 h 3945466"/>
              <a:gd name="connsiteX280" fmla="*/ 433203 w 6169993"/>
              <a:gd name="connsiteY280" fmla="*/ 1219200 h 3945466"/>
              <a:gd name="connsiteX281" fmla="*/ 458603 w 6169993"/>
              <a:gd name="connsiteY281" fmla="*/ 1210733 h 3945466"/>
              <a:gd name="connsiteX282" fmla="*/ 500936 w 6169993"/>
              <a:gd name="connsiteY282" fmla="*/ 1168400 h 3945466"/>
              <a:gd name="connsiteX283" fmla="*/ 585603 w 6169993"/>
              <a:gd name="connsiteY283" fmla="*/ 1109133 h 3945466"/>
              <a:gd name="connsiteX284" fmla="*/ 754936 w 6169993"/>
              <a:gd name="connsiteY284" fmla="*/ 1134533 h 3945466"/>
              <a:gd name="connsiteX285" fmla="*/ 822669 w 6169993"/>
              <a:gd name="connsiteY285" fmla="*/ 1168400 h 3945466"/>
              <a:gd name="connsiteX286" fmla="*/ 915803 w 6169993"/>
              <a:gd name="connsiteY286" fmla="*/ 1176866 h 3945466"/>
              <a:gd name="connsiteX287" fmla="*/ 949669 w 6169993"/>
              <a:gd name="connsiteY287" fmla="*/ 1193800 h 3945466"/>
              <a:gd name="connsiteX288" fmla="*/ 1025869 w 6169993"/>
              <a:gd name="connsiteY288" fmla="*/ 1244600 h 3945466"/>
              <a:gd name="connsiteX289" fmla="*/ 1034336 w 6169993"/>
              <a:gd name="connsiteY289" fmla="*/ 1278466 h 3945466"/>
              <a:gd name="connsiteX290" fmla="*/ 1059736 w 6169993"/>
              <a:gd name="connsiteY290" fmla="*/ 1303866 h 3945466"/>
              <a:gd name="connsiteX291" fmla="*/ 1093603 w 6169993"/>
              <a:gd name="connsiteY291" fmla="*/ 1346200 h 3945466"/>
              <a:gd name="connsiteX292" fmla="*/ 1135936 w 6169993"/>
              <a:gd name="connsiteY292" fmla="*/ 1422400 h 3945466"/>
              <a:gd name="connsiteX293" fmla="*/ 1161336 w 6169993"/>
              <a:gd name="connsiteY293" fmla="*/ 1464733 h 3945466"/>
              <a:gd name="connsiteX294" fmla="*/ 1203669 w 6169993"/>
              <a:gd name="connsiteY294" fmla="*/ 1481666 h 3945466"/>
              <a:gd name="connsiteX295" fmla="*/ 1186736 w 6169993"/>
              <a:gd name="connsiteY295" fmla="*/ 1557866 h 3945466"/>
              <a:gd name="connsiteX296" fmla="*/ 1169803 w 6169993"/>
              <a:gd name="connsiteY296" fmla="*/ 1591733 h 3945466"/>
              <a:gd name="connsiteX297" fmla="*/ 1161336 w 6169993"/>
              <a:gd name="connsiteY297" fmla="*/ 1735666 h 3945466"/>
              <a:gd name="connsiteX298" fmla="*/ 1152869 w 6169993"/>
              <a:gd name="connsiteY298" fmla="*/ 1761066 h 3945466"/>
              <a:gd name="connsiteX299" fmla="*/ 1152869 w 6169993"/>
              <a:gd name="connsiteY299" fmla="*/ 1862666 h 3945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6169993" h="3945466">
                <a:moveTo>
                  <a:pt x="5809536" y="1354666"/>
                </a:moveTo>
                <a:cubicBezTo>
                  <a:pt x="5792603" y="1351844"/>
                  <a:pt x="5775903" y="1346200"/>
                  <a:pt x="5758736" y="1346200"/>
                </a:cubicBezTo>
                <a:cubicBezTo>
                  <a:pt x="5749811" y="1346200"/>
                  <a:pt x="5741946" y="1357014"/>
                  <a:pt x="5733336" y="1354666"/>
                </a:cubicBezTo>
                <a:cubicBezTo>
                  <a:pt x="5708983" y="1348024"/>
                  <a:pt x="5688805" y="1330744"/>
                  <a:pt x="5665603" y="1320800"/>
                </a:cubicBezTo>
                <a:cubicBezTo>
                  <a:pt x="5649197" y="1313769"/>
                  <a:pt x="5631736" y="1309511"/>
                  <a:pt x="5614803" y="1303866"/>
                </a:cubicBezTo>
                <a:cubicBezTo>
                  <a:pt x="5606336" y="1292577"/>
                  <a:pt x="5597605" y="1281482"/>
                  <a:pt x="5589403" y="1270000"/>
                </a:cubicBezTo>
                <a:cubicBezTo>
                  <a:pt x="5583488" y="1261720"/>
                  <a:pt x="5580415" y="1250957"/>
                  <a:pt x="5572469" y="1244600"/>
                </a:cubicBezTo>
                <a:cubicBezTo>
                  <a:pt x="5565500" y="1239025"/>
                  <a:pt x="5555536" y="1238955"/>
                  <a:pt x="5547069" y="1236133"/>
                </a:cubicBezTo>
                <a:cubicBezTo>
                  <a:pt x="5544247" y="1196622"/>
                  <a:pt x="5547196" y="1156268"/>
                  <a:pt x="5538603" y="1117600"/>
                </a:cubicBezTo>
                <a:cubicBezTo>
                  <a:pt x="5535542" y="1103825"/>
                  <a:pt x="5521030" y="1095474"/>
                  <a:pt x="5513203" y="1083733"/>
                </a:cubicBezTo>
                <a:cubicBezTo>
                  <a:pt x="5504075" y="1070041"/>
                  <a:pt x="5495795" y="1055785"/>
                  <a:pt x="5487803" y="1041400"/>
                </a:cubicBezTo>
                <a:cubicBezTo>
                  <a:pt x="5481673" y="1030367"/>
                  <a:pt x="5475557" y="1019252"/>
                  <a:pt x="5470869" y="1007533"/>
                </a:cubicBezTo>
                <a:cubicBezTo>
                  <a:pt x="5464240" y="990960"/>
                  <a:pt x="5468788" y="966634"/>
                  <a:pt x="5453936" y="956733"/>
                </a:cubicBezTo>
                <a:cubicBezTo>
                  <a:pt x="5445469" y="951089"/>
                  <a:pt x="5436482" y="946157"/>
                  <a:pt x="5428536" y="939800"/>
                </a:cubicBezTo>
                <a:cubicBezTo>
                  <a:pt x="5422303" y="934813"/>
                  <a:pt x="5418448" y="926973"/>
                  <a:pt x="5411603" y="922866"/>
                </a:cubicBezTo>
                <a:cubicBezTo>
                  <a:pt x="5403950" y="918274"/>
                  <a:pt x="5395066" y="915443"/>
                  <a:pt x="5386203" y="914400"/>
                </a:cubicBezTo>
                <a:cubicBezTo>
                  <a:pt x="5346862" y="909772"/>
                  <a:pt x="5307180" y="908755"/>
                  <a:pt x="5267669" y="905933"/>
                </a:cubicBezTo>
                <a:cubicBezTo>
                  <a:pt x="5250736" y="903111"/>
                  <a:pt x="5234036" y="897466"/>
                  <a:pt x="5216869" y="897466"/>
                </a:cubicBezTo>
                <a:cubicBezTo>
                  <a:pt x="5194116" y="897466"/>
                  <a:pt x="5171750" y="903420"/>
                  <a:pt x="5149136" y="905933"/>
                </a:cubicBezTo>
                <a:cubicBezTo>
                  <a:pt x="5120946" y="909065"/>
                  <a:pt x="5092691" y="911578"/>
                  <a:pt x="5064469" y="914400"/>
                </a:cubicBezTo>
                <a:cubicBezTo>
                  <a:pt x="5056002" y="917222"/>
                  <a:pt x="5047994" y="922866"/>
                  <a:pt x="5039069" y="922866"/>
                </a:cubicBezTo>
                <a:cubicBezTo>
                  <a:pt x="4988498" y="922866"/>
                  <a:pt x="4996066" y="908308"/>
                  <a:pt x="4954403" y="880533"/>
                </a:cubicBezTo>
                <a:cubicBezTo>
                  <a:pt x="4927840" y="862824"/>
                  <a:pt x="4916451" y="862579"/>
                  <a:pt x="4886669" y="855133"/>
                </a:cubicBezTo>
                <a:cubicBezTo>
                  <a:pt x="4880915" y="847461"/>
                  <a:pt x="4850527" y="808248"/>
                  <a:pt x="4844336" y="795866"/>
                </a:cubicBezTo>
                <a:cubicBezTo>
                  <a:pt x="4840345" y="787884"/>
                  <a:pt x="4842180" y="776777"/>
                  <a:pt x="4835869" y="770466"/>
                </a:cubicBezTo>
                <a:cubicBezTo>
                  <a:pt x="4829558" y="764155"/>
                  <a:pt x="4818936" y="764822"/>
                  <a:pt x="4810469" y="762000"/>
                </a:cubicBezTo>
                <a:cubicBezTo>
                  <a:pt x="4804825" y="756355"/>
                  <a:pt x="4800381" y="749173"/>
                  <a:pt x="4793536" y="745066"/>
                </a:cubicBezTo>
                <a:cubicBezTo>
                  <a:pt x="4757027" y="723160"/>
                  <a:pt x="4777609" y="752674"/>
                  <a:pt x="4751203" y="719666"/>
                </a:cubicBezTo>
                <a:cubicBezTo>
                  <a:pt x="4697861" y="652988"/>
                  <a:pt x="4775293" y="741540"/>
                  <a:pt x="4717336" y="660400"/>
                </a:cubicBezTo>
                <a:cubicBezTo>
                  <a:pt x="4710376" y="650657"/>
                  <a:pt x="4700403" y="643467"/>
                  <a:pt x="4691936" y="635000"/>
                </a:cubicBezTo>
                <a:cubicBezTo>
                  <a:pt x="4686292" y="606778"/>
                  <a:pt x="4684105" y="577637"/>
                  <a:pt x="4675003" y="550333"/>
                </a:cubicBezTo>
                <a:cubicBezTo>
                  <a:pt x="4672181" y="541866"/>
                  <a:pt x="4671487" y="532359"/>
                  <a:pt x="4666536" y="524933"/>
                </a:cubicBezTo>
                <a:cubicBezTo>
                  <a:pt x="4654309" y="506593"/>
                  <a:pt x="4638314" y="491066"/>
                  <a:pt x="4624203" y="474133"/>
                </a:cubicBezTo>
                <a:cubicBezTo>
                  <a:pt x="4618558" y="460022"/>
                  <a:pt x="4612605" y="446030"/>
                  <a:pt x="4607269" y="431800"/>
                </a:cubicBezTo>
                <a:cubicBezTo>
                  <a:pt x="4600438" y="413585"/>
                  <a:pt x="4598220" y="394626"/>
                  <a:pt x="4581869" y="381000"/>
                </a:cubicBezTo>
                <a:cubicBezTo>
                  <a:pt x="4572173" y="372920"/>
                  <a:pt x="4558826" y="370560"/>
                  <a:pt x="4548003" y="364066"/>
                </a:cubicBezTo>
                <a:cubicBezTo>
                  <a:pt x="4429288" y="292837"/>
                  <a:pt x="4496039" y="310682"/>
                  <a:pt x="4395603" y="296333"/>
                </a:cubicBezTo>
                <a:cubicBezTo>
                  <a:pt x="4352124" y="267347"/>
                  <a:pt x="4386643" y="285342"/>
                  <a:pt x="4319403" y="270933"/>
                </a:cubicBezTo>
                <a:cubicBezTo>
                  <a:pt x="4296647" y="266057"/>
                  <a:pt x="4251669" y="254000"/>
                  <a:pt x="4251669" y="254000"/>
                </a:cubicBezTo>
                <a:cubicBezTo>
                  <a:pt x="4217896" y="258824"/>
                  <a:pt x="4175538" y="270967"/>
                  <a:pt x="4141603" y="254000"/>
                </a:cubicBezTo>
                <a:cubicBezTo>
                  <a:pt x="4072243" y="219320"/>
                  <a:pt x="4117266" y="209038"/>
                  <a:pt x="4056936" y="203200"/>
                </a:cubicBezTo>
                <a:cubicBezTo>
                  <a:pt x="3980883" y="195840"/>
                  <a:pt x="3904536" y="191911"/>
                  <a:pt x="3828336" y="186266"/>
                </a:cubicBezTo>
                <a:cubicBezTo>
                  <a:pt x="3740251" y="142224"/>
                  <a:pt x="3785651" y="149269"/>
                  <a:pt x="3692869" y="160866"/>
                </a:cubicBezTo>
                <a:cubicBezTo>
                  <a:pt x="3673114" y="152399"/>
                  <a:pt x="3652391" y="145904"/>
                  <a:pt x="3633603" y="135466"/>
                </a:cubicBezTo>
                <a:cubicBezTo>
                  <a:pt x="3626625" y="131589"/>
                  <a:pt x="3624143" y="121336"/>
                  <a:pt x="3616669" y="118533"/>
                </a:cubicBezTo>
                <a:cubicBezTo>
                  <a:pt x="3609435" y="115820"/>
                  <a:pt x="3509337" y="101991"/>
                  <a:pt x="3506603" y="101600"/>
                </a:cubicBezTo>
                <a:cubicBezTo>
                  <a:pt x="3498136" y="98778"/>
                  <a:pt x="3489406" y="96649"/>
                  <a:pt x="3481203" y="93133"/>
                </a:cubicBezTo>
                <a:cubicBezTo>
                  <a:pt x="3469602" y="88161"/>
                  <a:pt x="3459154" y="80632"/>
                  <a:pt x="3447336" y="76200"/>
                </a:cubicBezTo>
                <a:cubicBezTo>
                  <a:pt x="3436440" y="72114"/>
                  <a:pt x="3424658" y="70930"/>
                  <a:pt x="3413469" y="67733"/>
                </a:cubicBezTo>
                <a:cubicBezTo>
                  <a:pt x="3332309" y="44544"/>
                  <a:pt x="3486077" y="75600"/>
                  <a:pt x="3286469" y="42333"/>
                </a:cubicBezTo>
                <a:cubicBezTo>
                  <a:pt x="3275180" y="36689"/>
                  <a:pt x="3263561" y="31662"/>
                  <a:pt x="3252603" y="25400"/>
                </a:cubicBezTo>
                <a:cubicBezTo>
                  <a:pt x="3243768" y="20351"/>
                  <a:pt x="3237205" y="10341"/>
                  <a:pt x="3227203" y="8466"/>
                </a:cubicBezTo>
                <a:cubicBezTo>
                  <a:pt x="3191036" y="1685"/>
                  <a:pt x="3153825" y="2822"/>
                  <a:pt x="3117136" y="0"/>
                </a:cubicBezTo>
                <a:cubicBezTo>
                  <a:pt x="2953447" y="16933"/>
                  <a:pt x="2788597" y="25002"/>
                  <a:pt x="2626069" y="50800"/>
                </a:cubicBezTo>
                <a:cubicBezTo>
                  <a:pt x="2493972" y="71768"/>
                  <a:pt x="2653218" y="102035"/>
                  <a:pt x="2549869" y="76200"/>
                </a:cubicBezTo>
                <a:cubicBezTo>
                  <a:pt x="2541402" y="70555"/>
                  <a:pt x="2534610" y="58421"/>
                  <a:pt x="2524469" y="59266"/>
                </a:cubicBezTo>
                <a:cubicBezTo>
                  <a:pt x="2420691" y="67913"/>
                  <a:pt x="2465682" y="72045"/>
                  <a:pt x="2431336" y="127000"/>
                </a:cubicBezTo>
                <a:cubicBezTo>
                  <a:pt x="2424990" y="137154"/>
                  <a:pt x="2414403" y="143933"/>
                  <a:pt x="2405936" y="152400"/>
                </a:cubicBezTo>
                <a:cubicBezTo>
                  <a:pt x="2403114" y="160867"/>
                  <a:pt x="2395824" y="169028"/>
                  <a:pt x="2397469" y="177800"/>
                </a:cubicBezTo>
                <a:cubicBezTo>
                  <a:pt x="2413186" y="261625"/>
                  <a:pt x="2408825" y="279439"/>
                  <a:pt x="2465203" y="313266"/>
                </a:cubicBezTo>
                <a:cubicBezTo>
                  <a:pt x="2481437" y="323006"/>
                  <a:pt x="2499453" y="329472"/>
                  <a:pt x="2516003" y="338666"/>
                </a:cubicBezTo>
                <a:cubicBezTo>
                  <a:pt x="2524898" y="343608"/>
                  <a:pt x="2532104" y="351467"/>
                  <a:pt x="2541403" y="355600"/>
                </a:cubicBezTo>
                <a:cubicBezTo>
                  <a:pt x="2556460" y="362292"/>
                  <a:pt x="2638619" y="386896"/>
                  <a:pt x="2651469" y="389466"/>
                </a:cubicBezTo>
                <a:cubicBezTo>
                  <a:pt x="2673781" y="393928"/>
                  <a:pt x="2696625" y="395111"/>
                  <a:pt x="2719203" y="397933"/>
                </a:cubicBezTo>
                <a:cubicBezTo>
                  <a:pt x="2849025" y="395111"/>
                  <a:pt x="2978990" y="396174"/>
                  <a:pt x="3108669" y="389466"/>
                </a:cubicBezTo>
                <a:cubicBezTo>
                  <a:pt x="3142957" y="387692"/>
                  <a:pt x="3176602" y="379266"/>
                  <a:pt x="3210269" y="372533"/>
                </a:cubicBezTo>
                <a:cubicBezTo>
                  <a:pt x="3391640" y="336259"/>
                  <a:pt x="3038043" y="397688"/>
                  <a:pt x="3269536" y="355600"/>
                </a:cubicBezTo>
                <a:cubicBezTo>
                  <a:pt x="3289170" y="352030"/>
                  <a:pt x="3309079" y="350168"/>
                  <a:pt x="3328803" y="347133"/>
                </a:cubicBezTo>
                <a:cubicBezTo>
                  <a:pt x="3345770" y="344523"/>
                  <a:pt x="3362670" y="341488"/>
                  <a:pt x="3379603" y="338666"/>
                </a:cubicBezTo>
                <a:cubicBezTo>
                  <a:pt x="3393714" y="341488"/>
                  <a:pt x="3407975" y="343643"/>
                  <a:pt x="3421936" y="347133"/>
                </a:cubicBezTo>
                <a:cubicBezTo>
                  <a:pt x="3430594" y="349298"/>
                  <a:pt x="3438640" y="353593"/>
                  <a:pt x="3447336" y="355600"/>
                </a:cubicBezTo>
                <a:cubicBezTo>
                  <a:pt x="3475774" y="362163"/>
                  <a:pt x="3531427" y="370667"/>
                  <a:pt x="3565869" y="381000"/>
                </a:cubicBezTo>
                <a:cubicBezTo>
                  <a:pt x="3650389" y="406356"/>
                  <a:pt x="3582466" y="393047"/>
                  <a:pt x="3675936" y="406400"/>
                </a:cubicBezTo>
                <a:cubicBezTo>
                  <a:pt x="3725362" y="439350"/>
                  <a:pt x="3675061" y="414866"/>
                  <a:pt x="3735203" y="414866"/>
                </a:cubicBezTo>
                <a:cubicBezTo>
                  <a:pt x="3749593" y="414866"/>
                  <a:pt x="3763425" y="420511"/>
                  <a:pt x="3777536" y="423333"/>
                </a:cubicBezTo>
                <a:cubicBezTo>
                  <a:pt x="3783180" y="431800"/>
                  <a:pt x="3790992" y="439170"/>
                  <a:pt x="3794469" y="448733"/>
                </a:cubicBezTo>
                <a:cubicBezTo>
                  <a:pt x="3802422" y="470604"/>
                  <a:pt x="3799429" y="496510"/>
                  <a:pt x="3811403" y="516466"/>
                </a:cubicBezTo>
                <a:cubicBezTo>
                  <a:pt x="3817897" y="527289"/>
                  <a:pt x="3834768" y="526399"/>
                  <a:pt x="3845269" y="533400"/>
                </a:cubicBezTo>
                <a:cubicBezTo>
                  <a:pt x="3851911" y="537828"/>
                  <a:pt x="3857413" y="543947"/>
                  <a:pt x="3862203" y="550333"/>
                </a:cubicBezTo>
                <a:cubicBezTo>
                  <a:pt x="3883695" y="578989"/>
                  <a:pt x="3902985" y="612660"/>
                  <a:pt x="3921469" y="643466"/>
                </a:cubicBezTo>
                <a:cubicBezTo>
                  <a:pt x="3925372" y="670787"/>
                  <a:pt x="3929965" y="728178"/>
                  <a:pt x="3946869" y="753533"/>
                </a:cubicBezTo>
                <a:lnTo>
                  <a:pt x="3963803" y="778933"/>
                </a:lnTo>
                <a:cubicBezTo>
                  <a:pt x="3986021" y="845592"/>
                  <a:pt x="3956179" y="749843"/>
                  <a:pt x="3980736" y="889000"/>
                </a:cubicBezTo>
                <a:cubicBezTo>
                  <a:pt x="3984307" y="909233"/>
                  <a:pt x="3992263" y="928444"/>
                  <a:pt x="3997669" y="948266"/>
                </a:cubicBezTo>
                <a:cubicBezTo>
                  <a:pt x="4013294" y="1005556"/>
                  <a:pt x="3997281" y="959994"/>
                  <a:pt x="4023069" y="1024466"/>
                </a:cubicBezTo>
                <a:cubicBezTo>
                  <a:pt x="4028714" y="1069622"/>
                  <a:pt x="4030628" y="1115402"/>
                  <a:pt x="4040003" y="1159933"/>
                </a:cubicBezTo>
                <a:cubicBezTo>
                  <a:pt x="4042099" y="1169890"/>
                  <a:pt x="4046823" y="1184209"/>
                  <a:pt x="4056936" y="1185333"/>
                </a:cubicBezTo>
                <a:cubicBezTo>
                  <a:pt x="4077356" y="1187602"/>
                  <a:pt x="4096447" y="1174044"/>
                  <a:pt x="4116203" y="1168400"/>
                </a:cubicBezTo>
                <a:cubicBezTo>
                  <a:pt x="4121847" y="1162755"/>
                  <a:pt x="4129566" y="1158606"/>
                  <a:pt x="4133136" y="1151466"/>
                </a:cubicBezTo>
                <a:cubicBezTo>
                  <a:pt x="4138340" y="1141058"/>
                  <a:pt x="4134030" y="1126435"/>
                  <a:pt x="4141603" y="1117600"/>
                </a:cubicBezTo>
                <a:cubicBezTo>
                  <a:pt x="4152781" y="1104559"/>
                  <a:pt x="4201414" y="1085100"/>
                  <a:pt x="4217803" y="1075266"/>
                </a:cubicBezTo>
                <a:cubicBezTo>
                  <a:pt x="4235254" y="1064795"/>
                  <a:pt x="4268603" y="1041400"/>
                  <a:pt x="4268603" y="1041400"/>
                </a:cubicBezTo>
                <a:cubicBezTo>
                  <a:pt x="4274247" y="1032933"/>
                  <a:pt x="4276435" y="1020551"/>
                  <a:pt x="4285536" y="1016000"/>
                </a:cubicBezTo>
                <a:cubicBezTo>
                  <a:pt x="4306352" y="1005592"/>
                  <a:pt x="4353269" y="999066"/>
                  <a:pt x="4353269" y="999066"/>
                </a:cubicBezTo>
                <a:cubicBezTo>
                  <a:pt x="4367380" y="990599"/>
                  <a:pt x="4380324" y="979778"/>
                  <a:pt x="4395603" y="973666"/>
                </a:cubicBezTo>
                <a:cubicBezTo>
                  <a:pt x="4408964" y="968322"/>
                  <a:pt x="4423600" y="966447"/>
                  <a:pt x="4437936" y="965200"/>
                </a:cubicBezTo>
                <a:cubicBezTo>
                  <a:pt x="4488623" y="960793"/>
                  <a:pt x="4539536" y="959555"/>
                  <a:pt x="4590336" y="956733"/>
                </a:cubicBezTo>
                <a:cubicBezTo>
                  <a:pt x="4632669" y="959555"/>
                  <a:pt x="4675486" y="958225"/>
                  <a:pt x="4717336" y="965200"/>
                </a:cubicBezTo>
                <a:cubicBezTo>
                  <a:pt x="4727373" y="966873"/>
                  <a:pt x="4733208" y="978560"/>
                  <a:pt x="4742736" y="982133"/>
                </a:cubicBezTo>
                <a:cubicBezTo>
                  <a:pt x="4756210" y="987186"/>
                  <a:pt x="4770958" y="987778"/>
                  <a:pt x="4785069" y="990600"/>
                </a:cubicBezTo>
                <a:cubicBezTo>
                  <a:pt x="4813229" y="1018759"/>
                  <a:pt x="4788935" y="999513"/>
                  <a:pt x="4827403" y="1016000"/>
                </a:cubicBezTo>
                <a:cubicBezTo>
                  <a:pt x="4839004" y="1020972"/>
                  <a:pt x="4849451" y="1028501"/>
                  <a:pt x="4861269" y="1032933"/>
                </a:cubicBezTo>
                <a:cubicBezTo>
                  <a:pt x="4872165" y="1037019"/>
                  <a:pt x="4884240" y="1037314"/>
                  <a:pt x="4895136" y="1041400"/>
                </a:cubicBezTo>
                <a:cubicBezTo>
                  <a:pt x="4916733" y="1049499"/>
                  <a:pt x="4953369" y="1072953"/>
                  <a:pt x="4971336" y="1083733"/>
                </a:cubicBezTo>
                <a:cubicBezTo>
                  <a:pt x="4976980" y="1092200"/>
                  <a:pt x="4983718" y="1100032"/>
                  <a:pt x="4988269" y="1109133"/>
                </a:cubicBezTo>
                <a:cubicBezTo>
                  <a:pt x="4992260" y="1117115"/>
                  <a:pt x="4989310" y="1129582"/>
                  <a:pt x="4996736" y="1134533"/>
                </a:cubicBezTo>
                <a:cubicBezTo>
                  <a:pt x="5008710" y="1142515"/>
                  <a:pt x="5024958" y="1140178"/>
                  <a:pt x="5039069" y="1143000"/>
                </a:cubicBezTo>
                <a:cubicBezTo>
                  <a:pt x="5056002" y="1154289"/>
                  <a:pt x="5075478" y="1162476"/>
                  <a:pt x="5089869" y="1176866"/>
                </a:cubicBezTo>
                <a:cubicBezTo>
                  <a:pt x="5175806" y="1262801"/>
                  <a:pt x="5044340" y="1169092"/>
                  <a:pt x="5132203" y="1227666"/>
                </a:cubicBezTo>
                <a:cubicBezTo>
                  <a:pt x="5135025" y="1241777"/>
                  <a:pt x="5135616" y="1256526"/>
                  <a:pt x="5140669" y="1270000"/>
                </a:cubicBezTo>
                <a:cubicBezTo>
                  <a:pt x="5144242" y="1279528"/>
                  <a:pt x="5152554" y="1286565"/>
                  <a:pt x="5157603" y="1295400"/>
                </a:cubicBezTo>
                <a:cubicBezTo>
                  <a:pt x="5163865" y="1306358"/>
                  <a:pt x="5168274" y="1318308"/>
                  <a:pt x="5174536" y="1329266"/>
                </a:cubicBezTo>
                <a:cubicBezTo>
                  <a:pt x="5188777" y="1354188"/>
                  <a:pt x="5189859" y="1353056"/>
                  <a:pt x="5208403" y="1371600"/>
                </a:cubicBezTo>
                <a:cubicBezTo>
                  <a:pt x="5222829" y="1530297"/>
                  <a:pt x="5229429" y="1562479"/>
                  <a:pt x="5208403" y="1778000"/>
                </a:cubicBezTo>
                <a:cubicBezTo>
                  <a:pt x="5207033" y="1792044"/>
                  <a:pt x="5190482" y="1799900"/>
                  <a:pt x="5183003" y="1811866"/>
                </a:cubicBezTo>
                <a:cubicBezTo>
                  <a:pt x="5176313" y="1822569"/>
                  <a:pt x="5171714" y="1834444"/>
                  <a:pt x="5166069" y="1845733"/>
                </a:cubicBezTo>
                <a:cubicBezTo>
                  <a:pt x="5163247" y="1862666"/>
                  <a:pt x="5160031" y="1879539"/>
                  <a:pt x="5157603" y="1896533"/>
                </a:cubicBezTo>
                <a:cubicBezTo>
                  <a:pt x="5156216" y="1906240"/>
                  <a:pt x="5153120" y="1968914"/>
                  <a:pt x="5140669" y="1989666"/>
                </a:cubicBezTo>
                <a:cubicBezTo>
                  <a:pt x="5136562" y="1996511"/>
                  <a:pt x="5129380" y="2000955"/>
                  <a:pt x="5123736" y="2006600"/>
                </a:cubicBezTo>
                <a:cubicBezTo>
                  <a:pt x="5104931" y="2138229"/>
                  <a:pt x="5132142" y="2002515"/>
                  <a:pt x="5089869" y="2108200"/>
                </a:cubicBezTo>
                <a:cubicBezTo>
                  <a:pt x="5063118" y="2175079"/>
                  <a:pt x="5100853" y="2131084"/>
                  <a:pt x="5064469" y="2167466"/>
                </a:cubicBezTo>
                <a:cubicBezTo>
                  <a:pt x="5044632" y="2246816"/>
                  <a:pt x="5063992" y="2218744"/>
                  <a:pt x="5022136" y="2260600"/>
                </a:cubicBezTo>
                <a:cubicBezTo>
                  <a:pt x="5024958" y="2294467"/>
                  <a:pt x="5026112" y="2328514"/>
                  <a:pt x="5030603" y="2362200"/>
                </a:cubicBezTo>
                <a:cubicBezTo>
                  <a:pt x="5032717" y="2378057"/>
                  <a:pt x="5063196" y="2428481"/>
                  <a:pt x="5030603" y="2438400"/>
                </a:cubicBezTo>
                <a:cubicBezTo>
                  <a:pt x="4971143" y="2456496"/>
                  <a:pt x="4906425" y="2444044"/>
                  <a:pt x="4844336" y="2446866"/>
                </a:cubicBezTo>
                <a:cubicBezTo>
                  <a:pt x="4816114" y="2444044"/>
                  <a:pt x="4787702" y="2442713"/>
                  <a:pt x="4759669" y="2438400"/>
                </a:cubicBezTo>
                <a:cubicBezTo>
                  <a:pt x="4750848" y="2437043"/>
                  <a:pt x="4743188" y="2429603"/>
                  <a:pt x="4734269" y="2429933"/>
                </a:cubicBezTo>
                <a:cubicBezTo>
                  <a:pt x="4666347" y="2432448"/>
                  <a:pt x="4598802" y="2441222"/>
                  <a:pt x="4531069" y="2446866"/>
                </a:cubicBezTo>
                <a:cubicBezTo>
                  <a:pt x="4533891" y="2458155"/>
                  <a:pt x="4534952" y="2470037"/>
                  <a:pt x="4539536" y="2480733"/>
                </a:cubicBezTo>
                <a:cubicBezTo>
                  <a:pt x="4574938" y="2563337"/>
                  <a:pt x="4673785" y="2501245"/>
                  <a:pt x="4759669" y="2497666"/>
                </a:cubicBezTo>
                <a:cubicBezTo>
                  <a:pt x="4830225" y="2503311"/>
                  <a:pt x="4900600" y="2512074"/>
                  <a:pt x="4971336" y="2514600"/>
                </a:cubicBezTo>
                <a:cubicBezTo>
                  <a:pt x="4980255" y="2514919"/>
                  <a:pt x="4988078" y="2508298"/>
                  <a:pt x="4996736" y="2506133"/>
                </a:cubicBezTo>
                <a:cubicBezTo>
                  <a:pt x="5010697" y="2502643"/>
                  <a:pt x="5024958" y="2500488"/>
                  <a:pt x="5039069" y="2497666"/>
                </a:cubicBezTo>
                <a:cubicBezTo>
                  <a:pt x="5044714" y="2492022"/>
                  <a:pt x="5051016" y="2486966"/>
                  <a:pt x="5056003" y="2480733"/>
                </a:cubicBezTo>
                <a:cubicBezTo>
                  <a:pt x="5075637" y="2456191"/>
                  <a:pt x="5067413" y="2451653"/>
                  <a:pt x="5098336" y="2438400"/>
                </a:cubicBezTo>
                <a:cubicBezTo>
                  <a:pt x="5109032" y="2433816"/>
                  <a:pt x="5120914" y="2432755"/>
                  <a:pt x="5132203" y="2429933"/>
                </a:cubicBezTo>
                <a:cubicBezTo>
                  <a:pt x="5140670" y="2441222"/>
                  <a:pt x="5144035" y="2459923"/>
                  <a:pt x="5157603" y="2463800"/>
                </a:cubicBezTo>
                <a:cubicBezTo>
                  <a:pt x="5179086" y="2469938"/>
                  <a:pt x="5194892" y="2438940"/>
                  <a:pt x="5208403" y="2429933"/>
                </a:cubicBezTo>
                <a:cubicBezTo>
                  <a:pt x="5218904" y="2422932"/>
                  <a:pt x="5230980" y="2418644"/>
                  <a:pt x="5242269" y="2413000"/>
                </a:cubicBezTo>
                <a:cubicBezTo>
                  <a:pt x="5274882" y="2364082"/>
                  <a:pt x="5240702" y="2408296"/>
                  <a:pt x="5284603" y="2370666"/>
                </a:cubicBezTo>
                <a:cubicBezTo>
                  <a:pt x="5296724" y="2360276"/>
                  <a:pt x="5306003" y="2346773"/>
                  <a:pt x="5318469" y="2336800"/>
                </a:cubicBezTo>
                <a:cubicBezTo>
                  <a:pt x="5334361" y="2324087"/>
                  <a:pt x="5354878" y="2317324"/>
                  <a:pt x="5369269" y="2302933"/>
                </a:cubicBezTo>
                <a:cubicBezTo>
                  <a:pt x="5401864" y="2270338"/>
                  <a:pt x="5384706" y="2284175"/>
                  <a:pt x="5420069" y="2260600"/>
                </a:cubicBezTo>
                <a:cubicBezTo>
                  <a:pt x="5425714" y="2249311"/>
                  <a:pt x="5429667" y="2237004"/>
                  <a:pt x="5437003" y="2226733"/>
                </a:cubicBezTo>
                <a:cubicBezTo>
                  <a:pt x="5460044" y="2194476"/>
                  <a:pt x="5467363" y="2204839"/>
                  <a:pt x="5496269" y="2175933"/>
                </a:cubicBezTo>
                <a:cubicBezTo>
                  <a:pt x="5506247" y="2165955"/>
                  <a:pt x="5509334" y="2148919"/>
                  <a:pt x="5521669" y="2142066"/>
                </a:cubicBezTo>
                <a:cubicBezTo>
                  <a:pt x="5536676" y="2133729"/>
                  <a:pt x="5555536" y="2136422"/>
                  <a:pt x="5572469" y="2133600"/>
                </a:cubicBezTo>
                <a:cubicBezTo>
                  <a:pt x="5636313" y="2112318"/>
                  <a:pt x="5557617" y="2141026"/>
                  <a:pt x="5623269" y="2108200"/>
                </a:cubicBezTo>
                <a:cubicBezTo>
                  <a:pt x="5648130" y="2095769"/>
                  <a:pt x="5673526" y="2084311"/>
                  <a:pt x="5699469" y="2074333"/>
                </a:cubicBezTo>
                <a:cubicBezTo>
                  <a:pt x="5710330" y="2070156"/>
                  <a:pt x="5722110" y="2068928"/>
                  <a:pt x="5733336" y="2065866"/>
                </a:cubicBezTo>
                <a:cubicBezTo>
                  <a:pt x="5753158" y="2060460"/>
                  <a:pt x="5772847" y="2054577"/>
                  <a:pt x="5792603" y="2048933"/>
                </a:cubicBezTo>
                <a:cubicBezTo>
                  <a:pt x="5803892" y="2054577"/>
                  <a:pt x="5816773" y="2057786"/>
                  <a:pt x="5826469" y="2065866"/>
                </a:cubicBezTo>
                <a:cubicBezTo>
                  <a:pt x="5845805" y="2081979"/>
                  <a:pt x="5845570" y="2103085"/>
                  <a:pt x="5851869" y="2125133"/>
                </a:cubicBezTo>
                <a:cubicBezTo>
                  <a:pt x="5854321" y="2133714"/>
                  <a:pt x="5855149" y="2143271"/>
                  <a:pt x="5860336" y="2150533"/>
                </a:cubicBezTo>
                <a:cubicBezTo>
                  <a:pt x="5869616" y="2163524"/>
                  <a:pt x="5882914" y="2173111"/>
                  <a:pt x="5894203" y="2184400"/>
                </a:cubicBezTo>
                <a:cubicBezTo>
                  <a:pt x="5899847" y="2198511"/>
                  <a:pt x="5904339" y="2213139"/>
                  <a:pt x="5911136" y="2226733"/>
                </a:cubicBezTo>
                <a:cubicBezTo>
                  <a:pt x="5915687" y="2235834"/>
                  <a:pt x="5923518" y="2243032"/>
                  <a:pt x="5928069" y="2252133"/>
                </a:cubicBezTo>
                <a:cubicBezTo>
                  <a:pt x="5937681" y="2271357"/>
                  <a:pt x="5945486" y="2291444"/>
                  <a:pt x="5953469" y="2311400"/>
                </a:cubicBezTo>
                <a:cubicBezTo>
                  <a:pt x="5964665" y="2339389"/>
                  <a:pt x="5955068" y="2339904"/>
                  <a:pt x="5987336" y="2353733"/>
                </a:cubicBezTo>
                <a:cubicBezTo>
                  <a:pt x="5998032" y="2358317"/>
                  <a:pt x="6009914" y="2359378"/>
                  <a:pt x="6021203" y="2362200"/>
                </a:cubicBezTo>
                <a:cubicBezTo>
                  <a:pt x="6035475" y="2433565"/>
                  <a:pt x="6020312" y="2377053"/>
                  <a:pt x="6046603" y="2438400"/>
                </a:cubicBezTo>
                <a:cubicBezTo>
                  <a:pt x="6050119" y="2446603"/>
                  <a:pt x="6051078" y="2455818"/>
                  <a:pt x="6055069" y="2463800"/>
                </a:cubicBezTo>
                <a:cubicBezTo>
                  <a:pt x="6059620" y="2472902"/>
                  <a:pt x="6067452" y="2480099"/>
                  <a:pt x="6072003" y="2489200"/>
                </a:cubicBezTo>
                <a:cubicBezTo>
                  <a:pt x="6078800" y="2502793"/>
                  <a:pt x="6079817" y="2519375"/>
                  <a:pt x="6088936" y="2531533"/>
                </a:cubicBezTo>
                <a:cubicBezTo>
                  <a:pt x="6097403" y="2542822"/>
                  <a:pt x="6111514" y="2548466"/>
                  <a:pt x="6122803" y="2556933"/>
                </a:cubicBezTo>
                <a:cubicBezTo>
                  <a:pt x="6144082" y="2620776"/>
                  <a:pt x="6115377" y="2542082"/>
                  <a:pt x="6148203" y="2607733"/>
                </a:cubicBezTo>
                <a:cubicBezTo>
                  <a:pt x="6152194" y="2615715"/>
                  <a:pt x="6153847" y="2624666"/>
                  <a:pt x="6156669" y="2633133"/>
                </a:cubicBezTo>
                <a:cubicBezTo>
                  <a:pt x="6181417" y="2880601"/>
                  <a:pt x="6165811" y="2628244"/>
                  <a:pt x="6156669" y="2751666"/>
                </a:cubicBezTo>
                <a:cubicBezTo>
                  <a:pt x="6151869" y="2816461"/>
                  <a:pt x="6155580" y="2881848"/>
                  <a:pt x="6148203" y="2946400"/>
                </a:cubicBezTo>
                <a:cubicBezTo>
                  <a:pt x="6144239" y="2981083"/>
                  <a:pt x="6131270" y="3014133"/>
                  <a:pt x="6122803" y="3048000"/>
                </a:cubicBezTo>
                <a:lnTo>
                  <a:pt x="6114336" y="3081866"/>
                </a:lnTo>
                <a:cubicBezTo>
                  <a:pt x="6119585" y="3097611"/>
                  <a:pt x="6129633" y="3125589"/>
                  <a:pt x="6131269" y="3141133"/>
                </a:cubicBezTo>
                <a:cubicBezTo>
                  <a:pt x="6147995" y="3300033"/>
                  <a:pt x="6124706" y="3223046"/>
                  <a:pt x="6148203" y="3293533"/>
                </a:cubicBezTo>
                <a:cubicBezTo>
                  <a:pt x="6145381" y="3310466"/>
                  <a:pt x="6148073" y="3329326"/>
                  <a:pt x="6139736" y="3344333"/>
                </a:cubicBezTo>
                <a:cubicBezTo>
                  <a:pt x="6132883" y="3356668"/>
                  <a:pt x="6117429" y="3361641"/>
                  <a:pt x="6105869" y="3369733"/>
                </a:cubicBezTo>
                <a:cubicBezTo>
                  <a:pt x="6105834" y="3369757"/>
                  <a:pt x="6042387" y="3412055"/>
                  <a:pt x="6029669" y="3420533"/>
                </a:cubicBezTo>
                <a:cubicBezTo>
                  <a:pt x="6021202" y="3426177"/>
                  <a:pt x="6013717" y="3433687"/>
                  <a:pt x="6004269" y="3437466"/>
                </a:cubicBezTo>
                <a:lnTo>
                  <a:pt x="5961936" y="3454400"/>
                </a:lnTo>
                <a:cubicBezTo>
                  <a:pt x="5943210" y="3473126"/>
                  <a:pt x="5934712" y="3484945"/>
                  <a:pt x="5911136" y="3496733"/>
                </a:cubicBezTo>
                <a:cubicBezTo>
                  <a:pt x="5903154" y="3500724"/>
                  <a:pt x="5894203" y="3502378"/>
                  <a:pt x="5885736" y="3505200"/>
                </a:cubicBezTo>
                <a:cubicBezTo>
                  <a:pt x="5880092" y="3513667"/>
                  <a:pt x="5875998" y="3523405"/>
                  <a:pt x="5868803" y="3530600"/>
                </a:cubicBezTo>
                <a:cubicBezTo>
                  <a:pt x="5847002" y="3552401"/>
                  <a:pt x="5831357" y="3549942"/>
                  <a:pt x="5801069" y="3556000"/>
                </a:cubicBezTo>
                <a:cubicBezTo>
                  <a:pt x="5784136" y="3570111"/>
                  <a:pt x="5767668" y="3584800"/>
                  <a:pt x="5750269" y="3598333"/>
                </a:cubicBezTo>
                <a:cubicBezTo>
                  <a:pt x="5742237" y="3604580"/>
                  <a:pt x="5734397" y="3611693"/>
                  <a:pt x="5724869" y="3615266"/>
                </a:cubicBezTo>
                <a:cubicBezTo>
                  <a:pt x="5711395" y="3620319"/>
                  <a:pt x="5696497" y="3620243"/>
                  <a:pt x="5682536" y="3623733"/>
                </a:cubicBezTo>
                <a:cubicBezTo>
                  <a:pt x="5673878" y="3625898"/>
                  <a:pt x="5665603" y="3629378"/>
                  <a:pt x="5657136" y="3632200"/>
                </a:cubicBezTo>
                <a:lnTo>
                  <a:pt x="5377736" y="3623733"/>
                </a:lnTo>
                <a:cubicBezTo>
                  <a:pt x="5357805" y="3622736"/>
                  <a:pt x="5337722" y="3620517"/>
                  <a:pt x="5318469" y="3615266"/>
                </a:cubicBezTo>
                <a:cubicBezTo>
                  <a:pt x="5306293" y="3611945"/>
                  <a:pt x="5296204" y="3603305"/>
                  <a:pt x="5284603" y="3598333"/>
                </a:cubicBezTo>
                <a:cubicBezTo>
                  <a:pt x="5276400" y="3594817"/>
                  <a:pt x="5267185" y="3593857"/>
                  <a:pt x="5259203" y="3589866"/>
                </a:cubicBezTo>
                <a:cubicBezTo>
                  <a:pt x="5232377" y="3576453"/>
                  <a:pt x="5238194" y="3568722"/>
                  <a:pt x="5208403" y="3564466"/>
                </a:cubicBezTo>
                <a:cubicBezTo>
                  <a:pt x="5177544" y="3560058"/>
                  <a:pt x="5146314" y="3558822"/>
                  <a:pt x="5115269" y="3556000"/>
                </a:cubicBezTo>
                <a:cubicBezTo>
                  <a:pt x="5108966" y="3554199"/>
                  <a:pt x="5025092" y="3532413"/>
                  <a:pt x="5013669" y="3522133"/>
                </a:cubicBezTo>
                <a:cubicBezTo>
                  <a:pt x="4995623" y="3505892"/>
                  <a:pt x="4985447" y="3482622"/>
                  <a:pt x="4971336" y="3462866"/>
                </a:cubicBezTo>
                <a:cubicBezTo>
                  <a:pt x="4962869" y="3465688"/>
                  <a:pt x="4946405" y="3462421"/>
                  <a:pt x="4945936" y="3471333"/>
                </a:cubicBezTo>
                <a:cubicBezTo>
                  <a:pt x="4943249" y="3522375"/>
                  <a:pt x="4952845" y="3573613"/>
                  <a:pt x="4962869" y="3623733"/>
                </a:cubicBezTo>
                <a:cubicBezTo>
                  <a:pt x="4964435" y="3631561"/>
                  <a:pt x="4972466" y="3637522"/>
                  <a:pt x="4979803" y="3640666"/>
                </a:cubicBezTo>
                <a:cubicBezTo>
                  <a:pt x="4993030" y="3646335"/>
                  <a:pt x="5008025" y="3646311"/>
                  <a:pt x="5022136" y="3649133"/>
                </a:cubicBezTo>
                <a:cubicBezTo>
                  <a:pt x="5019314" y="3688644"/>
                  <a:pt x="5027889" y="3730695"/>
                  <a:pt x="5013669" y="3767666"/>
                </a:cubicBezTo>
                <a:cubicBezTo>
                  <a:pt x="5009492" y="3778526"/>
                  <a:pt x="4991439" y="3759200"/>
                  <a:pt x="4979803" y="3759200"/>
                </a:cubicBezTo>
                <a:cubicBezTo>
                  <a:pt x="4965412" y="3759200"/>
                  <a:pt x="4951491" y="3764430"/>
                  <a:pt x="4937469" y="3767666"/>
                </a:cubicBezTo>
                <a:cubicBezTo>
                  <a:pt x="4827755" y="3792985"/>
                  <a:pt x="4911374" y="3777661"/>
                  <a:pt x="4818936" y="3793066"/>
                </a:cubicBezTo>
                <a:cubicBezTo>
                  <a:pt x="4813292" y="3798711"/>
                  <a:pt x="4808848" y="3805893"/>
                  <a:pt x="4802003" y="3810000"/>
                </a:cubicBezTo>
                <a:cubicBezTo>
                  <a:pt x="4794350" y="3814592"/>
                  <a:pt x="4782178" y="3811497"/>
                  <a:pt x="4776603" y="3818466"/>
                </a:cubicBezTo>
                <a:cubicBezTo>
                  <a:pt x="4731910" y="3874331"/>
                  <a:pt x="4826915" y="3842536"/>
                  <a:pt x="4717336" y="3860800"/>
                </a:cubicBezTo>
                <a:cubicBezTo>
                  <a:pt x="4708869" y="3869267"/>
                  <a:pt x="4702808" y="3881182"/>
                  <a:pt x="4691936" y="3886200"/>
                </a:cubicBezTo>
                <a:cubicBezTo>
                  <a:pt x="4585000" y="3935555"/>
                  <a:pt x="4439616" y="3916839"/>
                  <a:pt x="4336336" y="3920066"/>
                </a:cubicBezTo>
                <a:cubicBezTo>
                  <a:pt x="4316580" y="3917244"/>
                  <a:pt x="4297025" y="3911600"/>
                  <a:pt x="4277069" y="3911600"/>
                </a:cubicBezTo>
                <a:cubicBezTo>
                  <a:pt x="4170442" y="3911600"/>
                  <a:pt x="4282834" y="3921851"/>
                  <a:pt x="4209336" y="3928533"/>
                </a:cubicBezTo>
                <a:cubicBezTo>
                  <a:pt x="4155860" y="3933395"/>
                  <a:pt x="4102067" y="3933752"/>
                  <a:pt x="4048469" y="3937000"/>
                </a:cubicBezTo>
                <a:cubicBezTo>
                  <a:pt x="4008930" y="3939396"/>
                  <a:pt x="3969447" y="3942644"/>
                  <a:pt x="3929936" y="3945466"/>
                </a:cubicBezTo>
                <a:cubicBezTo>
                  <a:pt x="3859380" y="3939822"/>
                  <a:pt x="3788468" y="3937591"/>
                  <a:pt x="3718269" y="3928533"/>
                </a:cubicBezTo>
                <a:cubicBezTo>
                  <a:pt x="3700566" y="3926249"/>
                  <a:pt x="3685230" y="3913376"/>
                  <a:pt x="3667469" y="3911600"/>
                </a:cubicBezTo>
                <a:lnTo>
                  <a:pt x="3582803" y="3903133"/>
                </a:lnTo>
                <a:cubicBezTo>
                  <a:pt x="3481765" y="3877874"/>
                  <a:pt x="3538018" y="3890024"/>
                  <a:pt x="3413469" y="3869266"/>
                </a:cubicBezTo>
                <a:cubicBezTo>
                  <a:pt x="3379602" y="3863622"/>
                  <a:pt x="3345993" y="3856124"/>
                  <a:pt x="3311869" y="3852333"/>
                </a:cubicBezTo>
                <a:cubicBezTo>
                  <a:pt x="3139635" y="3833196"/>
                  <a:pt x="3210068" y="3842629"/>
                  <a:pt x="3100203" y="3826933"/>
                </a:cubicBezTo>
                <a:cubicBezTo>
                  <a:pt x="3091736" y="3824111"/>
                  <a:pt x="3083461" y="3820630"/>
                  <a:pt x="3074803" y="3818466"/>
                </a:cubicBezTo>
                <a:cubicBezTo>
                  <a:pt x="3013188" y="3803063"/>
                  <a:pt x="3049584" y="3816626"/>
                  <a:pt x="2981669" y="3801533"/>
                </a:cubicBezTo>
                <a:cubicBezTo>
                  <a:pt x="2972957" y="3799597"/>
                  <a:pt x="2964736" y="3795888"/>
                  <a:pt x="2956269" y="3793066"/>
                </a:cubicBezTo>
                <a:cubicBezTo>
                  <a:pt x="2895787" y="3833388"/>
                  <a:pt x="2925213" y="3821997"/>
                  <a:pt x="2871603" y="3835400"/>
                </a:cubicBezTo>
                <a:cubicBezTo>
                  <a:pt x="2865958" y="3841044"/>
                  <a:pt x="2861514" y="3848226"/>
                  <a:pt x="2854669" y="3852333"/>
                </a:cubicBezTo>
                <a:cubicBezTo>
                  <a:pt x="2847016" y="3856925"/>
                  <a:pt x="2835580" y="3854489"/>
                  <a:pt x="2829269" y="3860800"/>
                </a:cubicBezTo>
                <a:cubicBezTo>
                  <a:pt x="2822958" y="3867111"/>
                  <a:pt x="2829041" y="3882767"/>
                  <a:pt x="2820803" y="3886200"/>
                </a:cubicBezTo>
                <a:cubicBezTo>
                  <a:pt x="2791677" y="3898336"/>
                  <a:pt x="2758714" y="3897489"/>
                  <a:pt x="2727669" y="3903133"/>
                </a:cubicBezTo>
                <a:lnTo>
                  <a:pt x="2668403" y="3886200"/>
                </a:lnTo>
                <a:cubicBezTo>
                  <a:pt x="2659855" y="3883635"/>
                  <a:pt x="2651584" y="3880185"/>
                  <a:pt x="2643003" y="3877733"/>
                </a:cubicBezTo>
                <a:cubicBezTo>
                  <a:pt x="2631814" y="3874536"/>
                  <a:pt x="2620425" y="3872088"/>
                  <a:pt x="2609136" y="3869266"/>
                </a:cubicBezTo>
                <a:lnTo>
                  <a:pt x="2338203" y="3886200"/>
                </a:lnTo>
                <a:cubicBezTo>
                  <a:pt x="2318329" y="3888007"/>
                  <a:pt x="2298692" y="3891844"/>
                  <a:pt x="2278936" y="3894666"/>
                </a:cubicBezTo>
                <a:cubicBezTo>
                  <a:pt x="2235589" y="3909115"/>
                  <a:pt x="2232110" y="3911442"/>
                  <a:pt x="2168869" y="3920066"/>
                </a:cubicBezTo>
                <a:cubicBezTo>
                  <a:pt x="2135197" y="3924658"/>
                  <a:pt x="2101136" y="3925711"/>
                  <a:pt x="2067269" y="3928533"/>
                </a:cubicBezTo>
                <a:lnTo>
                  <a:pt x="1483069" y="3920066"/>
                </a:lnTo>
                <a:cubicBezTo>
                  <a:pt x="1464164" y="3919058"/>
                  <a:pt x="1449569" y="3902355"/>
                  <a:pt x="1432269" y="3894666"/>
                </a:cubicBezTo>
                <a:cubicBezTo>
                  <a:pt x="1424114" y="3891041"/>
                  <a:pt x="1415024" y="3889825"/>
                  <a:pt x="1406869" y="3886200"/>
                </a:cubicBezTo>
                <a:cubicBezTo>
                  <a:pt x="1389569" y="3878511"/>
                  <a:pt x="1373647" y="3867831"/>
                  <a:pt x="1356069" y="3860800"/>
                </a:cubicBezTo>
                <a:cubicBezTo>
                  <a:pt x="1345265" y="3856478"/>
                  <a:pt x="1333348" y="3855677"/>
                  <a:pt x="1322203" y="3852333"/>
                </a:cubicBezTo>
                <a:cubicBezTo>
                  <a:pt x="1219144" y="3821415"/>
                  <a:pt x="1315591" y="3846447"/>
                  <a:pt x="1237536" y="3826933"/>
                </a:cubicBezTo>
                <a:cubicBezTo>
                  <a:pt x="1191133" y="3795998"/>
                  <a:pt x="1221237" y="3814551"/>
                  <a:pt x="1144403" y="3776133"/>
                </a:cubicBezTo>
                <a:lnTo>
                  <a:pt x="1144403" y="3776133"/>
                </a:lnTo>
                <a:lnTo>
                  <a:pt x="1076669" y="3733800"/>
                </a:lnTo>
                <a:cubicBezTo>
                  <a:pt x="1071025" y="3725333"/>
                  <a:pt x="1066931" y="3715595"/>
                  <a:pt x="1059736" y="3708400"/>
                </a:cubicBezTo>
                <a:cubicBezTo>
                  <a:pt x="1040245" y="3688909"/>
                  <a:pt x="1026379" y="3689477"/>
                  <a:pt x="1000469" y="3683000"/>
                </a:cubicBezTo>
                <a:cubicBezTo>
                  <a:pt x="983536" y="3685822"/>
                  <a:pt x="966836" y="3691466"/>
                  <a:pt x="949669" y="3691466"/>
                </a:cubicBezTo>
                <a:cubicBezTo>
                  <a:pt x="928904" y="3691466"/>
                  <a:pt x="887385" y="3680129"/>
                  <a:pt x="865003" y="3674533"/>
                </a:cubicBezTo>
                <a:cubicBezTo>
                  <a:pt x="840390" y="3600696"/>
                  <a:pt x="870548" y="3664966"/>
                  <a:pt x="712603" y="3640666"/>
                </a:cubicBezTo>
                <a:cubicBezTo>
                  <a:pt x="686140" y="3636595"/>
                  <a:pt x="661993" y="3623140"/>
                  <a:pt x="636403" y="3615266"/>
                </a:cubicBezTo>
                <a:cubicBezTo>
                  <a:pt x="625281" y="3611844"/>
                  <a:pt x="613825" y="3609622"/>
                  <a:pt x="602536" y="3606800"/>
                </a:cubicBezTo>
                <a:cubicBezTo>
                  <a:pt x="591247" y="3612444"/>
                  <a:pt x="579628" y="3617471"/>
                  <a:pt x="568669" y="3623733"/>
                </a:cubicBezTo>
                <a:cubicBezTo>
                  <a:pt x="559834" y="3628781"/>
                  <a:pt x="553445" y="3640666"/>
                  <a:pt x="543269" y="3640666"/>
                </a:cubicBezTo>
                <a:cubicBezTo>
                  <a:pt x="489351" y="3640666"/>
                  <a:pt x="436025" y="3629377"/>
                  <a:pt x="382403" y="3623733"/>
                </a:cubicBezTo>
                <a:cubicBezTo>
                  <a:pt x="373936" y="3620911"/>
                  <a:pt x="365551" y="3617830"/>
                  <a:pt x="357003" y="3615266"/>
                </a:cubicBezTo>
                <a:cubicBezTo>
                  <a:pt x="337323" y="3609362"/>
                  <a:pt x="315354" y="3608904"/>
                  <a:pt x="297736" y="3598333"/>
                </a:cubicBezTo>
                <a:cubicBezTo>
                  <a:pt x="285636" y="3591073"/>
                  <a:pt x="280803" y="3575755"/>
                  <a:pt x="272336" y="3564466"/>
                </a:cubicBezTo>
                <a:cubicBezTo>
                  <a:pt x="252326" y="3484430"/>
                  <a:pt x="282621" y="3580924"/>
                  <a:pt x="230003" y="3496733"/>
                </a:cubicBezTo>
                <a:cubicBezTo>
                  <a:pt x="223836" y="3486865"/>
                  <a:pt x="227991" y="3472548"/>
                  <a:pt x="221536" y="3462866"/>
                </a:cubicBezTo>
                <a:cubicBezTo>
                  <a:pt x="215892" y="3454399"/>
                  <a:pt x="202758" y="3453659"/>
                  <a:pt x="196136" y="3445933"/>
                </a:cubicBezTo>
                <a:lnTo>
                  <a:pt x="145336" y="3386666"/>
                </a:lnTo>
                <a:cubicBezTo>
                  <a:pt x="139692" y="3366911"/>
                  <a:pt x="133809" y="3347222"/>
                  <a:pt x="128403" y="3327400"/>
                </a:cubicBezTo>
                <a:cubicBezTo>
                  <a:pt x="116875" y="3285131"/>
                  <a:pt x="114130" y="3239587"/>
                  <a:pt x="94536" y="3200400"/>
                </a:cubicBezTo>
                <a:lnTo>
                  <a:pt x="69136" y="3149600"/>
                </a:lnTo>
                <a:cubicBezTo>
                  <a:pt x="49755" y="3033319"/>
                  <a:pt x="73633" y="3173215"/>
                  <a:pt x="35269" y="2971800"/>
                </a:cubicBezTo>
                <a:cubicBezTo>
                  <a:pt x="32057" y="2954936"/>
                  <a:pt x="29967" y="2937873"/>
                  <a:pt x="26803" y="2921000"/>
                </a:cubicBezTo>
                <a:cubicBezTo>
                  <a:pt x="12395" y="2844156"/>
                  <a:pt x="14905" y="2856479"/>
                  <a:pt x="1403" y="2802466"/>
                </a:cubicBezTo>
                <a:cubicBezTo>
                  <a:pt x="6118" y="2684577"/>
                  <a:pt x="-15418" y="2632908"/>
                  <a:pt x="26803" y="2548466"/>
                </a:cubicBezTo>
                <a:cubicBezTo>
                  <a:pt x="31354" y="2539365"/>
                  <a:pt x="38092" y="2531533"/>
                  <a:pt x="43736" y="2523066"/>
                </a:cubicBezTo>
                <a:cubicBezTo>
                  <a:pt x="46558" y="2506133"/>
                  <a:pt x="46774" y="2488552"/>
                  <a:pt x="52203" y="2472266"/>
                </a:cubicBezTo>
                <a:cubicBezTo>
                  <a:pt x="55421" y="2462613"/>
                  <a:pt x="66341" y="2456650"/>
                  <a:pt x="69136" y="2446866"/>
                </a:cubicBezTo>
                <a:cubicBezTo>
                  <a:pt x="85853" y="2388354"/>
                  <a:pt x="84001" y="2350655"/>
                  <a:pt x="94536" y="2294466"/>
                </a:cubicBezTo>
                <a:cubicBezTo>
                  <a:pt x="108817" y="2218302"/>
                  <a:pt x="105280" y="2233738"/>
                  <a:pt x="128403" y="2175933"/>
                </a:cubicBezTo>
                <a:cubicBezTo>
                  <a:pt x="134047" y="2094089"/>
                  <a:pt x="140722" y="2012309"/>
                  <a:pt x="145336" y="1930400"/>
                </a:cubicBezTo>
                <a:cubicBezTo>
                  <a:pt x="152011" y="1811920"/>
                  <a:pt x="154867" y="1693237"/>
                  <a:pt x="162269" y="1574800"/>
                </a:cubicBezTo>
                <a:cubicBezTo>
                  <a:pt x="162463" y="1571692"/>
                  <a:pt x="176287" y="1488955"/>
                  <a:pt x="179203" y="1481666"/>
                </a:cubicBezTo>
                <a:cubicBezTo>
                  <a:pt x="185315" y="1466387"/>
                  <a:pt x="196136" y="1453444"/>
                  <a:pt x="204603" y="1439333"/>
                </a:cubicBezTo>
                <a:cubicBezTo>
                  <a:pt x="207425" y="1428044"/>
                  <a:pt x="207865" y="1415874"/>
                  <a:pt x="213069" y="1405466"/>
                </a:cubicBezTo>
                <a:cubicBezTo>
                  <a:pt x="216639" y="1398326"/>
                  <a:pt x="226433" y="1395673"/>
                  <a:pt x="230003" y="1388533"/>
                </a:cubicBezTo>
                <a:cubicBezTo>
                  <a:pt x="237986" y="1372568"/>
                  <a:pt x="234315" y="1350354"/>
                  <a:pt x="246936" y="1337733"/>
                </a:cubicBezTo>
                <a:cubicBezTo>
                  <a:pt x="262194" y="1322475"/>
                  <a:pt x="277107" y="1304241"/>
                  <a:pt x="297736" y="1295400"/>
                </a:cubicBezTo>
                <a:cubicBezTo>
                  <a:pt x="308432" y="1290816"/>
                  <a:pt x="320314" y="1289755"/>
                  <a:pt x="331603" y="1286933"/>
                </a:cubicBezTo>
                <a:cubicBezTo>
                  <a:pt x="359825" y="1270000"/>
                  <a:pt x="392996" y="1259405"/>
                  <a:pt x="416269" y="1236133"/>
                </a:cubicBezTo>
                <a:cubicBezTo>
                  <a:pt x="421914" y="1230489"/>
                  <a:pt x="426358" y="1223307"/>
                  <a:pt x="433203" y="1219200"/>
                </a:cubicBezTo>
                <a:cubicBezTo>
                  <a:pt x="440856" y="1214608"/>
                  <a:pt x="450136" y="1213555"/>
                  <a:pt x="458603" y="1210733"/>
                </a:cubicBezTo>
                <a:cubicBezTo>
                  <a:pt x="495188" y="1137561"/>
                  <a:pt x="452489" y="1203005"/>
                  <a:pt x="500936" y="1168400"/>
                </a:cubicBezTo>
                <a:cubicBezTo>
                  <a:pt x="611200" y="1089641"/>
                  <a:pt x="445803" y="1179033"/>
                  <a:pt x="585603" y="1109133"/>
                </a:cubicBezTo>
                <a:cubicBezTo>
                  <a:pt x="650778" y="1114565"/>
                  <a:pt x="695059" y="1112760"/>
                  <a:pt x="754936" y="1134533"/>
                </a:cubicBezTo>
                <a:cubicBezTo>
                  <a:pt x="816606" y="1156958"/>
                  <a:pt x="735604" y="1152075"/>
                  <a:pt x="822669" y="1168400"/>
                </a:cubicBezTo>
                <a:cubicBezTo>
                  <a:pt x="853308" y="1174145"/>
                  <a:pt x="884758" y="1174044"/>
                  <a:pt x="915803" y="1176866"/>
                </a:cubicBezTo>
                <a:cubicBezTo>
                  <a:pt x="927092" y="1182511"/>
                  <a:pt x="938920" y="1187185"/>
                  <a:pt x="949669" y="1193800"/>
                </a:cubicBezTo>
                <a:cubicBezTo>
                  <a:pt x="975667" y="1209799"/>
                  <a:pt x="1025869" y="1244600"/>
                  <a:pt x="1025869" y="1244600"/>
                </a:cubicBezTo>
                <a:cubicBezTo>
                  <a:pt x="1028691" y="1255889"/>
                  <a:pt x="1028563" y="1268363"/>
                  <a:pt x="1034336" y="1278466"/>
                </a:cubicBezTo>
                <a:cubicBezTo>
                  <a:pt x="1040277" y="1288862"/>
                  <a:pt x="1051851" y="1294855"/>
                  <a:pt x="1059736" y="1303866"/>
                </a:cubicBezTo>
                <a:cubicBezTo>
                  <a:pt x="1071636" y="1317466"/>
                  <a:pt x="1082760" y="1331743"/>
                  <a:pt x="1093603" y="1346200"/>
                </a:cubicBezTo>
                <a:cubicBezTo>
                  <a:pt x="1117258" y="1377740"/>
                  <a:pt x="1113018" y="1380383"/>
                  <a:pt x="1135936" y="1422400"/>
                </a:cubicBezTo>
                <a:cubicBezTo>
                  <a:pt x="1143816" y="1436847"/>
                  <a:pt x="1148951" y="1453897"/>
                  <a:pt x="1161336" y="1464733"/>
                </a:cubicBezTo>
                <a:cubicBezTo>
                  <a:pt x="1172774" y="1474741"/>
                  <a:pt x="1189558" y="1476022"/>
                  <a:pt x="1203669" y="1481666"/>
                </a:cubicBezTo>
                <a:cubicBezTo>
                  <a:pt x="1201368" y="1493170"/>
                  <a:pt x="1191863" y="1544194"/>
                  <a:pt x="1186736" y="1557866"/>
                </a:cubicBezTo>
                <a:cubicBezTo>
                  <a:pt x="1182304" y="1569684"/>
                  <a:pt x="1175447" y="1580444"/>
                  <a:pt x="1169803" y="1591733"/>
                </a:cubicBezTo>
                <a:cubicBezTo>
                  <a:pt x="1166981" y="1639711"/>
                  <a:pt x="1166118" y="1687844"/>
                  <a:pt x="1161336" y="1735666"/>
                </a:cubicBezTo>
                <a:cubicBezTo>
                  <a:pt x="1160448" y="1744546"/>
                  <a:pt x="1153463" y="1752161"/>
                  <a:pt x="1152869" y="1761066"/>
                </a:cubicBezTo>
                <a:cubicBezTo>
                  <a:pt x="1150616" y="1794858"/>
                  <a:pt x="1152869" y="1828799"/>
                  <a:pt x="1152869" y="1862666"/>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cxnSp>
        <p:nvCxnSpPr>
          <p:cNvPr id="42" name="Straight Connector 41"/>
          <p:cNvCxnSpPr/>
          <p:nvPr/>
        </p:nvCxnSpPr>
        <p:spPr>
          <a:xfrm flipV="1">
            <a:off x="8012829" y="749072"/>
            <a:ext cx="0" cy="1432172"/>
          </a:xfrm>
          <a:prstGeom prst="line">
            <a:avLst/>
          </a:prstGeom>
        </p:spPr>
        <p:style>
          <a:lnRef idx="2">
            <a:schemeClr val="dk1"/>
          </a:lnRef>
          <a:fillRef idx="0">
            <a:schemeClr val="dk1"/>
          </a:fillRef>
          <a:effectRef idx="1">
            <a:schemeClr val="dk1"/>
          </a:effectRef>
          <a:fontRef idx="minor">
            <a:schemeClr val="tx1"/>
          </a:fontRef>
        </p:style>
      </p:cxnSp>
      <p:sp>
        <p:nvSpPr>
          <p:cNvPr id="46" name="Block Arc 45"/>
          <p:cNvSpPr/>
          <p:nvPr/>
        </p:nvSpPr>
        <p:spPr>
          <a:xfrm>
            <a:off x="5075504" y="617061"/>
            <a:ext cx="513550" cy="308805"/>
          </a:xfrm>
          <a:prstGeom prst="blockArc">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solidFill>
                <a:schemeClr val="tx1"/>
              </a:solidFill>
            </a:endParaRPr>
          </a:p>
        </p:txBody>
      </p:sp>
      <p:sp>
        <p:nvSpPr>
          <p:cNvPr id="51" name="Block Arc 50"/>
          <p:cNvSpPr/>
          <p:nvPr/>
        </p:nvSpPr>
        <p:spPr>
          <a:xfrm>
            <a:off x="3064869" y="586202"/>
            <a:ext cx="513550" cy="308805"/>
          </a:xfrm>
          <a:prstGeom prst="blockArc">
            <a:avLst/>
          </a:prstGeom>
        </p:spPr>
        <p:style>
          <a:lnRef idx="3">
            <a:schemeClr val="lt1"/>
          </a:lnRef>
          <a:fillRef idx="1">
            <a:schemeClr val="dk1"/>
          </a:fillRef>
          <a:effectRef idx="1">
            <a:schemeClr val="dk1"/>
          </a:effectRef>
          <a:fontRef idx="minor">
            <a:schemeClr val="lt1"/>
          </a:fontRef>
        </p:style>
        <p:txBody>
          <a:bodyPr rtlCol="0" anchor="ctr"/>
          <a:lstStyle/>
          <a:p>
            <a:pPr algn="ctr"/>
            <a:endParaRPr lang="en-GB">
              <a:solidFill>
                <a:schemeClr val="tx1"/>
              </a:solidFill>
            </a:endParaRPr>
          </a:p>
        </p:txBody>
      </p:sp>
      <p:cxnSp>
        <p:nvCxnSpPr>
          <p:cNvPr id="58" name="Straight Connector 57"/>
          <p:cNvCxnSpPr/>
          <p:nvPr/>
        </p:nvCxnSpPr>
        <p:spPr>
          <a:xfrm>
            <a:off x="2305469" y="754530"/>
            <a:ext cx="0" cy="1560932"/>
          </a:xfrm>
          <a:prstGeom prst="line">
            <a:avLst/>
          </a:prstGeom>
        </p:spPr>
        <p:style>
          <a:lnRef idx="2">
            <a:schemeClr val="dk1"/>
          </a:lnRef>
          <a:fillRef idx="0">
            <a:schemeClr val="dk1"/>
          </a:fillRef>
          <a:effectRef idx="1">
            <a:schemeClr val="dk1"/>
          </a:effectRef>
          <a:fontRef idx="minor">
            <a:schemeClr val="tx1"/>
          </a:fontRef>
        </p:style>
      </p:cxnSp>
      <p:sp>
        <p:nvSpPr>
          <p:cNvPr id="60" name="TextBox 59"/>
          <p:cNvSpPr txBox="1"/>
          <p:nvPr/>
        </p:nvSpPr>
        <p:spPr>
          <a:xfrm>
            <a:off x="6721453" y="968268"/>
            <a:ext cx="684867" cy="369332"/>
          </a:xfrm>
          <a:prstGeom prst="rect">
            <a:avLst/>
          </a:prstGeom>
          <a:noFill/>
        </p:spPr>
        <p:txBody>
          <a:bodyPr wrap="none" rtlCol="0">
            <a:spAutoFit/>
          </a:bodyPr>
          <a:lstStyle/>
          <a:p>
            <a:r>
              <a:rPr lang="en-US" dirty="0" smtClean="0"/>
              <a:t>R. A.</a:t>
            </a:r>
            <a:endParaRPr lang="en-GB" dirty="0"/>
          </a:p>
        </p:txBody>
      </p:sp>
    </p:spTree>
    <p:extLst>
      <p:ext uri="{BB962C8B-B14F-4D97-AF65-F5344CB8AC3E}">
        <p14:creationId xmlns:p14="http://schemas.microsoft.com/office/powerpoint/2010/main" val="3926191625"/>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8879</TotalTime>
  <Words>594</Words>
  <Application>Microsoft Office PowerPoint</Application>
  <PresentationFormat>On-screen Show (16:9)</PresentationFormat>
  <Paragraphs>125</Paragraphs>
  <Slides>14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Optima</vt:lpstr>
      <vt:lpstr>CERNCorporate16-9</vt:lpstr>
      <vt:lpstr>Deploy a Devops Software Infrastructure for Agile Software Engineering Project Management</vt:lpstr>
      <vt:lpstr>Objective</vt:lpstr>
      <vt:lpstr>PowerPoint Presentation</vt:lpstr>
      <vt:lpstr>PowerPoint Presentation</vt:lpstr>
      <vt:lpstr>PowerPoint Presentation</vt:lpstr>
      <vt:lpstr>Remember</vt:lpstr>
      <vt:lpstr>PowerPoint Presentation</vt:lpstr>
      <vt:lpstr>SECOND ROUND</vt:lpstr>
      <vt:lpstr>Model</vt:lpstr>
      <vt:lpstr>Master Configuration and Deployment</vt:lpstr>
      <vt:lpstr>AGENT Configuration and Deployment</vt:lpstr>
      <vt:lpstr>Advantages of OpenShift</vt:lpstr>
      <vt:lpstr>JENKINS OPENSHIFT WORKING</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Pablo Gonzalez Jimenez</cp:lastModifiedBy>
  <cp:revision>135</cp:revision>
  <dcterms:created xsi:type="dcterms:W3CDTF">2012-11-30T11:04:26Z</dcterms:created>
  <dcterms:modified xsi:type="dcterms:W3CDTF">2018-05-22T14:27:52Z</dcterms:modified>
</cp:coreProperties>
</file>