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  <p:sldMasterId id="2147483650" r:id="rId2"/>
    <p:sldMasterId id="2147483651" r:id="rId3"/>
  </p:sldMasterIdLst>
  <p:notesMasterIdLst>
    <p:notesMasterId r:id="rId5"/>
  </p:notesMasterIdLst>
  <p:handoutMasterIdLst>
    <p:handoutMasterId r:id="rId6"/>
  </p:handoutMasterIdLst>
  <p:sldIdLst>
    <p:sldId id="256" r:id="rId4"/>
  </p:sldIdLst>
  <p:sldSz cx="30275213" cy="42803763"/>
  <p:notesSz cx="9799638" cy="143557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453">
          <p15:clr>
            <a:srgbClr val="A4A3A4"/>
          </p15:clr>
        </p15:guide>
        <p15:guide id="2" orient="horz" pos="24328">
          <p15:clr>
            <a:srgbClr val="A4A3A4"/>
          </p15:clr>
        </p15:guide>
        <p15:guide id="3" pos="-1319">
          <p15:clr>
            <a:srgbClr val="A4A3A4"/>
          </p15:clr>
        </p15:guide>
        <p15:guide id="4" pos="5663">
          <p15:clr>
            <a:srgbClr val="A4A3A4"/>
          </p15:clr>
        </p15:guide>
        <p15:guide id="5" pos="6027">
          <p15:clr>
            <a:srgbClr val="A4A3A4"/>
          </p15:clr>
        </p15:guide>
        <p15:guide id="6" pos="20354">
          <p15:clr>
            <a:srgbClr val="A4A3A4"/>
          </p15:clr>
        </p15:guide>
        <p15:guide id="7" pos="13008">
          <p15:clr>
            <a:srgbClr val="A4A3A4"/>
          </p15:clr>
        </p15:guide>
        <p15:guide id="8" pos="133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8831" userDrawn="1">
          <p15:clr>
            <a:srgbClr val="A4A3A4"/>
          </p15:clr>
        </p15:guide>
        <p15:guide id="2" pos="13378" userDrawn="1">
          <p15:clr>
            <a:srgbClr val="A4A3A4"/>
          </p15:clr>
        </p15:guide>
        <p15:guide id="3" orient="horz" pos="4522" userDrawn="1">
          <p15:clr>
            <a:srgbClr val="A4A3A4"/>
          </p15:clr>
        </p15:guide>
        <p15:guide id="4" pos="308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van Podadera" initials="IPA" lastIdx="8" clrIdx="0">
    <p:extLst/>
  </p:cmAuthor>
  <p:cmAuthor id="2" name="Ivan" initials="I" lastIdx="4" clrIdx="1"/>
  <p:cmAuthor id="3" name="acel4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C447"/>
    <a:srgbClr val="9999FF"/>
    <a:srgbClr val="EBB047"/>
    <a:srgbClr val="FFCCFF"/>
    <a:srgbClr val="FF99FF"/>
    <a:srgbClr val="FF66FF"/>
    <a:srgbClr val="6699FF"/>
    <a:srgbClr val="E79F1D"/>
    <a:srgbClr val="D33131"/>
    <a:srgbClr val="DF95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711" autoAdjust="0"/>
    <p:restoredTop sz="94772" autoAdjust="0"/>
  </p:normalViewPr>
  <p:slideViewPr>
    <p:cSldViewPr snapToGrid="0" snapToObjects="1">
      <p:cViewPr varScale="1">
        <p:scale>
          <a:sx n="19" d="100"/>
          <a:sy n="19" d="100"/>
        </p:scale>
        <p:origin x="3636" y="54"/>
      </p:cViewPr>
      <p:guideLst>
        <p:guide orient="horz" pos="5453"/>
        <p:guide orient="horz" pos="24328"/>
        <p:guide pos="-1319"/>
        <p:guide pos="5663"/>
        <p:guide pos="6027"/>
        <p:guide pos="20354"/>
        <p:guide pos="13008"/>
        <p:guide pos="133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2358" y="-78"/>
      </p:cViewPr>
      <p:guideLst>
        <p:guide orient="horz" pos="18831"/>
        <p:guide pos="13378"/>
        <p:guide orient="horz" pos="4522"/>
        <p:guide pos="308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3" y="3"/>
            <a:ext cx="4246510" cy="717788"/>
          </a:xfrm>
          <a:prstGeom prst="rect">
            <a:avLst/>
          </a:prstGeom>
        </p:spPr>
        <p:txBody>
          <a:bodyPr vert="horz" lIns="133226" tIns="66614" rIns="133226" bIns="66614" rtlCol="0"/>
          <a:lstStyle>
            <a:lvl1pPr algn="l">
              <a:defRPr sz="17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5550864" y="3"/>
            <a:ext cx="4246510" cy="717788"/>
          </a:xfrm>
          <a:prstGeom prst="rect">
            <a:avLst/>
          </a:prstGeom>
        </p:spPr>
        <p:txBody>
          <a:bodyPr vert="horz" lIns="133226" tIns="66614" rIns="133226" bIns="66614" rtlCol="0"/>
          <a:lstStyle>
            <a:lvl1pPr algn="r">
              <a:defRPr sz="1700"/>
            </a:lvl1pPr>
          </a:lstStyle>
          <a:p>
            <a:fld id="{D5AF55A8-BD45-427F-B685-63957A455E28}" type="datetimeFigureOut">
              <a:rPr lang="es-ES" smtClean="0"/>
              <a:pPr/>
              <a:t>09/02/2018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3" y="13635486"/>
            <a:ext cx="4246510" cy="717788"/>
          </a:xfrm>
          <a:prstGeom prst="rect">
            <a:avLst/>
          </a:prstGeom>
        </p:spPr>
        <p:txBody>
          <a:bodyPr vert="horz" lIns="133226" tIns="66614" rIns="133226" bIns="66614" rtlCol="0" anchor="b"/>
          <a:lstStyle>
            <a:lvl1pPr algn="l">
              <a:defRPr sz="17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5550864" y="13635486"/>
            <a:ext cx="4246510" cy="717788"/>
          </a:xfrm>
          <a:prstGeom prst="rect">
            <a:avLst/>
          </a:prstGeom>
        </p:spPr>
        <p:txBody>
          <a:bodyPr vert="horz" lIns="133226" tIns="66614" rIns="133226" bIns="66614" rtlCol="0" anchor="b"/>
          <a:lstStyle>
            <a:lvl1pPr algn="r">
              <a:defRPr sz="1700"/>
            </a:lvl1pPr>
          </a:lstStyle>
          <a:p>
            <a:fld id="{1EF52225-3A9F-43BD-BE5B-C7F9D6101F3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16503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3"/>
            <a:ext cx="4246510" cy="71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226" tIns="66614" rIns="133226" bIns="66614" numCol="1" anchor="t" anchorCtr="0" compatLnSpc="1">
            <a:prstTxWarp prst="textNoShape">
              <a:avLst/>
            </a:prstTxWarp>
          </a:bodyPr>
          <a:lstStyle>
            <a:lvl1pPr>
              <a:defRPr sz="17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50864" y="3"/>
            <a:ext cx="4246510" cy="71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226" tIns="66614" rIns="133226" bIns="66614" numCol="1" anchor="t" anchorCtr="0" compatLnSpc="1">
            <a:prstTxWarp prst="textNoShape">
              <a:avLst/>
            </a:prstTxWarp>
          </a:bodyPr>
          <a:lstStyle>
            <a:lvl1pPr algn="r">
              <a:defRPr sz="17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95613" y="1074738"/>
            <a:ext cx="3808412" cy="5386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0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9964" y="6818987"/>
            <a:ext cx="7839710" cy="6460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226" tIns="66614" rIns="133226" bIns="666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13635486"/>
            <a:ext cx="4246510" cy="71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226" tIns="66614" rIns="133226" bIns="66614" numCol="1" anchor="b" anchorCtr="0" compatLnSpc="1">
            <a:prstTxWarp prst="textNoShape">
              <a:avLst/>
            </a:prstTxWarp>
          </a:bodyPr>
          <a:lstStyle>
            <a:lvl1pPr>
              <a:defRPr sz="17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50864" y="13635486"/>
            <a:ext cx="4246510" cy="71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226" tIns="66614" rIns="133226" bIns="66614" numCol="1" anchor="b" anchorCtr="0" compatLnSpc="1">
            <a:prstTxWarp prst="textNoShape">
              <a:avLst/>
            </a:prstTxWarp>
          </a:bodyPr>
          <a:lstStyle>
            <a:lvl1pPr algn="r">
              <a:defRPr sz="17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534DC9A4-5D97-477D-B3CE-485636319B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6587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753110-1861-4ED8-8B99-577EC37E317C}" type="slidenum">
              <a:rPr lang="en-US" smtClean="0">
                <a:latin typeface="Arial" pitchFamily="34" charset="0"/>
                <a:ea typeface="ＭＳ Ｐゴシック" pitchFamily="34" charset="-128"/>
              </a:rPr>
              <a:pPr/>
              <a:t>1</a:t>
            </a:fld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3932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946" y="13297726"/>
            <a:ext cx="25733329" cy="91734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883" y="24254899"/>
            <a:ext cx="21191448" cy="10940186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351618" y="1655375"/>
            <a:ext cx="7229364" cy="4021216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2191" y="1655375"/>
            <a:ext cx="21561260" cy="402121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946" y="13297726"/>
            <a:ext cx="25733329" cy="91734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883" y="24254899"/>
            <a:ext cx="21191448" cy="10940186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097" y="27505245"/>
            <a:ext cx="25734665" cy="850148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097" y="18141158"/>
            <a:ext cx="25734665" cy="936409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6170" y="6247763"/>
            <a:ext cx="3375038" cy="356254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49374" y="6247763"/>
            <a:ext cx="3376374" cy="356254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63" y="1713887"/>
            <a:ext cx="27247291" cy="713490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961" y="9581157"/>
            <a:ext cx="13375992" cy="39940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961" y="13575194"/>
            <a:ext cx="13375992" cy="246607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921" y="9581157"/>
            <a:ext cx="13381332" cy="39940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921" y="13575194"/>
            <a:ext cx="13381332" cy="246607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61" y="1704450"/>
            <a:ext cx="9959566" cy="725193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664" y="1704451"/>
            <a:ext cx="16924588" cy="3653146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961" y="8956383"/>
            <a:ext cx="9959566" cy="292795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356" y="29962828"/>
            <a:ext cx="18164861" cy="35372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356" y="3824161"/>
            <a:ext cx="18164861" cy="256818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356" y="33500076"/>
            <a:ext cx="18164861" cy="50227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347613" y="1655375"/>
            <a:ext cx="7233369" cy="402178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6170" y="1655375"/>
            <a:ext cx="21573276" cy="402178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946" y="13297726"/>
            <a:ext cx="25733329" cy="91734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883" y="24254899"/>
            <a:ext cx="21191448" cy="10940186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097" y="27505245"/>
            <a:ext cx="25734665" cy="850148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097" y="18141158"/>
            <a:ext cx="25734665" cy="936409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7954" y="6247763"/>
            <a:ext cx="14486764" cy="356254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092882" y="6247763"/>
            <a:ext cx="14488098" cy="356254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63" y="1713887"/>
            <a:ext cx="27247291" cy="713490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961" y="9581157"/>
            <a:ext cx="13375992" cy="39940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961" y="13575194"/>
            <a:ext cx="13375992" cy="246607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921" y="9581157"/>
            <a:ext cx="13381332" cy="39940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921" y="13575194"/>
            <a:ext cx="13381332" cy="246607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097" y="27505245"/>
            <a:ext cx="25734665" cy="850148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097" y="18141158"/>
            <a:ext cx="25734665" cy="936409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61" y="1704450"/>
            <a:ext cx="9959566" cy="725193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664" y="1704451"/>
            <a:ext cx="16924588" cy="3653146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961" y="8956383"/>
            <a:ext cx="9959566" cy="292795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356" y="29962828"/>
            <a:ext cx="18164861" cy="35372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356" y="3824161"/>
            <a:ext cx="18164861" cy="256818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356" y="33500076"/>
            <a:ext cx="18164861" cy="50227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306224" y="1655375"/>
            <a:ext cx="7274756" cy="402178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7954" y="1655375"/>
            <a:ext cx="21700106" cy="402178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2194" y="6236439"/>
            <a:ext cx="4587275" cy="356311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7632" y="6236439"/>
            <a:ext cx="4588610" cy="356311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63" y="1713887"/>
            <a:ext cx="27247291" cy="713490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961" y="9581157"/>
            <a:ext cx="13375992" cy="39940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961" y="13575194"/>
            <a:ext cx="13375992" cy="246607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921" y="9581157"/>
            <a:ext cx="13381332" cy="39940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921" y="13575194"/>
            <a:ext cx="13381332" cy="246607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61" y="1704450"/>
            <a:ext cx="9959566" cy="725193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664" y="1704451"/>
            <a:ext cx="16924588" cy="3653146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961" y="8956383"/>
            <a:ext cx="9959566" cy="292795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356" y="29962828"/>
            <a:ext cx="18164861" cy="35372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356" y="3824161"/>
            <a:ext cx="18164861" cy="256818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356" y="33500076"/>
            <a:ext cx="18164861" cy="50227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6"/>
          <p:cNvSpPr>
            <a:spLocks noChangeArrowheads="1"/>
          </p:cNvSpPr>
          <p:nvPr/>
        </p:nvSpPr>
        <p:spPr bwMode="auto">
          <a:xfrm>
            <a:off x="0" y="0"/>
            <a:ext cx="30275213" cy="52911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27" name="Rectangle 33"/>
          <p:cNvSpPr>
            <a:spLocks noChangeArrowheads="1"/>
          </p:cNvSpPr>
          <p:nvPr/>
        </p:nvSpPr>
        <p:spPr bwMode="auto">
          <a:xfrm>
            <a:off x="644525" y="6242050"/>
            <a:ext cx="9321800" cy="356250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28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61988" y="1655763"/>
            <a:ext cx="28919487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857" tIns="37421" rIns="74857" bIns="3742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1988" y="6243638"/>
            <a:ext cx="9304337" cy="3563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74346" tIns="374346" rIns="374346" bIns="3743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030" name="Rectangle 25"/>
          <p:cNvSpPr>
            <a:spLocks noChangeArrowheads="1"/>
          </p:cNvSpPr>
          <p:nvPr/>
        </p:nvSpPr>
        <p:spPr bwMode="auto">
          <a:xfrm>
            <a:off x="0" y="0"/>
            <a:ext cx="30275213" cy="4280376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1" name="Rectangle 40"/>
          <p:cNvSpPr>
            <a:spLocks noChangeArrowheads="1"/>
          </p:cNvSpPr>
          <p:nvPr/>
        </p:nvSpPr>
        <p:spPr bwMode="auto">
          <a:xfrm>
            <a:off x="20259675" y="6242050"/>
            <a:ext cx="9321800" cy="35625088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2" name="Rectangle 41"/>
          <p:cNvSpPr>
            <a:spLocks noChangeArrowheads="1"/>
          </p:cNvSpPr>
          <p:nvPr/>
        </p:nvSpPr>
        <p:spPr bwMode="auto">
          <a:xfrm>
            <a:off x="10452100" y="6242050"/>
            <a:ext cx="9320213" cy="35625088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Text Box 14"/>
          <p:cNvSpPr txBox="1">
            <a:spLocks noChangeArrowheads="1"/>
          </p:cNvSpPr>
          <p:nvPr/>
        </p:nvSpPr>
        <p:spPr bwMode="auto">
          <a:xfrm>
            <a:off x="644525" y="42244963"/>
            <a:ext cx="330835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857" tIns="37421" rIns="74857" bIns="37421">
            <a:spAutoFit/>
          </a:bodyPr>
          <a:lstStyle>
            <a:lvl1pPr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1pPr>
            <a:lvl2pPr marL="742950" indent="-28575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2pPr>
            <a:lvl3pPr marL="1143000" indent="-22860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3pPr>
            <a:lvl4pPr marL="1600200" indent="-22860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4pPr>
            <a:lvl5pPr marL="2057400" indent="-22860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5pPr>
            <a:lvl6pPr marL="25146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6pPr>
            <a:lvl7pPr marL="29718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7pPr>
            <a:lvl8pPr marL="34290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8pPr>
            <a:lvl9pPr marL="38862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9pPr>
          </a:lstStyle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800" b="1" smtClean="0">
                <a:latin typeface="Arial" pitchFamily="34" charset="0"/>
              </a:rPr>
              <a:t>Poster template by ResearchPosters.co.za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ctr" defTabSz="749300" rtl="0" eaLnBrk="0" fontAlgn="base" hangingPunct="0">
        <a:spcBef>
          <a:spcPct val="0"/>
        </a:spcBef>
        <a:spcAft>
          <a:spcPct val="0"/>
        </a:spcAft>
        <a:defRPr sz="7200">
          <a:solidFill>
            <a:srgbClr val="FFFFFF"/>
          </a:solidFill>
          <a:latin typeface="+mj-lt"/>
          <a:ea typeface="ＭＳ Ｐゴシック" charset="-128"/>
          <a:cs typeface="ＭＳ Ｐゴシック" charset="-128"/>
        </a:defRPr>
      </a:lvl1pPr>
      <a:lvl2pPr algn="ctr" defTabSz="749300" rtl="0" eaLnBrk="0" fontAlgn="base" hangingPunct="0">
        <a:spcBef>
          <a:spcPct val="0"/>
        </a:spcBef>
        <a:spcAft>
          <a:spcPct val="0"/>
        </a:spcAft>
        <a:defRPr sz="7200">
          <a:solidFill>
            <a:srgbClr val="FFFFFF"/>
          </a:solidFill>
          <a:latin typeface="Arial Black" charset="0"/>
          <a:ea typeface="ＭＳ Ｐゴシック" charset="-128"/>
          <a:cs typeface="ＭＳ Ｐゴシック" charset="-128"/>
        </a:defRPr>
      </a:lvl2pPr>
      <a:lvl3pPr algn="ctr" defTabSz="749300" rtl="0" eaLnBrk="0" fontAlgn="base" hangingPunct="0">
        <a:spcBef>
          <a:spcPct val="0"/>
        </a:spcBef>
        <a:spcAft>
          <a:spcPct val="0"/>
        </a:spcAft>
        <a:defRPr sz="7200">
          <a:solidFill>
            <a:srgbClr val="FFFFFF"/>
          </a:solidFill>
          <a:latin typeface="Arial Black" charset="0"/>
          <a:ea typeface="ＭＳ Ｐゴシック" charset="-128"/>
          <a:cs typeface="ＭＳ Ｐゴシック" charset="-128"/>
        </a:defRPr>
      </a:lvl3pPr>
      <a:lvl4pPr algn="ctr" defTabSz="749300" rtl="0" eaLnBrk="0" fontAlgn="base" hangingPunct="0">
        <a:spcBef>
          <a:spcPct val="0"/>
        </a:spcBef>
        <a:spcAft>
          <a:spcPct val="0"/>
        </a:spcAft>
        <a:defRPr sz="7200">
          <a:solidFill>
            <a:srgbClr val="FFFFFF"/>
          </a:solidFill>
          <a:latin typeface="Arial Black" charset="0"/>
          <a:ea typeface="ＭＳ Ｐゴシック" charset="-128"/>
          <a:cs typeface="ＭＳ Ｐゴシック" charset="-128"/>
        </a:defRPr>
      </a:lvl4pPr>
      <a:lvl5pPr algn="ctr" defTabSz="749300" rtl="0" eaLnBrk="0" fontAlgn="base" hangingPunct="0">
        <a:spcBef>
          <a:spcPct val="0"/>
        </a:spcBef>
        <a:spcAft>
          <a:spcPct val="0"/>
        </a:spcAft>
        <a:defRPr sz="7200">
          <a:solidFill>
            <a:srgbClr val="FFFFFF"/>
          </a:solidFill>
          <a:latin typeface="Arial Black" charset="0"/>
          <a:ea typeface="ＭＳ Ｐゴシック" charset="-128"/>
          <a:cs typeface="ＭＳ Ｐゴシック" charset="-128"/>
        </a:defRPr>
      </a:lvl5pPr>
      <a:lvl6pPr marL="457200" algn="ctr" defTabSz="749300" rtl="0" fontAlgn="base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Arial Black" charset="0"/>
        </a:defRPr>
      </a:lvl6pPr>
      <a:lvl7pPr marL="914400" algn="ctr" defTabSz="749300" rtl="0" fontAlgn="base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Arial Black" charset="0"/>
        </a:defRPr>
      </a:lvl7pPr>
      <a:lvl8pPr marL="1371600" algn="ctr" defTabSz="749300" rtl="0" fontAlgn="base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Arial Black" charset="0"/>
        </a:defRPr>
      </a:lvl8pPr>
      <a:lvl9pPr marL="1828800" algn="ctr" defTabSz="749300" rtl="0" fontAlgn="base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Arial Black" charset="0"/>
        </a:defRPr>
      </a:lvl9pPr>
    </p:titleStyle>
    <p:bodyStyle>
      <a:lvl1pPr marL="280988" indent="-280988" algn="l" defTabSz="7493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606425" indent="-231775" algn="l" defTabSz="749300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  <a:ea typeface="ＭＳ Ｐゴシック" charset="-128"/>
          <a:cs typeface="ＭＳ Ｐゴシック"/>
        </a:defRPr>
      </a:lvl2pPr>
      <a:lvl3pPr marL="938213" indent="-188913" algn="l" defTabSz="7493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312863" indent="-187325" algn="l" defTabSz="749300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1687513" indent="-187325" algn="l" defTabSz="749300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1447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019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0591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5163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30275213" cy="54737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646113" y="6248400"/>
            <a:ext cx="6880225" cy="356250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61988" y="1655763"/>
            <a:ext cx="28919487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857" tIns="37421" rIns="74857" bIns="3742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46113" y="6264275"/>
            <a:ext cx="6880225" cy="3562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74346" tIns="374346" rIns="374346" bIns="3743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054" name="Rectangle 8"/>
          <p:cNvSpPr>
            <a:spLocks noChangeArrowheads="1"/>
          </p:cNvSpPr>
          <p:nvPr/>
        </p:nvSpPr>
        <p:spPr bwMode="auto">
          <a:xfrm>
            <a:off x="0" y="0"/>
            <a:ext cx="30275213" cy="4280376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55" name="Rectangle 9"/>
          <p:cNvSpPr>
            <a:spLocks noChangeArrowheads="1"/>
          </p:cNvSpPr>
          <p:nvPr/>
        </p:nvSpPr>
        <p:spPr bwMode="auto">
          <a:xfrm>
            <a:off x="7926388" y="6248400"/>
            <a:ext cx="14322425" cy="356250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56" name="Rectangle 11"/>
          <p:cNvSpPr>
            <a:spLocks noChangeArrowheads="1"/>
          </p:cNvSpPr>
          <p:nvPr/>
        </p:nvSpPr>
        <p:spPr bwMode="auto">
          <a:xfrm>
            <a:off x="22696488" y="6248400"/>
            <a:ext cx="6884987" cy="356250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57" name="Text Box 14"/>
          <p:cNvSpPr txBox="1">
            <a:spLocks noChangeArrowheads="1"/>
          </p:cNvSpPr>
          <p:nvPr userDrawn="1"/>
        </p:nvSpPr>
        <p:spPr bwMode="auto">
          <a:xfrm>
            <a:off x="646113" y="42260838"/>
            <a:ext cx="330835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857" tIns="37421" rIns="74857" bIns="37421">
            <a:spAutoFit/>
          </a:bodyPr>
          <a:lstStyle>
            <a:lvl1pPr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1pPr>
            <a:lvl2pPr marL="742950" indent="-28575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2pPr>
            <a:lvl3pPr marL="1143000" indent="-22860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3pPr>
            <a:lvl4pPr marL="1600200" indent="-22860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4pPr>
            <a:lvl5pPr marL="2057400" indent="-22860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5pPr>
            <a:lvl6pPr marL="25146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6pPr>
            <a:lvl7pPr marL="29718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7pPr>
            <a:lvl8pPr marL="34290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8pPr>
            <a:lvl9pPr marL="38862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9pPr>
          </a:lstStyle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800" b="1" smtClean="0">
                <a:latin typeface="Arial" pitchFamily="34" charset="0"/>
              </a:rPr>
              <a:t>Poster template by ResearchPosters.co.za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id="1" dur="indefinite" restart="never" nodeType="tmRoot"/>
      </p:par>
    </p:tnLst>
  </p:timing>
  <p:txStyles>
    <p:titleStyle>
      <a:lvl1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2pPr>
      <a:lvl3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3pPr>
      <a:lvl4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4pPr>
      <a:lvl5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5pPr>
      <a:lvl6pPr marL="457200" algn="ctr" defTabSz="749300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 Black" charset="0"/>
        </a:defRPr>
      </a:lvl6pPr>
      <a:lvl7pPr marL="914400" algn="ctr" defTabSz="749300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 Black" charset="0"/>
        </a:defRPr>
      </a:lvl7pPr>
      <a:lvl8pPr marL="1371600" algn="ctr" defTabSz="749300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 Black" charset="0"/>
        </a:defRPr>
      </a:lvl8pPr>
      <a:lvl9pPr marL="1828800" algn="ctr" defTabSz="749300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 Black" charset="0"/>
        </a:defRPr>
      </a:lvl9pPr>
    </p:titleStyle>
    <p:bodyStyle>
      <a:lvl1pPr marL="280988" indent="-280988" algn="l" defTabSz="7493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606425" indent="-231775" algn="l" defTabSz="749300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  <a:ea typeface="ＭＳ Ｐゴシック" charset="-128"/>
          <a:cs typeface="ＭＳ Ｐゴシック"/>
        </a:defRPr>
      </a:lvl2pPr>
      <a:lvl3pPr marL="938213" indent="-188913" algn="l" defTabSz="7493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312863" indent="-187325" algn="l" defTabSz="749300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1687513" indent="-187325" algn="l" defTabSz="749300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1447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019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0591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5163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30275213" cy="54737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477838" y="6248400"/>
            <a:ext cx="29224287" cy="356250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07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61988" y="1655763"/>
            <a:ext cx="28919487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857" tIns="37421" rIns="74857" bIns="3742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7838" y="6248400"/>
            <a:ext cx="29103637" cy="3562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74346" tIns="374346" rIns="374346" bIns="3743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0" y="0"/>
            <a:ext cx="30275213" cy="4280376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079" name="Text Box 14"/>
          <p:cNvSpPr txBox="1">
            <a:spLocks noChangeArrowheads="1"/>
          </p:cNvSpPr>
          <p:nvPr userDrawn="1"/>
        </p:nvSpPr>
        <p:spPr bwMode="auto">
          <a:xfrm>
            <a:off x="477838" y="42244963"/>
            <a:ext cx="3308350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857" tIns="37421" rIns="74857" bIns="37421">
            <a:spAutoFit/>
          </a:bodyPr>
          <a:lstStyle>
            <a:lvl1pPr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1pPr>
            <a:lvl2pPr marL="742950" indent="-28575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2pPr>
            <a:lvl3pPr marL="1143000" indent="-22860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3pPr>
            <a:lvl4pPr marL="1600200" indent="-22860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4pPr>
            <a:lvl5pPr marL="2057400" indent="-22860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5pPr>
            <a:lvl6pPr marL="25146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6pPr>
            <a:lvl7pPr marL="29718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7pPr>
            <a:lvl8pPr marL="34290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8pPr>
            <a:lvl9pPr marL="38862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9pPr>
          </a:lstStyle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800" b="1" smtClean="0">
                <a:latin typeface="Arial" pitchFamily="34" charset="0"/>
              </a:rPr>
              <a:t>Poster template by ResearchPosters.co.za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2pPr>
      <a:lvl3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3pPr>
      <a:lvl4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4pPr>
      <a:lvl5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5pPr>
      <a:lvl6pPr marL="457200" algn="ctr" defTabSz="749300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 Black" charset="0"/>
        </a:defRPr>
      </a:lvl6pPr>
      <a:lvl7pPr marL="914400" algn="ctr" defTabSz="749300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 Black" charset="0"/>
        </a:defRPr>
      </a:lvl7pPr>
      <a:lvl8pPr marL="1371600" algn="ctr" defTabSz="749300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 Black" charset="0"/>
        </a:defRPr>
      </a:lvl8pPr>
      <a:lvl9pPr marL="1828800" algn="ctr" defTabSz="749300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 Black" charset="0"/>
        </a:defRPr>
      </a:lvl9pPr>
    </p:titleStyle>
    <p:bodyStyle>
      <a:lvl1pPr marL="280988" indent="-280988" algn="l" defTabSz="7493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606425" indent="-231775" algn="l" defTabSz="749300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  <a:ea typeface="ＭＳ Ｐゴシック" charset="-128"/>
          <a:cs typeface="ＭＳ Ｐゴシック"/>
        </a:defRPr>
      </a:lvl2pPr>
      <a:lvl3pPr marL="938213" indent="-188913" algn="l" defTabSz="7493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312863" indent="-187325" algn="l" defTabSz="749300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1687513" indent="-187325" algn="l" defTabSz="749300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1447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019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0591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5163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jp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89 Rectángulo redondeado"/>
          <p:cNvSpPr/>
          <p:nvPr/>
        </p:nvSpPr>
        <p:spPr bwMode="auto">
          <a:xfrm>
            <a:off x="517184" y="507492"/>
            <a:ext cx="29267669" cy="4667250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6004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charset="0"/>
            </a:endParaRPr>
          </a:p>
        </p:txBody>
      </p:sp>
      <p:sp>
        <p:nvSpPr>
          <p:cNvPr id="4098" name="Rectangle 5"/>
          <p:cNvSpPr>
            <a:spLocks noChangeArrowheads="1"/>
          </p:cNvSpPr>
          <p:nvPr/>
        </p:nvSpPr>
        <p:spPr bwMode="auto">
          <a:xfrm>
            <a:off x="415088" y="995224"/>
            <a:ext cx="29472686" cy="2106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4838" tIns="37413" rIns="74838" bIns="37413">
            <a:spAutoFit/>
          </a:bodyPr>
          <a:lstStyle/>
          <a:p>
            <a:pPr algn="ctr" defTabSz="749300">
              <a:spcBef>
                <a:spcPct val="50000"/>
              </a:spcBef>
            </a:pPr>
            <a:r>
              <a:rPr lang="en-GB" sz="6600" dirty="0">
                <a:solidFill>
                  <a:schemeClr val="tx2"/>
                </a:solidFill>
                <a:latin typeface="Arial Black" pitchFamily="34" charset="0"/>
              </a:rPr>
              <a:t>Cryogenic control system for </a:t>
            </a:r>
            <a:r>
              <a:rPr lang="en-GB" sz="6600" dirty="0" smtClean="0">
                <a:solidFill>
                  <a:schemeClr val="tx2"/>
                </a:solidFill>
                <a:latin typeface="Arial Black" pitchFamily="34" charset="0"/>
              </a:rPr>
              <a:t>FAIR’s Super-FRS magnets test bench</a:t>
            </a:r>
            <a:endParaRPr lang="en-US" sz="4000" dirty="0" smtClean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96" name="Text Box 545"/>
          <p:cNvSpPr txBox="1">
            <a:spLocks noChangeArrowheads="1"/>
          </p:cNvSpPr>
          <p:nvPr/>
        </p:nvSpPr>
        <p:spPr bwMode="auto">
          <a:xfrm>
            <a:off x="517184" y="5628406"/>
            <a:ext cx="14542858" cy="814237"/>
          </a:xfrm>
          <a:prstGeom prst="rect">
            <a:avLst/>
          </a:prstGeom>
          <a:solidFill>
            <a:schemeClr val="accent5"/>
          </a:solidFill>
          <a:ln w="44450" cmpd="sng"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4857" tIns="37421" rIns="74857" bIns="37421">
            <a:spAutoFit/>
          </a:bodyPr>
          <a:lstStyle/>
          <a:p>
            <a:pPr algn="ctr" defTabSz="749300" eaLnBrk="0" hangingPunct="0">
              <a:spcBef>
                <a:spcPct val="50000"/>
              </a:spcBef>
            </a:pPr>
            <a:r>
              <a:rPr lang="es-ES" sz="4800" b="1" dirty="0" err="1" smtClean="0">
                <a:solidFill>
                  <a:schemeClr val="tx2"/>
                </a:solidFill>
                <a:latin typeface="Arial Narrow" panose="020B0606020202030204" pitchFamily="34" charset="0"/>
              </a:rPr>
              <a:t>Abstract</a:t>
            </a:r>
            <a:endParaRPr lang="en-US" sz="4800" b="1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sp>
        <p:nvSpPr>
          <p:cNvPr id="297" name="6 Rectángulo"/>
          <p:cNvSpPr>
            <a:spLocks noChangeArrowheads="1"/>
          </p:cNvSpPr>
          <p:nvPr/>
        </p:nvSpPr>
        <p:spPr bwMode="auto">
          <a:xfrm>
            <a:off x="567434" y="6422081"/>
            <a:ext cx="1427763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sz="3200" dirty="0" smtClean="0">
                <a:solidFill>
                  <a:schemeClr val="tx2"/>
                </a:solidFill>
                <a:latin typeface="+mn-lt"/>
              </a:rPr>
              <a:t> </a:t>
            </a:r>
            <a:endParaRPr lang="es-ES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Rectangle 5"/>
          <p:cNvSpPr>
            <a:spLocks noChangeArrowheads="1"/>
          </p:cNvSpPr>
          <p:nvPr/>
        </p:nvSpPr>
        <p:spPr bwMode="auto">
          <a:xfrm>
            <a:off x="1269099" y="4221569"/>
            <a:ext cx="28227987" cy="62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4838" tIns="37413" rIns="74838" bIns="37413">
            <a:spAutoFit/>
          </a:bodyPr>
          <a:lstStyle/>
          <a:p>
            <a:pPr algn="ctr" defTabSz="749300" eaLnBrk="0" hangingPunct="0"/>
            <a:r>
              <a:rPr lang="es-ES" sz="3600" b="1" dirty="0" smtClean="0">
                <a:solidFill>
                  <a:schemeClr val="tx2"/>
                </a:solidFill>
                <a:latin typeface="Arial" pitchFamily="34" charset="0"/>
              </a:rPr>
              <a:t>CERN (Geneva, </a:t>
            </a:r>
            <a:r>
              <a:rPr lang="es-ES" sz="3600" b="1" dirty="0" err="1" smtClean="0">
                <a:solidFill>
                  <a:schemeClr val="tx2"/>
                </a:solidFill>
                <a:latin typeface="Arial" pitchFamily="34" charset="0"/>
              </a:rPr>
              <a:t>Switzerland</a:t>
            </a:r>
            <a:r>
              <a:rPr lang="es-ES" sz="3600" b="1" dirty="0" smtClean="0">
                <a:solidFill>
                  <a:schemeClr val="tx2"/>
                </a:solidFill>
                <a:latin typeface="Arial" pitchFamily="34" charset="0"/>
              </a:rPr>
              <a:t>)</a:t>
            </a:r>
            <a:endParaRPr lang="en-US" sz="3600" b="1" dirty="0" smtClea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2" name="Text Box 545"/>
          <p:cNvSpPr txBox="1">
            <a:spLocks noChangeArrowheads="1"/>
          </p:cNvSpPr>
          <p:nvPr/>
        </p:nvSpPr>
        <p:spPr bwMode="auto">
          <a:xfrm>
            <a:off x="15497138" y="35391506"/>
            <a:ext cx="14241462" cy="814237"/>
          </a:xfrm>
          <a:prstGeom prst="rect">
            <a:avLst/>
          </a:prstGeom>
          <a:solidFill>
            <a:schemeClr val="accent5"/>
          </a:solidFill>
          <a:ln w="44450" cmpd="sng"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4857" tIns="37421" rIns="74857" bIns="37421">
            <a:spAutoFit/>
          </a:bodyPr>
          <a:lstStyle>
            <a:defPPr>
              <a:defRPr lang="en-US"/>
            </a:defPPr>
            <a:lvl1pPr algn="ctr" defTabSz="749300" eaLnBrk="0" hangingPunct="0">
              <a:spcBef>
                <a:spcPct val="50000"/>
              </a:spcBef>
              <a:defRPr sz="4800" b="1">
                <a:solidFill>
                  <a:schemeClr val="tx2"/>
                </a:solidFill>
                <a:latin typeface="+mn-lt"/>
                <a:ea typeface="+mn-ea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n-US" dirty="0"/>
              <a:t>References</a:t>
            </a:r>
            <a:endParaRPr lang="en-US" dirty="0"/>
          </a:p>
        </p:txBody>
      </p:sp>
      <p:sp>
        <p:nvSpPr>
          <p:cNvPr id="8" name="7 CuadroTexto"/>
          <p:cNvSpPr txBox="1"/>
          <p:nvPr/>
        </p:nvSpPr>
        <p:spPr>
          <a:xfrm>
            <a:off x="15582834" y="36331094"/>
            <a:ext cx="1420141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i="1" dirty="0">
                <a:solidFill>
                  <a:schemeClr val="tx2"/>
                </a:solidFill>
                <a:latin typeface="+mn-lt"/>
              </a:rPr>
              <a:t>[1] J. Casas-Cubillos, </a:t>
            </a:r>
            <a:r>
              <a:rPr lang="en-GB" sz="3000" i="1" dirty="0" err="1">
                <a:solidFill>
                  <a:schemeClr val="tx2"/>
                </a:solidFill>
                <a:latin typeface="+mn-lt"/>
              </a:rPr>
              <a:t>P.Gayet</a:t>
            </a:r>
            <a:r>
              <a:rPr lang="en-GB" sz="3000" i="1" dirty="0">
                <a:solidFill>
                  <a:schemeClr val="tx2"/>
                </a:solidFill>
                <a:latin typeface="+mn-lt"/>
              </a:rPr>
              <a:t>, </a:t>
            </a:r>
            <a:r>
              <a:rPr lang="en-GB" sz="3000" i="1" dirty="0" err="1">
                <a:solidFill>
                  <a:schemeClr val="tx2"/>
                </a:solidFill>
                <a:latin typeface="+mn-lt"/>
              </a:rPr>
              <a:t>P.Gomes</a:t>
            </a:r>
            <a:r>
              <a:rPr lang="en-GB" sz="3000" i="1" dirty="0">
                <a:solidFill>
                  <a:schemeClr val="tx2"/>
                </a:solidFill>
                <a:latin typeface="+mn-lt"/>
              </a:rPr>
              <a:t>, </a:t>
            </a:r>
            <a:r>
              <a:rPr lang="en-GB" sz="3000" i="1" dirty="0" err="1">
                <a:solidFill>
                  <a:schemeClr val="tx2"/>
                </a:solidFill>
                <a:latin typeface="+mn-lt"/>
              </a:rPr>
              <a:t>C.H.Sicard</a:t>
            </a:r>
            <a:r>
              <a:rPr lang="en-GB" sz="3000" i="1" dirty="0">
                <a:solidFill>
                  <a:schemeClr val="tx2"/>
                </a:solidFill>
                <a:latin typeface="+mn-lt"/>
              </a:rPr>
              <a:t>, M </a:t>
            </a:r>
            <a:r>
              <a:rPr lang="en-GB" sz="3000" i="1" dirty="0" err="1">
                <a:solidFill>
                  <a:schemeClr val="tx2"/>
                </a:solidFill>
                <a:latin typeface="+mn-lt"/>
              </a:rPr>
              <a:t>Pezzeti</a:t>
            </a:r>
            <a:r>
              <a:rPr lang="en-GB" sz="3000" i="1" dirty="0">
                <a:solidFill>
                  <a:schemeClr val="tx2"/>
                </a:solidFill>
                <a:latin typeface="+mn-lt"/>
              </a:rPr>
              <a:t>, </a:t>
            </a:r>
            <a:r>
              <a:rPr lang="en-GB" sz="3000" i="1" dirty="0" err="1">
                <a:solidFill>
                  <a:schemeClr val="tx2"/>
                </a:solidFill>
                <a:latin typeface="+mn-lt"/>
              </a:rPr>
              <a:t>F.J.Varas</a:t>
            </a:r>
            <a:r>
              <a:rPr lang="en-GB" sz="3000" i="1" dirty="0">
                <a:solidFill>
                  <a:schemeClr val="tx2"/>
                </a:solidFill>
                <a:latin typeface="+mn-lt"/>
              </a:rPr>
              <a:t>, Application of object-based industrial controls for </a:t>
            </a:r>
            <a:r>
              <a:rPr lang="en-GB" sz="3000" i="1" dirty="0" err="1">
                <a:solidFill>
                  <a:schemeClr val="tx2"/>
                </a:solidFill>
                <a:latin typeface="+mn-lt"/>
              </a:rPr>
              <a:t>cyogenics</a:t>
            </a:r>
            <a:r>
              <a:rPr lang="en-GB" sz="3000" i="1" dirty="0">
                <a:solidFill>
                  <a:schemeClr val="tx2"/>
                </a:solidFill>
                <a:latin typeface="+mn-lt"/>
              </a:rPr>
              <a:t>, EPACS, Paris, France, 2002.</a:t>
            </a:r>
          </a:p>
          <a:p>
            <a:r>
              <a:rPr lang="en-GB" sz="3000" i="1" dirty="0">
                <a:solidFill>
                  <a:schemeClr val="tx2"/>
                </a:solidFill>
                <a:latin typeface="+mn-lt"/>
              </a:rPr>
              <a:t>[2] M. Pezzetti, V. Inglese, Revamping of the cryogenic control system for the SM18 test facility, CERN internal note, EDMS id 1077338, 2010.</a:t>
            </a:r>
          </a:p>
          <a:p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554474" y="6583001"/>
            <a:ext cx="1450556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i="1" dirty="0" smtClean="0">
                <a:solidFill>
                  <a:schemeClr val="tx2"/>
                </a:solidFill>
                <a:latin typeface="+mn-lt"/>
              </a:rPr>
              <a:t>	The Super-FRS magnets </a:t>
            </a:r>
            <a:r>
              <a:rPr lang="en-GB" sz="3000" i="1" dirty="0">
                <a:solidFill>
                  <a:schemeClr val="tx2"/>
                </a:solidFill>
                <a:latin typeface="+mn-lt"/>
              </a:rPr>
              <a:t>of the international Facility for Antiproton and Ion </a:t>
            </a:r>
            <a:r>
              <a:rPr lang="en-GB" sz="3000" i="1" dirty="0" smtClean="0">
                <a:solidFill>
                  <a:schemeClr val="tx2"/>
                </a:solidFill>
                <a:latin typeface="+mn-lt"/>
              </a:rPr>
              <a:t>Research (FAIR</a:t>
            </a:r>
            <a:r>
              <a:rPr lang="en-GB" sz="3000" i="1" dirty="0">
                <a:solidFill>
                  <a:schemeClr val="tx2"/>
                </a:solidFill>
                <a:latin typeface="+mn-lt"/>
              </a:rPr>
              <a:t>) being built at GSI in Germany will be tested at a new cryogenic test facility </a:t>
            </a:r>
            <a:r>
              <a:rPr lang="en-GB" sz="3000" i="1" dirty="0" smtClean="0">
                <a:solidFill>
                  <a:schemeClr val="tx2"/>
                </a:solidFill>
                <a:latin typeface="+mn-lt"/>
              </a:rPr>
              <a:t>currently under </a:t>
            </a:r>
            <a:r>
              <a:rPr lang="en-GB" sz="3000" i="1" dirty="0">
                <a:solidFill>
                  <a:schemeClr val="tx2"/>
                </a:solidFill>
                <a:latin typeface="+mn-lt"/>
              </a:rPr>
              <a:t>construction at CERN. During nominal operation the magnets will be cooled with </a:t>
            </a:r>
            <a:r>
              <a:rPr lang="en-GB" sz="3000" i="1" dirty="0" smtClean="0">
                <a:solidFill>
                  <a:schemeClr val="tx2"/>
                </a:solidFill>
                <a:latin typeface="+mn-lt"/>
              </a:rPr>
              <a:t>liquid helium </a:t>
            </a:r>
            <a:r>
              <a:rPr lang="en-GB" sz="3000" i="1" dirty="0">
                <a:solidFill>
                  <a:schemeClr val="tx2"/>
                </a:solidFill>
                <a:latin typeface="+mn-lt"/>
              </a:rPr>
              <a:t>to 4.5 K. Over a period of three years in total 57 magnets will be tested of three </a:t>
            </a:r>
            <a:r>
              <a:rPr lang="en-GB" sz="3000" i="1" dirty="0" smtClean="0">
                <a:solidFill>
                  <a:schemeClr val="tx2"/>
                </a:solidFill>
                <a:latin typeface="+mn-lt"/>
              </a:rPr>
              <a:t>different types.</a:t>
            </a:r>
            <a:endParaRPr lang="es-ES" sz="3000" i="1" dirty="0" smtClean="0">
              <a:solidFill>
                <a:schemeClr val="tx2"/>
              </a:solidFill>
              <a:latin typeface="+mn-lt"/>
            </a:endParaRPr>
          </a:p>
          <a:p>
            <a:r>
              <a:rPr lang="es-ES" sz="3000" i="1" dirty="0" smtClean="0">
                <a:solidFill>
                  <a:schemeClr val="tx2"/>
                </a:solidFill>
                <a:latin typeface="+mn-lt"/>
              </a:rPr>
              <a:t>	</a:t>
            </a:r>
            <a:r>
              <a:rPr lang="es-ES" sz="3000" i="1" dirty="0" err="1" smtClean="0">
                <a:solidFill>
                  <a:schemeClr val="tx2"/>
                </a:solidFill>
                <a:latin typeface="+mn-lt"/>
              </a:rPr>
              <a:t>The</a:t>
            </a:r>
            <a:r>
              <a:rPr lang="es-ES" sz="3000" i="1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s-ES" sz="3000" i="1" dirty="0" err="1" smtClean="0">
                <a:solidFill>
                  <a:schemeClr val="tx2"/>
                </a:solidFill>
                <a:latin typeface="+mn-lt"/>
              </a:rPr>
              <a:t>work</a:t>
            </a:r>
            <a:r>
              <a:rPr lang="es-ES" sz="3000" i="1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s-ES" sz="3000" i="1" dirty="0" err="1" smtClean="0">
                <a:solidFill>
                  <a:schemeClr val="tx2"/>
                </a:solidFill>
                <a:latin typeface="+mn-lt"/>
              </a:rPr>
              <a:t>performed</a:t>
            </a:r>
            <a:r>
              <a:rPr lang="es-ES" sz="3000" i="1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s-ES" sz="3000" i="1" dirty="0" err="1" smtClean="0">
                <a:solidFill>
                  <a:schemeClr val="tx2"/>
                </a:solidFill>
                <a:latin typeface="+mn-lt"/>
              </a:rPr>
              <a:t>by</a:t>
            </a:r>
            <a:r>
              <a:rPr lang="es-ES" sz="3000" i="1" dirty="0" smtClean="0">
                <a:solidFill>
                  <a:schemeClr val="tx2"/>
                </a:solidFill>
                <a:latin typeface="+mn-lt"/>
              </a:rPr>
              <a:t> TE-CRG-CE </a:t>
            </a:r>
            <a:r>
              <a:rPr lang="es-ES" sz="3000" i="1" dirty="0" err="1" smtClean="0">
                <a:solidFill>
                  <a:schemeClr val="tx2"/>
                </a:solidFill>
                <a:latin typeface="+mn-lt"/>
              </a:rPr>
              <a:t>on</a:t>
            </a:r>
            <a:r>
              <a:rPr lang="es-ES" sz="3000" i="1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s-ES" sz="3000" i="1" dirty="0" err="1" smtClean="0">
                <a:solidFill>
                  <a:schemeClr val="tx2"/>
                </a:solidFill>
                <a:latin typeface="+mn-lt"/>
              </a:rPr>
              <a:t>this</a:t>
            </a:r>
            <a:r>
              <a:rPr lang="es-ES" sz="3000" i="1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s-ES" sz="3000" i="1" dirty="0" err="1" smtClean="0">
                <a:solidFill>
                  <a:schemeClr val="tx2"/>
                </a:solidFill>
                <a:latin typeface="+mn-lt"/>
              </a:rPr>
              <a:t>project</a:t>
            </a:r>
            <a:r>
              <a:rPr lang="es-ES" sz="3000" i="1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n-GB" sz="3000" i="1" dirty="0" smtClean="0">
                <a:solidFill>
                  <a:schemeClr val="tx2"/>
                </a:solidFill>
                <a:latin typeface="+mn-lt"/>
              </a:rPr>
              <a:t>consists</a:t>
            </a:r>
            <a:r>
              <a:rPr lang="es-ES" sz="3000" i="1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s-ES" sz="3000" i="1" dirty="0" err="1" smtClean="0">
                <a:solidFill>
                  <a:schemeClr val="tx2"/>
                </a:solidFill>
                <a:latin typeface="+mn-lt"/>
              </a:rPr>
              <a:t>on</a:t>
            </a:r>
            <a:r>
              <a:rPr lang="es-ES" sz="3000" i="1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s-ES" sz="3000" i="1" dirty="0" err="1" smtClean="0">
                <a:solidFill>
                  <a:schemeClr val="tx2"/>
                </a:solidFill>
                <a:latin typeface="+mn-lt"/>
              </a:rPr>
              <a:t>the</a:t>
            </a:r>
            <a:r>
              <a:rPr lang="es-ES" sz="3000" i="1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s-ES" sz="3000" i="1" dirty="0" err="1" smtClean="0">
                <a:solidFill>
                  <a:schemeClr val="tx2"/>
                </a:solidFill>
                <a:latin typeface="+mn-lt"/>
              </a:rPr>
              <a:t>development</a:t>
            </a:r>
            <a:r>
              <a:rPr lang="es-ES" sz="3000" i="1" dirty="0" smtClean="0">
                <a:solidFill>
                  <a:schemeClr val="tx2"/>
                </a:solidFill>
                <a:latin typeface="+mn-lt"/>
              </a:rPr>
              <a:t> of </a:t>
            </a:r>
            <a:r>
              <a:rPr lang="es-ES" sz="3000" i="1" dirty="0" err="1" smtClean="0">
                <a:solidFill>
                  <a:schemeClr val="tx2"/>
                </a:solidFill>
                <a:latin typeface="+mn-lt"/>
              </a:rPr>
              <a:t>the</a:t>
            </a:r>
            <a:r>
              <a:rPr lang="es-ES" sz="3000" i="1" dirty="0" smtClean="0">
                <a:solidFill>
                  <a:schemeClr val="tx2"/>
                </a:solidFill>
                <a:latin typeface="+mn-lt"/>
              </a:rPr>
              <a:t> control software to </a:t>
            </a:r>
            <a:r>
              <a:rPr lang="en-GB" sz="3000" i="1" dirty="0" smtClean="0">
                <a:solidFill>
                  <a:schemeClr val="tx2"/>
                </a:solidFill>
                <a:latin typeface="+mn-lt"/>
              </a:rPr>
              <a:t>fulfil the cryogenic process as well as the construction of the electrical cabinets and cabling testing of the control and measurements devices.</a:t>
            </a:r>
            <a:endParaRPr lang="en-GB" sz="3000" i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21545635" y="40447558"/>
            <a:ext cx="81984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GB" altLang="ja-JP" sz="6600" b="1" dirty="0" smtClean="0">
                <a:solidFill>
                  <a:schemeClr val="tx2"/>
                </a:solidFill>
                <a:ea typeface="MS PGothic" pitchFamily="34" charset="-128"/>
              </a:rPr>
              <a:t>FTEC 2017</a:t>
            </a:r>
            <a:endParaRPr lang="en-GB" altLang="ja-JP" sz="6600" b="1" dirty="0">
              <a:solidFill>
                <a:schemeClr val="tx2"/>
              </a:solidFill>
              <a:ea typeface="MS PGothic" pitchFamily="34" charset="-128"/>
            </a:endParaRPr>
          </a:p>
          <a:p>
            <a:endParaRPr lang="es-ES" dirty="0"/>
          </a:p>
        </p:txBody>
      </p:sp>
      <p:sp>
        <p:nvSpPr>
          <p:cNvPr id="45" name="Rectangle 5"/>
          <p:cNvSpPr>
            <a:spLocks noChangeArrowheads="1"/>
          </p:cNvSpPr>
          <p:nvPr/>
        </p:nvSpPr>
        <p:spPr bwMode="auto">
          <a:xfrm>
            <a:off x="1269099" y="3364051"/>
            <a:ext cx="28227987" cy="62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4838" tIns="37413" rIns="74838" bIns="37413">
            <a:spAutoFit/>
          </a:bodyPr>
          <a:lstStyle/>
          <a:p>
            <a:pPr algn="ctr" defTabSz="749300" eaLnBrk="0" hangingPunct="0"/>
            <a:r>
              <a:rPr lang="es-ES" sz="3600" dirty="0" smtClean="0">
                <a:solidFill>
                  <a:schemeClr val="tx2"/>
                </a:solidFill>
                <a:latin typeface="Arial" pitchFamily="34" charset="0"/>
              </a:rPr>
              <a:t>Fernando Jusdado Serrano</a:t>
            </a:r>
            <a:r>
              <a:rPr lang="es-ES" sz="3600" baseline="30000" dirty="0" smtClean="0">
                <a:solidFill>
                  <a:schemeClr val="tx2"/>
                </a:solidFill>
                <a:latin typeface="Arial" pitchFamily="34" charset="0"/>
              </a:rPr>
              <a:t>†</a:t>
            </a:r>
            <a:r>
              <a:rPr lang="es-ES" sz="3600" dirty="0" smtClean="0">
                <a:solidFill>
                  <a:schemeClr val="tx2"/>
                </a:solidFill>
                <a:latin typeface="Arial" pitchFamily="34" charset="0"/>
              </a:rPr>
              <a:t>, Marco </a:t>
            </a:r>
            <a:r>
              <a:rPr lang="es-ES" sz="3600" dirty="0" smtClean="0">
                <a:solidFill>
                  <a:schemeClr val="tx2"/>
                </a:solidFill>
                <a:latin typeface="Arial" pitchFamily="34" charset="0"/>
              </a:rPr>
              <a:t>Pezzetti, Thomas </a:t>
            </a:r>
            <a:r>
              <a:rPr lang="es-ES" sz="3600" dirty="0" smtClean="0">
                <a:solidFill>
                  <a:schemeClr val="tx2"/>
                </a:solidFill>
                <a:latin typeface="Arial" pitchFamily="34" charset="0"/>
              </a:rPr>
              <a:t>Barbe, Benoit D'Hulster</a:t>
            </a:r>
            <a:r>
              <a:rPr lang="es-ES" sz="3600" dirty="0">
                <a:solidFill>
                  <a:schemeClr val="tx2"/>
                </a:solidFill>
                <a:latin typeface="Arial" pitchFamily="34" charset="0"/>
              </a:rPr>
              <a:t>, Antonio </a:t>
            </a:r>
            <a:r>
              <a:rPr lang="es-ES" sz="3600" dirty="0" smtClean="0">
                <a:solidFill>
                  <a:schemeClr val="tx2"/>
                </a:solidFill>
                <a:latin typeface="Arial" pitchFamily="34" charset="0"/>
              </a:rPr>
              <a:t>Perin</a:t>
            </a:r>
            <a:r>
              <a:rPr lang="es-ES" sz="3600" dirty="0">
                <a:solidFill>
                  <a:schemeClr val="tx2"/>
                </a:solidFill>
                <a:latin typeface="Arial" pitchFamily="34" charset="0"/>
              </a:rPr>
              <a:t>, Jan Hendrik Derking </a:t>
            </a:r>
            <a:endParaRPr lang="en-US" sz="3600" dirty="0" smtClea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274320" y="320040"/>
            <a:ext cx="29733240" cy="42245280"/>
          </a:xfrm>
          <a:prstGeom prst="rect">
            <a:avLst/>
          </a:prstGeom>
          <a:noFill/>
          <a:ln w="88900" cap="flat" cmpd="dbl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6004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Narrow" charset="0"/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400" y="39828231"/>
            <a:ext cx="18211799" cy="2653077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88" y="39821484"/>
            <a:ext cx="2658312" cy="2653888"/>
          </a:xfrm>
          <a:prstGeom prst="rect">
            <a:avLst/>
          </a:prstGeom>
        </p:spPr>
      </p:pic>
      <p:sp>
        <p:nvSpPr>
          <p:cNvPr id="50" name="Text Box 545"/>
          <p:cNvSpPr txBox="1">
            <a:spLocks noChangeArrowheads="1"/>
          </p:cNvSpPr>
          <p:nvPr/>
        </p:nvSpPr>
        <p:spPr bwMode="auto">
          <a:xfrm>
            <a:off x="15275482" y="5628406"/>
            <a:ext cx="14516637" cy="814237"/>
          </a:xfrm>
          <a:prstGeom prst="rect">
            <a:avLst/>
          </a:prstGeom>
          <a:solidFill>
            <a:schemeClr val="accent5"/>
          </a:solidFill>
          <a:ln w="44450" cmpd="sng"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4857" tIns="37421" rIns="74857" bIns="37421">
            <a:spAutoFit/>
          </a:bodyPr>
          <a:lstStyle>
            <a:defPPr>
              <a:defRPr lang="en-US"/>
            </a:defPPr>
            <a:lvl1pPr algn="ctr" defTabSz="749300" eaLnBrk="0" hangingPunct="0">
              <a:spcBef>
                <a:spcPct val="50000"/>
              </a:spcBef>
              <a:defRPr sz="4800" b="1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s-ES" dirty="0"/>
              <a:t>Test </a:t>
            </a:r>
            <a:r>
              <a:rPr lang="es-ES" dirty="0" err="1"/>
              <a:t>Requirements</a:t>
            </a:r>
            <a:endParaRPr lang="es-ES" dirty="0"/>
          </a:p>
        </p:txBody>
      </p:sp>
      <p:sp>
        <p:nvSpPr>
          <p:cNvPr id="56" name="5 CuadroTexto"/>
          <p:cNvSpPr txBox="1"/>
          <p:nvPr/>
        </p:nvSpPr>
        <p:spPr>
          <a:xfrm>
            <a:off x="15342253" y="6582362"/>
            <a:ext cx="1450556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i="1" dirty="0" smtClean="0">
                <a:solidFill>
                  <a:schemeClr val="tx2"/>
                </a:solidFill>
                <a:latin typeface="+mn-lt"/>
              </a:rPr>
              <a:t>	The facility must be able to test up to 21 magnets per year. The equipment that CERN has available for this facility provides a cooling/warming power of 15 kW and a liquefaction capacity of 5.6 g/s, thus allowing to test 7 magnet per year. In order to fulfil the requirement of 21 magnets per year it is needed three test benches working at the same time.</a:t>
            </a:r>
            <a:endParaRPr lang="en-GB" sz="3000" i="1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18664" y="9195848"/>
            <a:ext cx="13152746" cy="8127458"/>
          </a:xfrm>
          <a:prstGeom prst="rect">
            <a:avLst/>
          </a:prstGeom>
        </p:spPr>
      </p:pic>
      <p:sp>
        <p:nvSpPr>
          <p:cNvPr id="69" name="Text Box 545"/>
          <p:cNvSpPr txBox="1">
            <a:spLocks noChangeArrowheads="1"/>
          </p:cNvSpPr>
          <p:nvPr/>
        </p:nvSpPr>
        <p:spPr bwMode="auto">
          <a:xfrm>
            <a:off x="567434" y="10999248"/>
            <a:ext cx="14516637" cy="814237"/>
          </a:xfrm>
          <a:prstGeom prst="rect">
            <a:avLst/>
          </a:prstGeom>
          <a:solidFill>
            <a:schemeClr val="accent5"/>
          </a:solidFill>
          <a:ln w="44450" cmpd="sng"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4857" tIns="37421" rIns="74857" bIns="37421">
            <a:spAutoFit/>
          </a:bodyPr>
          <a:lstStyle>
            <a:defPPr>
              <a:defRPr lang="en-US"/>
            </a:defPPr>
            <a:lvl1pPr algn="ctr" defTabSz="749300" eaLnBrk="0" hangingPunct="0">
              <a:spcBef>
                <a:spcPct val="50000"/>
              </a:spcBef>
              <a:defRPr sz="4800" b="1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s-ES" dirty="0"/>
              <a:t>PLC </a:t>
            </a:r>
            <a:r>
              <a:rPr lang="es-ES" dirty="0" err="1"/>
              <a:t>Architecture</a:t>
            </a:r>
            <a:endParaRPr lang="es-ES" dirty="0"/>
          </a:p>
        </p:txBody>
      </p:sp>
      <p:sp>
        <p:nvSpPr>
          <p:cNvPr id="70" name="5 CuadroTexto"/>
          <p:cNvSpPr txBox="1"/>
          <p:nvPr/>
        </p:nvSpPr>
        <p:spPr>
          <a:xfrm>
            <a:off x="567434" y="11974429"/>
            <a:ext cx="145055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i="1" dirty="0" smtClean="0">
                <a:solidFill>
                  <a:schemeClr val="tx2"/>
                </a:solidFill>
                <a:latin typeface="+mn-lt"/>
              </a:rPr>
              <a:t>	There </a:t>
            </a:r>
            <a:r>
              <a:rPr lang="en-GB" sz="3000" i="1" dirty="0">
                <a:solidFill>
                  <a:schemeClr val="tx2"/>
                </a:solidFill>
                <a:latin typeface="+mn-lt"/>
              </a:rPr>
              <a:t>are two manufacturers of PLCs involved in this project: Siemens and Schneider. The Siemens PLCs have been used for the machine protection of the two compressors (CPU 315-2) and for </a:t>
            </a:r>
            <a:r>
              <a:rPr lang="en-GB" sz="3000" i="1" dirty="0" smtClean="0">
                <a:solidFill>
                  <a:schemeClr val="tx2"/>
                </a:solidFill>
                <a:latin typeface="+mn-lt"/>
              </a:rPr>
              <a:t>the </a:t>
            </a:r>
            <a:r>
              <a:rPr lang="en-GB" sz="3000" i="1" dirty="0">
                <a:solidFill>
                  <a:schemeClr val="tx2"/>
                </a:solidFill>
                <a:latin typeface="+mn-lt"/>
              </a:rPr>
              <a:t>magnets (CPU 317-2 </a:t>
            </a:r>
            <a:r>
              <a:rPr lang="en-GB" sz="3000" i="1" dirty="0" smtClean="0">
                <a:solidFill>
                  <a:schemeClr val="tx2"/>
                </a:solidFill>
                <a:latin typeface="+mn-lt"/>
              </a:rPr>
              <a:t>PN/DP), whereas the </a:t>
            </a:r>
            <a:r>
              <a:rPr lang="en-GB" sz="3000" i="1" dirty="0" err="1" smtClean="0">
                <a:solidFill>
                  <a:schemeClr val="tx2"/>
                </a:solidFill>
                <a:latin typeface="+mn-lt"/>
              </a:rPr>
              <a:t>Schenider</a:t>
            </a:r>
            <a:r>
              <a:rPr lang="en-GB" sz="3000" i="1" dirty="0" smtClean="0">
                <a:solidFill>
                  <a:schemeClr val="tx2"/>
                </a:solidFill>
                <a:latin typeface="+mn-lt"/>
              </a:rPr>
              <a:t> PLCs (M580) have been used for the process of Helium liquefaction.</a:t>
            </a:r>
            <a:endParaRPr lang="en-GB" sz="3000" i="1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084" y="14068842"/>
            <a:ext cx="14463771" cy="1457924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 bwMode="auto">
          <a:xfrm>
            <a:off x="302895" y="39709583"/>
            <a:ext cx="20979247" cy="2813827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6004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Narrow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21282142" y="39708677"/>
            <a:ext cx="8694938" cy="2813827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6004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Narrow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302896" y="38998525"/>
            <a:ext cx="29674184" cy="718185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3600450">
              <a:lnSpc>
                <a:spcPct val="200000"/>
              </a:lnSpc>
            </a:pPr>
            <a:r>
              <a:rPr lang="es-ES" sz="3200" b="1" baseline="30000" dirty="0" smtClean="0">
                <a:solidFill>
                  <a:schemeClr val="tx2"/>
                </a:solidFill>
                <a:latin typeface="Arial" pitchFamily="34" charset="0"/>
              </a:rPr>
              <a:t>† </a:t>
            </a:r>
            <a:r>
              <a:rPr lang="en-GB" sz="3200" b="1" baseline="30000" dirty="0">
                <a:solidFill>
                  <a:schemeClr val="tx2"/>
                </a:solidFill>
                <a:latin typeface="Arial" pitchFamily="34" charset="0"/>
              </a:rPr>
              <a:t>fernando.jusdado@cern.ch</a:t>
            </a:r>
          </a:p>
        </p:txBody>
      </p:sp>
      <p:sp>
        <p:nvSpPr>
          <p:cNvPr id="30" name="Text Box 545"/>
          <p:cNvSpPr txBox="1">
            <a:spLocks noChangeArrowheads="1"/>
          </p:cNvSpPr>
          <p:nvPr/>
        </p:nvSpPr>
        <p:spPr bwMode="auto">
          <a:xfrm>
            <a:off x="15497138" y="17649606"/>
            <a:ext cx="14241462" cy="814237"/>
          </a:xfrm>
          <a:prstGeom prst="rect">
            <a:avLst/>
          </a:prstGeom>
          <a:solidFill>
            <a:schemeClr val="accent5"/>
          </a:solidFill>
          <a:ln w="44450" cmpd="sng"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4857" tIns="37421" rIns="74857" bIns="37421">
            <a:spAutoFit/>
          </a:bodyPr>
          <a:lstStyle>
            <a:defPPr>
              <a:defRPr lang="en-US"/>
            </a:defPPr>
            <a:lvl1pPr algn="ctr" defTabSz="749300" eaLnBrk="0" hangingPunct="0">
              <a:spcBef>
                <a:spcPct val="50000"/>
              </a:spcBef>
              <a:defRPr sz="4800" b="1">
                <a:solidFill>
                  <a:schemeClr val="tx2"/>
                </a:solidFill>
                <a:ea typeface="+mn-ea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n-US" dirty="0"/>
              <a:t>Electrical Diagram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552128" y="18779347"/>
            <a:ext cx="14085818" cy="9868738"/>
          </a:xfrm>
          <a:prstGeom prst="rect">
            <a:avLst/>
          </a:prstGeom>
        </p:spPr>
      </p:pic>
      <p:sp>
        <p:nvSpPr>
          <p:cNvPr id="31" name="Text Box 545"/>
          <p:cNvSpPr txBox="1">
            <a:spLocks noChangeArrowheads="1"/>
          </p:cNvSpPr>
          <p:nvPr/>
        </p:nvSpPr>
        <p:spPr bwMode="auto">
          <a:xfrm>
            <a:off x="847688" y="29212956"/>
            <a:ext cx="14241462" cy="814237"/>
          </a:xfrm>
          <a:prstGeom prst="rect">
            <a:avLst/>
          </a:prstGeom>
          <a:solidFill>
            <a:schemeClr val="accent5"/>
          </a:solidFill>
          <a:ln w="44450" cmpd="sng"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4857" tIns="37421" rIns="74857" bIns="37421">
            <a:spAutoFit/>
          </a:bodyPr>
          <a:lstStyle>
            <a:defPPr>
              <a:defRPr lang="en-US"/>
            </a:defPPr>
            <a:lvl1pPr algn="ctr" defTabSz="749300" eaLnBrk="0" hangingPunct="0">
              <a:spcBef>
                <a:spcPct val="50000"/>
              </a:spcBef>
              <a:defRPr sz="4800" b="1">
                <a:solidFill>
                  <a:schemeClr val="tx2"/>
                </a:solidFill>
                <a:latin typeface="+mn-lt"/>
                <a:ea typeface="+mn-ea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n-US" dirty="0"/>
              <a:t>Process Control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61293" y="30300258"/>
            <a:ext cx="12414251" cy="8692331"/>
          </a:xfrm>
          <a:prstGeom prst="rect">
            <a:avLst/>
          </a:prstGeom>
        </p:spPr>
      </p:pic>
      <p:sp>
        <p:nvSpPr>
          <p:cNvPr id="34" name="Text Box 545"/>
          <p:cNvSpPr txBox="1">
            <a:spLocks noChangeArrowheads="1"/>
          </p:cNvSpPr>
          <p:nvPr/>
        </p:nvSpPr>
        <p:spPr bwMode="auto">
          <a:xfrm>
            <a:off x="15501328" y="29214504"/>
            <a:ext cx="14241462" cy="814237"/>
          </a:xfrm>
          <a:prstGeom prst="rect">
            <a:avLst/>
          </a:prstGeom>
          <a:solidFill>
            <a:schemeClr val="accent5"/>
          </a:solidFill>
          <a:ln w="44450" cmpd="sng"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4857" tIns="37421" rIns="74857" bIns="37421">
            <a:spAutoFit/>
          </a:bodyPr>
          <a:lstStyle>
            <a:defPPr>
              <a:defRPr lang="en-US"/>
            </a:defPPr>
            <a:lvl1pPr algn="ctr" defTabSz="749300" eaLnBrk="0" hangingPunct="0">
              <a:spcBef>
                <a:spcPct val="50000"/>
              </a:spcBef>
              <a:defRPr sz="4800" b="1">
                <a:solidFill>
                  <a:schemeClr val="tx2"/>
                </a:solidFill>
                <a:latin typeface="+mn-lt"/>
                <a:ea typeface="+mn-ea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n-US" dirty="0"/>
              <a:t>SCADA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581031" y="30374800"/>
            <a:ext cx="14161759" cy="4642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ResearchPosters Default">
      <a:dk1>
        <a:srgbClr val="1BADCF"/>
      </a:dk1>
      <a:lt1>
        <a:srgbClr val="FFFFFF"/>
      </a:lt1>
      <a:dk2>
        <a:srgbClr val="000000"/>
      </a:dk2>
      <a:lt2>
        <a:srgbClr val="F4F1E9"/>
      </a:lt2>
      <a:accent1>
        <a:srgbClr val="D7D7D7"/>
      </a:accent1>
      <a:accent2>
        <a:srgbClr val="0D5667"/>
      </a:accent2>
      <a:accent3>
        <a:srgbClr val="14819B"/>
      </a:accent3>
      <a:accent4>
        <a:srgbClr val="000000"/>
      </a:accent4>
      <a:accent5>
        <a:srgbClr val="CEF0F8"/>
      </a:accent5>
      <a:accent6>
        <a:srgbClr val="BF9000"/>
      </a:accent6>
      <a:hlink>
        <a:srgbClr val="6CD3EB"/>
      </a:hlink>
      <a:folHlink>
        <a:srgbClr val="FFC0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004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004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AABAC9"/>
        </a:lt1>
        <a:dk2>
          <a:srgbClr val="000000"/>
        </a:dk2>
        <a:lt2>
          <a:srgbClr val="808080"/>
        </a:lt2>
        <a:accent1>
          <a:srgbClr val="D7D7D7"/>
        </a:accent1>
        <a:accent2>
          <a:srgbClr val="003466"/>
        </a:accent2>
        <a:accent3>
          <a:srgbClr val="D2D9E1"/>
        </a:accent3>
        <a:accent4>
          <a:srgbClr val="000000"/>
        </a:accent4>
        <a:accent5>
          <a:srgbClr val="E8E8E8"/>
        </a:accent5>
        <a:accent6>
          <a:srgbClr val="002E5C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603000"/>
        </a:dk1>
        <a:lt1>
          <a:srgbClr val="CF9860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603000"/>
        </a:accent2>
        <a:accent3>
          <a:srgbClr val="E4CAB6"/>
        </a:accent3>
        <a:accent4>
          <a:srgbClr val="512700"/>
        </a:accent4>
        <a:accent5>
          <a:srgbClr val="FFFFE4"/>
        </a:accent5>
        <a:accent6>
          <a:srgbClr val="56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505750"/>
        </a:dk1>
        <a:lt1>
          <a:srgbClr val="FFFFFF"/>
        </a:lt1>
        <a:dk2>
          <a:srgbClr val="000000"/>
        </a:dk2>
        <a:lt2>
          <a:srgbClr val="808080"/>
        </a:lt2>
        <a:accent1>
          <a:srgbClr val="DFDFDF"/>
        </a:accent1>
        <a:accent2>
          <a:srgbClr val="9F3000"/>
        </a:accent2>
        <a:accent3>
          <a:srgbClr val="FFFFFF"/>
        </a:accent3>
        <a:accent4>
          <a:srgbClr val="434943"/>
        </a:accent4>
        <a:accent5>
          <a:srgbClr val="ECECEC"/>
        </a:accent5>
        <a:accent6>
          <a:srgbClr val="90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3A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9F0000"/>
        </a:accent2>
        <a:accent3>
          <a:srgbClr val="FFFFFF"/>
        </a:accent3>
        <a:accent4>
          <a:srgbClr val="300000"/>
        </a:accent4>
        <a:accent5>
          <a:srgbClr val="FFFFE4"/>
        </a:accent5>
        <a:accent6>
          <a:srgbClr val="90000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2336"/>
        </a:dk1>
        <a:lt1>
          <a:srgbClr val="E8F0F8"/>
        </a:lt1>
        <a:dk2>
          <a:srgbClr val="000000"/>
        </a:dk2>
        <a:lt2>
          <a:srgbClr val="808080"/>
        </a:lt2>
        <a:accent1>
          <a:srgbClr val="FFFFEF"/>
        </a:accent1>
        <a:accent2>
          <a:srgbClr val="00679F"/>
        </a:accent2>
        <a:accent3>
          <a:srgbClr val="F2F6FB"/>
        </a:accent3>
        <a:accent4>
          <a:srgbClr val="001C2D"/>
        </a:accent4>
        <a:accent5>
          <a:srgbClr val="FFFFF6"/>
        </a:accent5>
        <a:accent6>
          <a:srgbClr val="005D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2336"/>
        </a:dk1>
        <a:lt1>
          <a:srgbClr val="C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3060"/>
        </a:accent2>
        <a:accent3>
          <a:srgbClr val="E4E4FF"/>
        </a:accent3>
        <a:accent4>
          <a:srgbClr val="001C2D"/>
        </a:accent4>
        <a:accent5>
          <a:srgbClr val="FFFFFF"/>
        </a:accent5>
        <a:accent6>
          <a:srgbClr val="002A56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4B4B4B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434343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0000"/>
        </a:dk1>
        <a:lt1>
          <a:srgbClr val="E3DABB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065290"/>
        </a:accent2>
        <a:accent3>
          <a:srgbClr val="EFEADA"/>
        </a:accent3>
        <a:accent4>
          <a:srgbClr val="000000"/>
        </a:accent4>
        <a:accent5>
          <a:srgbClr val="F3F3F3"/>
        </a:accent5>
        <a:accent6>
          <a:srgbClr val="054982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9">
        <a:dk1>
          <a:srgbClr val="00009F"/>
        </a:dk1>
        <a:lt1>
          <a:srgbClr val="F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60009F"/>
        </a:accent2>
        <a:accent3>
          <a:srgbClr val="FFE4FF"/>
        </a:accent3>
        <a:accent4>
          <a:srgbClr val="000087"/>
        </a:accent4>
        <a:accent5>
          <a:srgbClr val="FFFFFF"/>
        </a:accent5>
        <a:accent6>
          <a:srgbClr val="5600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003000"/>
        </a:dk1>
        <a:lt1>
          <a:srgbClr val="9FCF9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6730"/>
        </a:accent2>
        <a:accent3>
          <a:srgbClr val="CDE4CD"/>
        </a:accent3>
        <a:accent4>
          <a:srgbClr val="002700"/>
        </a:accent4>
        <a:accent5>
          <a:srgbClr val="FFFFFF"/>
        </a:accent5>
        <a:accent6>
          <a:srgbClr val="005D2A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000000"/>
        </a:dk1>
        <a:lt1>
          <a:srgbClr val="FFFFD5"/>
        </a:lt1>
        <a:dk2>
          <a:srgbClr val="000000"/>
        </a:dk2>
        <a:lt2>
          <a:srgbClr val="808080"/>
        </a:lt2>
        <a:accent1>
          <a:srgbClr val="D7DFCF"/>
        </a:accent1>
        <a:accent2>
          <a:srgbClr val="661600"/>
        </a:accent2>
        <a:accent3>
          <a:srgbClr val="FFFFE7"/>
        </a:accent3>
        <a:accent4>
          <a:srgbClr val="000000"/>
        </a:accent4>
        <a:accent5>
          <a:srgbClr val="E8ECE4"/>
        </a:accent5>
        <a:accent6>
          <a:srgbClr val="5C1300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Default">
      <a:dk1>
        <a:srgbClr val="1BADCF"/>
      </a:dk1>
      <a:lt1>
        <a:srgbClr val="FFFFFF"/>
      </a:lt1>
      <a:dk2>
        <a:srgbClr val="000000"/>
      </a:dk2>
      <a:lt2>
        <a:srgbClr val="F4F1E9"/>
      </a:lt2>
      <a:accent1>
        <a:srgbClr val="D7D7D7"/>
      </a:accent1>
      <a:accent2>
        <a:srgbClr val="003466"/>
      </a:accent2>
      <a:accent3>
        <a:srgbClr val="D2D9E1"/>
      </a:accent3>
      <a:accent4>
        <a:srgbClr val="000000"/>
      </a:accent4>
      <a:accent5>
        <a:srgbClr val="CEF0F8"/>
      </a:accent5>
      <a:accent6>
        <a:srgbClr val="002E5C"/>
      </a:accent6>
      <a:hlink>
        <a:srgbClr val="6CD3EB"/>
      </a:hlink>
      <a:folHlink>
        <a:srgbClr val="FFC000"/>
      </a:folHlink>
    </a:clrScheme>
    <a:fontScheme name="1_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004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004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AABAC9"/>
        </a:lt1>
        <a:dk2>
          <a:srgbClr val="000000"/>
        </a:dk2>
        <a:lt2>
          <a:srgbClr val="808080"/>
        </a:lt2>
        <a:accent1>
          <a:srgbClr val="D7D7D7"/>
        </a:accent1>
        <a:accent2>
          <a:srgbClr val="003466"/>
        </a:accent2>
        <a:accent3>
          <a:srgbClr val="D2D9E1"/>
        </a:accent3>
        <a:accent4>
          <a:srgbClr val="000000"/>
        </a:accent4>
        <a:accent5>
          <a:srgbClr val="E8E8E8"/>
        </a:accent5>
        <a:accent6>
          <a:srgbClr val="002E5C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603000"/>
        </a:dk1>
        <a:lt1>
          <a:srgbClr val="CF9860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603000"/>
        </a:accent2>
        <a:accent3>
          <a:srgbClr val="E4CAB6"/>
        </a:accent3>
        <a:accent4>
          <a:srgbClr val="512700"/>
        </a:accent4>
        <a:accent5>
          <a:srgbClr val="FFFFE4"/>
        </a:accent5>
        <a:accent6>
          <a:srgbClr val="56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505750"/>
        </a:dk1>
        <a:lt1>
          <a:srgbClr val="FFFFFF"/>
        </a:lt1>
        <a:dk2>
          <a:srgbClr val="000000"/>
        </a:dk2>
        <a:lt2>
          <a:srgbClr val="808080"/>
        </a:lt2>
        <a:accent1>
          <a:srgbClr val="DFDFDF"/>
        </a:accent1>
        <a:accent2>
          <a:srgbClr val="9F3000"/>
        </a:accent2>
        <a:accent3>
          <a:srgbClr val="FFFFFF"/>
        </a:accent3>
        <a:accent4>
          <a:srgbClr val="434943"/>
        </a:accent4>
        <a:accent5>
          <a:srgbClr val="ECECEC"/>
        </a:accent5>
        <a:accent6>
          <a:srgbClr val="90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3A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9F0000"/>
        </a:accent2>
        <a:accent3>
          <a:srgbClr val="FFFFFF"/>
        </a:accent3>
        <a:accent4>
          <a:srgbClr val="300000"/>
        </a:accent4>
        <a:accent5>
          <a:srgbClr val="FFFFE4"/>
        </a:accent5>
        <a:accent6>
          <a:srgbClr val="90000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2336"/>
        </a:dk1>
        <a:lt1>
          <a:srgbClr val="E8F0F8"/>
        </a:lt1>
        <a:dk2>
          <a:srgbClr val="000000"/>
        </a:dk2>
        <a:lt2>
          <a:srgbClr val="808080"/>
        </a:lt2>
        <a:accent1>
          <a:srgbClr val="FFFFEF"/>
        </a:accent1>
        <a:accent2>
          <a:srgbClr val="00679F"/>
        </a:accent2>
        <a:accent3>
          <a:srgbClr val="F2F6FB"/>
        </a:accent3>
        <a:accent4>
          <a:srgbClr val="001C2D"/>
        </a:accent4>
        <a:accent5>
          <a:srgbClr val="FFFFF6"/>
        </a:accent5>
        <a:accent6>
          <a:srgbClr val="005D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2336"/>
        </a:dk1>
        <a:lt1>
          <a:srgbClr val="C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3060"/>
        </a:accent2>
        <a:accent3>
          <a:srgbClr val="E4E4FF"/>
        </a:accent3>
        <a:accent4>
          <a:srgbClr val="001C2D"/>
        </a:accent4>
        <a:accent5>
          <a:srgbClr val="FFFFFF"/>
        </a:accent5>
        <a:accent6>
          <a:srgbClr val="002A56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4B4B4B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434343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0000"/>
        </a:dk1>
        <a:lt1>
          <a:srgbClr val="E3DABB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065290"/>
        </a:accent2>
        <a:accent3>
          <a:srgbClr val="EFEADA"/>
        </a:accent3>
        <a:accent4>
          <a:srgbClr val="000000"/>
        </a:accent4>
        <a:accent5>
          <a:srgbClr val="F3F3F3"/>
        </a:accent5>
        <a:accent6>
          <a:srgbClr val="054982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00009F"/>
        </a:dk1>
        <a:lt1>
          <a:srgbClr val="F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60009F"/>
        </a:accent2>
        <a:accent3>
          <a:srgbClr val="FFE4FF"/>
        </a:accent3>
        <a:accent4>
          <a:srgbClr val="000087"/>
        </a:accent4>
        <a:accent5>
          <a:srgbClr val="FFFFFF"/>
        </a:accent5>
        <a:accent6>
          <a:srgbClr val="5600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003000"/>
        </a:dk1>
        <a:lt1>
          <a:srgbClr val="9FCF9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6730"/>
        </a:accent2>
        <a:accent3>
          <a:srgbClr val="CDE4CD"/>
        </a:accent3>
        <a:accent4>
          <a:srgbClr val="002700"/>
        </a:accent4>
        <a:accent5>
          <a:srgbClr val="FFFFFF"/>
        </a:accent5>
        <a:accent6>
          <a:srgbClr val="005D2A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000000"/>
        </a:dk1>
        <a:lt1>
          <a:srgbClr val="FFFFD5"/>
        </a:lt1>
        <a:dk2>
          <a:srgbClr val="000000"/>
        </a:dk2>
        <a:lt2>
          <a:srgbClr val="808080"/>
        </a:lt2>
        <a:accent1>
          <a:srgbClr val="D7DFCF"/>
        </a:accent1>
        <a:accent2>
          <a:srgbClr val="661600"/>
        </a:accent2>
        <a:accent3>
          <a:srgbClr val="FFFFE7"/>
        </a:accent3>
        <a:accent4>
          <a:srgbClr val="000000"/>
        </a:accent4>
        <a:accent5>
          <a:srgbClr val="E8ECE4"/>
        </a:accent5>
        <a:accent6>
          <a:srgbClr val="5C1300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Default">
      <a:dk1>
        <a:srgbClr val="1BADCF"/>
      </a:dk1>
      <a:lt1>
        <a:srgbClr val="FFFFFF"/>
      </a:lt1>
      <a:dk2>
        <a:srgbClr val="000000"/>
      </a:dk2>
      <a:lt2>
        <a:srgbClr val="F4F1E9"/>
      </a:lt2>
      <a:accent1>
        <a:srgbClr val="D7D7D7"/>
      </a:accent1>
      <a:accent2>
        <a:srgbClr val="003466"/>
      </a:accent2>
      <a:accent3>
        <a:srgbClr val="D2D9E1"/>
      </a:accent3>
      <a:accent4>
        <a:srgbClr val="000000"/>
      </a:accent4>
      <a:accent5>
        <a:srgbClr val="CEF0F8"/>
      </a:accent5>
      <a:accent6>
        <a:srgbClr val="002E5C"/>
      </a:accent6>
      <a:hlink>
        <a:srgbClr val="6CD3EB"/>
      </a:hlink>
      <a:folHlink>
        <a:srgbClr val="FFC000"/>
      </a:folHlink>
    </a:clrScheme>
    <a:fontScheme name="2_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004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004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AABAC9"/>
        </a:lt1>
        <a:dk2>
          <a:srgbClr val="000000"/>
        </a:dk2>
        <a:lt2>
          <a:srgbClr val="808080"/>
        </a:lt2>
        <a:accent1>
          <a:srgbClr val="D7D7D7"/>
        </a:accent1>
        <a:accent2>
          <a:srgbClr val="003466"/>
        </a:accent2>
        <a:accent3>
          <a:srgbClr val="D2D9E1"/>
        </a:accent3>
        <a:accent4>
          <a:srgbClr val="000000"/>
        </a:accent4>
        <a:accent5>
          <a:srgbClr val="E8E8E8"/>
        </a:accent5>
        <a:accent6>
          <a:srgbClr val="002E5C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603000"/>
        </a:dk1>
        <a:lt1>
          <a:srgbClr val="CF9860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603000"/>
        </a:accent2>
        <a:accent3>
          <a:srgbClr val="E4CAB6"/>
        </a:accent3>
        <a:accent4>
          <a:srgbClr val="512700"/>
        </a:accent4>
        <a:accent5>
          <a:srgbClr val="FFFFE4"/>
        </a:accent5>
        <a:accent6>
          <a:srgbClr val="56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505750"/>
        </a:dk1>
        <a:lt1>
          <a:srgbClr val="FFFFFF"/>
        </a:lt1>
        <a:dk2>
          <a:srgbClr val="000000"/>
        </a:dk2>
        <a:lt2>
          <a:srgbClr val="808080"/>
        </a:lt2>
        <a:accent1>
          <a:srgbClr val="DFDFDF"/>
        </a:accent1>
        <a:accent2>
          <a:srgbClr val="9F3000"/>
        </a:accent2>
        <a:accent3>
          <a:srgbClr val="FFFFFF"/>
        </a:accent3>
        <a:accent4>
          <a:srgbClr val="434943"/>
        </a:accent4>
        <a:accent5>
          <a:srgbClr val="ECECEC"/>
        </a:accent5>
        <a:accent6>
          <a:srgbClr val="90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3A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9F0000"/>
        </a:accent2>
        <a:accent3>
          <a:srgbClr val="FFFFFF"/>
        </a:accent3>
        <a:accent4>
          <a:srgbClr val="300000"/>
        </a:accent4>
        <a:accent5>
          <a:srgbClr val="FFFFE4"/>
        </a:accent5>
        <a:accent6>
          <a:srgbClr val="90000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2336"/>
        </a:dk1>
        <a:lt1>
          <a:srgbClr val="E8F0F8"/>
        </a:lt1>
        <a:dk2>
          <a:srgbClr val="000000"/>
        </a:dk2>
        <a:lt2>
          <a:srgbClr val="808080"/>
        </a:lt2>
        <a:accent1>
          <a:srgbClr val="FFFFEF"/>
        </a:accent1>
        <a:accent2>
          <a:srgbClr val="00679F"/>
        </a:accent2>
        <a:accent3>
          <a:srgbClr val="F2F6FB"/>
        </a:accent3>
        <a:accent4>
          <a:srgbClr val="001C2D"/>
        </a:accent4>
        <a:accent5>
          <a:srgbClr val="FFFFF6"/>
        </a:accent5>
        <a:accent6>
          <a:srgbClr val="005D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2336"/>
        </a:dk1>
        <a:lt1>
          <a:srgbClr val="C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3060"/>
        </a:accent2>
        <a:accent3>
          <a:srgbClr val="E4E4FF"/>
        </a:accent3>
        <a:accent4>
          <a:srgbClr val="001C2D"/>
        </a:accent4>
        <a:accent5>
          <a:srgbClr val="FFFFFF"/>
        </a:accent5>
        <a:accent6>
          <a:srgbClr val="002A56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4B4B4B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434343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0000"/>
        </a:dk1>
        <a:lt1>
          <a:srgbClr val="E3DABB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065290"/>
        </a:accent2>
        <a:accent3>
          <a:srgbClr val="EFEADA"/>
        </a:accent3>
        <a:accent4>
          <a:srgbClr val="000000"/>
        </a:accent4>
        <a:accent5>
          <a:srgbClr val="F3F3F3"/>
        </a:accent5>
        <a:accent6>
          <a:srgbClr val="054982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00009F"/>
        </a:dk1>
        <a:lt1>
          <a:srgbClr val="F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60009F"/>
        </a:accent2>
        <a:accent3>
          <a:srgbClr val="FFE4FF"/>
        </a:accent3>
        <a:accent4>
          <a:srgbClr val="000087"/>
        </a:accent4>
        <a:accent5>
          <a:srgbClr val="FFFFFF"/>
        </a:accent5>
        <a:accent6>
          <a:srgbClr val="5600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003000"/>
        </a:dk1>
        <a:lt1>
          <a:srgbClr val="9FCF9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6730"/>
        </a:accent2>
        <a:accent3>
          <a:srgbClr val="CDE4CD"/>
        </a:accent3>
        <a:accent4>
          <a:srgbClr val="002700"/>
        </a:accent4>
        <a:accent5>
          <a:srgbClr val="FFFFFF"/>
        </a:accent5>
        <a:accent6>
          <a:srgbClr val="005D2A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000000"/>
        </a:dk1>
        <a:lt1>
          <a:srgbClr val="FFFFD5"/>
        </a:lt1>
        <a:dk2>
          <a:srgbClr val="000000"/>
        </a:dk2>
        <a:lt2>
          <a:srgbClr val="808080"/>
        </a:lt2>
        <a:accent1>
          <a:srgbClr val="D7DFCF"/>
        </a:accent1>
        <a:accent2>
          <a:srgbClr val="661600"/>
        </a:accent2>
        <a:accent3>
          <a:srgbClr val="FFFFE7"/>
        </a:accent3>
        <a:accent4>
          <a:srgbClr val="000000"/>
        </a:accent4>
        <a:accent5>
          <a:srgbClr val="E8ECE4"/>
        </a:accent5>
        <a:accent6>
          <a:srgbClr val="5C1300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16336</TotalTime>
  <Words>118</Words>
  <Application>Microsoft Office PowerPoint</Application>
  <PresentationFormat>Custom</PresentationFormat>
  <Paragraphs>20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MS PGothic</vt:lpstr>
      <vt:lpstr>MS PGothic</vt:lpstr>
      <vt:lpstr>Arial</vt:lpstr>
      <vt:lpstr>Arial Black</vt:lpstr>
      <vt:lpstr>Arial Narrow</vt:lpstr>
      <vt:lpstr>Custom Design</vt:lpstr>
      <vt:lpstr>1_Custom Design</vt:lpstr>
      <vt:lpstr>2_Custom Design</vt:lpstr>
      <vt:lpstr>PowerPoint Presentation</vt:lpstr>
    </vt:vector>
  </TitlesOfParts>
  <Company>www.PosterPresentations.com</Company>
  <LinksUpToDate>false</LinksUpToDate>
  <SharedDoc>false</SharedDoc>
  <HyperlinkBase>http://www.posterpresentations.com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100cm by 100cm Poster Template</dc:title>
  <dc:subject>Free PowerPoint poster templates</dc:subject>
  <dc:creator>R. Varela</dc:creator>
  <cp:keywords>poster presentation, poster design, poster template</cp:keywords>
  <dc:description>Non-authorized printing of this poster template by any commercial printing service other than PosterPresentations.com is strictly prohibited._x000d_
Non-profit educational printing centers are exempt._x000d_
To obtain printing authorization call:_x000d_
1.866.649.3004_x000d_
_x000d_
© 2009</dc:description>
  <cp:lastModifiedBy>Fernando Jusdado Serrano</cp:lastModifiedBy>
  <cp:revision>555</cp:revision>
  <cp:lastPrinted>2018-02-06T15:30:35Z</cp:lastPrinted>
  <dcterms:created xsi:type="dcterms:W3CDTF">2009-11-10T07:29:27Z</dcterms:created>
  <dcterms:modified xsi:type="dcterms:W3CDTF">2018-02-09T16:23:43Z</dcterms:modified>
  <cp:category>Powerpoint poster templates</cp:category>
</cp:coreProperties>
</file>