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9" r:id="rId1"/>
    <p:sldMasterId id="2147483650" r:id="rId2"/>
    <p:sldMasterId id="2147483651" r:id="rId3"/>
  </p:sldMasterIdLst>
  <p:notesMasterIdLst>
    <p:notesMasterId r:id="rId5"/>
  </p:notesMasterIdLst>
  <p:handoutMasterIdLst>
    <p:handoutMasterId r:id="rId6"/>
  </p:handoutMasterIdLst>
  <p:sldIdLst>
    <p:sldId id="256" r:id="rId4"/>
  </p:sldIdLst>
  <p:sldSz cx="30275213" cy="42803763"/>
  <p:notesSz cx="29605288" cy="42132250"/>
  <p:defaultTextStyle>
    <a:defPPr>
      <a:defRPr lang="en-US"/>
    </a:defPPr>
    <a:lvl1pPr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1pPr>
    <a:lvl2pPr marL="4572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2pPr>
    <a:lvl3pPr marL="9144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3pPr>
    <a:lvl4pPr marL="13716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4pPr>
    <a:lvl5pPr marL="1828800" algn="l" rtl="0" fontAlgn="base">
      <a:spcBef>
        <a:spcPct val="0"/>
      </a:spcBef>
      <a:spcAft>
        <a:spcPct val="0"/>
      </a:spcAft>
      <a:defRPr sz="2400" kern="1200">
        <a:solidFill>
          <a:schemeClr val="tx1"/>
        </a:solidFill>
        <a:latin typeface="Arial Narrow"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Narrow"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Narrow"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Narrow"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Narrow" pitchFamily="34" charset="0"/>
        <a:ea typeface="ＭＳ Ｐゴシック" pitchFamily="34" charset="-128"/>
        <a:cs typeface="+mn-cs"/>
      </a:defRPr>
    </a:lvl9pPr>
  </p:defaultTextStyle>
  <p:extLst>
    <p:ext uri="{EFAFB233-063F-42B5-8137-9DF3F51BA10A}">
      <p15:sldGuideLst xmlns:p15="http://schemas.microsoft.com/office/powerpoint/2012/main">
        <p15:guide id="1" orient="horz" pos="5453">
          <p15:clr>
            <a:srgbClr val="A4A3A4"/>
          </p15:clr>
        </p15:guide>
        <p15:guide id="2" orient="horz" pos="24328">
          <p15:clr>
            <a:srgbClr val="A4A3A4"/>
          </p15:clr>
        </p15:guide>
        <p15:guide id="3" pos="-1319">
          <p15:clr>
            <a:srgbClr val="A4A3A4"/>
          </p15:clr>
        </p15:guide>
        <p15:guide id="4" pos="5663">
          <p15:clr>
            <a:srgbClr val="A4A3A4"/>
          </p15:clr>
        </p15:guide>
        <p15:guide id="5" pos="6027">
          <p15:clr>
            <a:srgbClr val="A4A3A4"/>
          </p15:clr>
        </p15:guide>
        <p15:guide id="6" pos="20354">
          <p15:clr>
            <a:srgbClr val="A4A3A4"/>
          </p15:clr>
        </p15:guide>
        <p15:guide id="7" pos="13008">
          <p15:clr>
            <a:srgbClr val="A4A3A4"/>
          </p15:clr>
        </p15:guide>
        <p15:guide id="8" pos="13373">
          <p15:clr>
            <a:srgbClr val="A4A3A4"/>
          </p15:clr>
        </p15:guide>
      </p15:sldGuideLst>
    </p:ext>
    <p:ext uri="{2D200454-40CA-4A62-9FC3-DE9A4176ACB9}">
      <p15:notesGuideLst xmlns:p15="http://schemas.microsoft.com/office/powerpoint/2012/main">
        <p15:guide id="1" orient="horz" pos="55266" userDrawn="1">
          <p15:clr>
            <a:srgbClr val="A4A3A4"/>
          </p15:clr>
        </p15:guide>
        <p15:guide id="2" pos="40416" userDrawn="1">
          <p15:clr>
            <a:srgbClr val="A4A3A4"/>
          </p15:clr>
        </p15:guide>
        <p15:guide id="3" orient="horz" pos="13272" userDrawn="1">
          <p15:clr>
            <a:srgbClr val="A4A3A4"/>
          </p15:clr>
        </p15:guide>
        <p15:guide id="4" pos="9329"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van Podadera" initials="IPA" lastIdx="8" clrIdx="0">
    <p:extLst/>
  </p:cmAuthor>
  <p:cmAuthor id="2" name="Ivan" initials="I" lastIdx="4" clrIdx="1"/>
  <p:cmAuthor id="3" name="acel4"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prnPr scaleToFitPaper="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BC447"/>
    <a:srgbClr val="9999FF"/>
    <a:srgbClr val="EBB047"/>
    <a:srgbClr val="FFCCFF"/>
    <a:srgbClr val="FF99FF"/>
    <a:srgbClr val="FF66FF"/>
    <a:srgbClr val="6699FF"/>
    <a:srgbClr val="E79F1D"/>
    <a:srgbClr val="D33131"/>
    <a:srgbClr val="DF957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BC89EF96-8CEA-46FF-86C4-4CE0E7609802}" styleName="Estilo claro 3 - Acento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772" autoAdjust="0"/>
  </p:normalViewPr>
  <p:slideViewPr>
    <p:cSldViewPr snapToGrid="0" snapToObjects="1">
      <p:cViewPr>
        <p:scale>
          <a:sx n="30" d="100"/>
          <a:sy n="30" d="100"/>
        </p:scale>
        <p:origin x="1914" y="24"/>
      </p:cViewPr>
      <p:guideLst>
        <p:guide orient="horz" pos="5453"/>
        <p:guide orient="horz" pos="24328"/>
        <p:guide pos="-1319"/>
        <p:guide pos="5663"/>
        <p:guide pos="6027"/>
        <p:guide pos="20354"/>
        <p:guide pos="13008"/>
        <p:guide pos="13373"/>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snapToObjects="1">
      <p:cViewPr varScale="1">
        <p:scale>
          <a:sx n="85" d="100"/>
          <a:sy n="85" d="100"/>
        </p:scale>
        <p:origin x="-2358" y="-78"/>
      </p:cViewPr>
      <p:guideLst>
        <p:guide orient="horz" pos="55266"/>
        <p:guide pos="40416"/>
        <p:guide orient="horz" pos="13272"/>
        <p:guide pos="9329"/>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Master" Target="slideMasters/slideMaster3.xml"/><Relationship Id="rId7" Type="http://schemas.openxmlformats.org/officeDocument/2006/relationships/commentAuthors" Target="commentAuthors.xml"/><Relationship Id="rId2" Type="http://schemas.openxmlformats.org/officeDocument/2006/relationships/slideMaster" Target="slideMasters/slideMaster2.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11" Type="http://schemas.openxmlformats.org/officeDocument/2006/relationships/tableStyles" Target="tableStyles.xml"/><Relationship Id="rId5" Type="http://schemas.openxmlformats.org/officeDocument/2006/relationships/notesMaster" Target="notesMasters/notesMaster1.xml"/><Relationship Id="rId10"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15" y="10"/>
            <a:ext cx="12828957" cy="2106614"/>
          </a:xfrm>
          <a:prstGeom prst="rect">
            <a:avLst/>
          </a:prstGeom>
        </p:spPr>
        <p:txBody>
          <a:bodyPr vert="horz" lIns="393819" tIns="196914" rIns="393819" bIns="196914" rtlCol="0"/>
          <a:lstStyle>
            <a:lvl1pPr algn="l">
              <a:defRPr sz="5000"/>
            </a:lvl1pPr>
          </a:lstStyle>
          <a:p>
            <a:endParaRPr lang="es-ES" dirty="0"/>
          </a:p>
        </p:txBody>
      </p:sp>
      <p:sp>
        <p:nvSpPr>
          <p:cNvPr id="3" name="2 Marcador de fecha"/>
          <p:cNvSpPr>
            <a:spLocks noGrp="1"/>
          </p:cNvSpPr>
          <p:nvPr>
            <p:ph type="dt" sz="quarter" idx="1"/>
          </p:nvPr>
        </p:nvSpPr>
        <p:spPr>
          <a:xfrm>
            <a:off x="16769493" y="10"/>
            <a:ext cx="12828957" cy="2106614"/>
          </a:xfrm>
          <a:prstGeom prst="rect">
            <a:avLst/>
          </a:prstGeom>
        </p:spPr>
        <p:txBody>
          <a:bodyPr vert="horz" lIns="393819" tIns="196914" rIns="393819" bIns="196914" rtlCol="0"/>
          <a:lstStyle>
            <a:lvl1pPr algn="r">
              <a:defRPr sz="5000"/>
            </a:lvl1pPr>
          </a:lstStyle>
          <a:p>
            <a:fld id="{D5AF55A8-BD45-427F-B685-63957A455E28}" type="datetimeFigureOut">
              <a:rPr lang="es-ES" smtClean="0"/>
              <a:pPr/>
              <a:t>12/02/2018</a:t>
            </a:fld>
            <a:endParaRPr lang="es-ES" dirty="0"/>
          </a:p>
        </p:txBody>
      </p:sp>
      <p:sp>
        <p:nvSpPr>
          <p:cNvPr id="4" name="3 Marcador de pie de página"/>
          <p:cNvSpPr>
            <a:spLocks noGrp="1"/>
          </p:cNvSpPr>
          <p:nvPr>
            <p:ph type="ftr" sz="quarter" idx="2"/>
          </p:nvPr>
        </p:nvSpPr>
        <p:spPr>
          <a:xfrm>
            <a:off x="15" y="40018335"/>
            <a:ext cx="12828957" cy="2106614"/>
          </a:xfrm>
          <a:prstGeom prst="rect">
            <a:avLst/>
          </a:prstGeom>
        </p:spPr>
        <p:txBody>
          <a:bodyPr vert="horz" lIns="393819" tIns="196914" rIns="393819" bIns="196914" rtlCol="0" anchor="b"/>
          <a:lstStyle>
            <a:lvl1pPr algn="l">
              <a:defRPr sz="5000"/>
            </a:lvl1pPr>
          </a:lstStyle>
          <a:p>
            <a:endParaRPr lang="es-ES" dirty="0"/>
          </a:p>
        </p:txBody>
      </p:sp>
      <p:sp>
        <p:nvSpPr>
          <p:cNvPr id="5" name="4 Marcador de número de diapositiva"/>
          <p:cNvSpPr>
            <a:spLocks noGrp="1"/>
          </p:cNvSpPr>
          <p:nvPr>
            <p:ph type="sldNum" sz="quarter" idx="3"/>
          </p:nvPr>
        </p:nvSpPr>
        <p:spPr>
          <a:xfrm>
            <a:off x="16769493" y="40018335"/>
            <a:ext cx="12828957" cy="2106614"/>
          </a:xfrm>
          <a:prstGeom prst="rect">
            <a:avLst/>
          </a:prstGeom>
        </p:spPr>
        <p:txBody>
          <a:bodyPr vert="horz" lIns="393819" tIns="196914" rIns="393819" bIns="196914" rtlCol="0" anchor="b"/>
          <a:lstStyle>
            <a:lvl1pPr algn="r">
              <a:defRPr sz="5000"/>
            </a:lvl1pPr>
          </a:lstStyle>
          <a:p>
            <a:fld id="{1EF52225-3A9F-43BD-BE5B-C7F9D6101F37}" type="slidenum">
              <a:rPr lang="es-ES" smtClean="0"/>
              <a:pPr/>
              <a:t>‹#›</a:t>
            </a:fld>
            <a:endParaRPr lang="es-ES" dirty="0"/>
          </a:p>
        </p:txBody>
      </p:sp>
    </p:spTree>
    <p:extLst>
      <p:ext uri="{BB962C8B-B14F-4D97-AF65-F5344CB8AC3E}">
        <p14:creationId xmlns:p14="http://schemas.microsoft.com/office/powerpoint/2010/main" val="30416503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0530" name="Rectangle 2"/>
          <p:cNvSpPr>
            <a:spLocks noGrp="1" noChangeArrowheads="1"/>
          </p:cNvSpPr>
          <p:nvPr>
            <p:ph type="hdr" sz="quarter"/>
          </p:nvPr>
        </p:nvSpPr>
        <p:spPr bwMode="auto">
          <a:xfrm>
            <a:off x="15" y="10"/>
            <a:ext cx="12828957" cy="2106614"/>
          </a:xfrm>
          <a:prstGeom prst="rect">
            <a:avLst/>
          </a:prstGeom>
          <a:noFill/>
          <a:ln w="9525">
            <a:noFill/>
            <a:miter lim="800000"/>
            <a:headEnd/>
            <a:tailEnd/>
          </a:ln>
          <a:effectLst/>
        </p:spPr>
        <p:txBody>
          <a:bodyPr vert="horz" wrap="square" lIns="393819" tIns="196914" rIns="393819" bIns="196914" numCol="1" anchor="t" anchorCtr="0" compatLnSpc="1">
            <a:prstTxWarp prst="textNoShape">
              <a:avLst/>
            </a:prstTxWarp>
          </a:bodyPr>
          <a:lstStyle>
            <a:lvl1pPr>
              <a:defRPr sz="5000">
                <a:latin typeface="Arial" charset="0"/>
                <a:ea typeface="+mn-ea"/>
                <a:cs typeface="+mn-cs"/>
              </a:defRPr>
            </a:lvl1pPr>
          </a:lstStyle>
          <a:p>
            <a:pPr>
              <a:defRPr/>
            </a:pPr>
            <a:endParaRPr lang="en-US" dirty="0"/>
          </a:p>
        </p:txBody>
      </p:sp>
      <p:sp>
        <p:nvSpPr>
          <p:cNvPr id="150531" name="Rectangle 3"/>
          <p:cNvSpPr>
            <a:spLocks noGrp="1" noChangeArrowheads="1"/>
          </p:cNvSpPr>
          <p:nvPr>
            <p:ph type="dt" idx="1"/>
          </p:nvPr>
        </p:nvSpPr>
        <p:spPr bwMode="auto">
          <a:xfrm>
            <a:off x="16769493" y="10"/>
            <a:ext cx="12828957" cy="2106614"/>
          </a:xfrm>
          <a:prstGeom prst="rect">
            <a:avLst/>
          </a:prstGeom>
          <a:noFill/>
          <a:ln w="9525">
            <a:noFill/>
            <a:miter lim="800000"/>
            <a:headEnd/>
            <a:tailEnd/>
          </a:ln>
          <a:effectLst/>
        </p:spPr>
        <p:txBody>
          <a:bodyPr vert="horz" wrap="square" lIns="393819" tIns="196914" rIns="393819" bIns="196914" numCol="1" anchor="t" anchorCtr="0" compatLnSpc="1">
            <a:prstTxWarp prst="textNoShape">
              <a:avLst/>
            </a:prstTxWarp>
          </a:bodyPr>
          <a:lstStyle>
            <a:lvl1pPr algn="r">
              <a:defRPr sz="5000">
                <a:latin typeface="Arial" charset="0"/>
                <a:ea typeface="+mn-ea"/>
                <a:cs typeface="+mn-cs"/>
              </a:defRPr>
            </a:lvl1pPr>
          </a:lstStyle>
          <a:p>
            <a:pPr>
              <a:defRPr/>
            </a:pPr>
            <a:endParaRPr lang="en-US" dirty="0"/>
          </a:p>
        </p:txBody>
      </p:sp>
      <p:sp>
        <p:nvSpPr>
          <p:cNvPr id="5124" name="Rectangle 4"/>
          <p:cNvSpPr>
            <a:spLocks noGrp="1" noRot="1" noChangeAspect="1" noChangeArrowheads="1" noTextEdit="1"/>
          </p:cNvSpPr>
          <p:nvPr>
            <p:ph type="sldImg" idx="2"/>
          </p:nvPr>
        </p:nvSpPr>
        <p:spPr bwMode="auto">
          <a:xfrm>
            <a:off x="9213850" y="3155950"/>
            <a:ext cx="11177588" cy="15801975"/>
          </a:xfrm>
          <a:prstGeom prst="rect">
            <a:avLst/>
          </a:prstGeom>
          <a:noFill/>
          <a:ln w="9525">
            <a:solidFill>
              <a:srgbClr val="000000"/>
            </a:solidFill>
            <a:miter lim="800000"/>
            <a:headEnd/>
            <a:tailEnd/>
          </a:ln>
        </p:spPr>
      </p:sp>
      <p:sp>
        <p:nvSpPr>
          <p:cNvPr id="150533" name="Rectangle 5"/>
          <p:cNvSpPr>
            <a:spLocks noGrp="1" noChangeArrowheads="1"/>
          </p:cNvSpPr>
          <p:nvPr>
            <p:ph type="body" sz="quarter" idx="3"/>
          </p:nvPr>
        </p:nvSpPr>
        <p:spPr bwMode="auto">
          <a:xfrm>
            <a:off x="2960531" y="20012818"/>
            <a:ext cx="23684230" cy="18959513"/>
          </a:xfrm>
          <a:prstGeom prst="rect">
            <a:avLst/>
          </a:prstGeom>
          <a:noFill/>
          <a:ln w="9525">
            <a:noFill/>
            <a:miter lim="800000"/>
            <a:headEnd/>
            <a:tailEnd/>
          </a:ln>
          <a:effectLst/>
        </p:spPr>
        <p:txBody>
          <a:bodyPr vert="horz" wrap="square" lIns="393819" tIns="196914" rIns="393819" bIns="196914"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50534" name="Rectangle 6"/>
          <p:cNvSpPr>
            <a:spLocks noGrp="1" noChangeArrowheads="1"/>
          </p:cNvSpPr>
          <p:nvPr>
            <p:ph type="ftr" sz="quarter" idx="4"/>
          </p:nvPr>
        </p:nvSpPr>
        <p:spPr bwMode="auto">
          <a:xfrm>
            <a:off x="15" y="40018335"/>
            <a:ext cx="12828957" cy="2106614"/>
          </a:xfrm>
          <a:prstGeom prst="rect">
            <a:avLst/>
          </a:prstGeom>
          <a:noFill/>
          <a:ln w="9525">
            <a:noFill/>
            <a:miter lim="800000"/>
            <a:headEnd/>
            <a:tailEnd/>
          </a:ln>
          <a:effectLst/>
        </p:spPr>
        <p:txBody>
          <a:bodyPr vert="horz" wrap="square" lIns="393819" tIns="196914" rIns="393819" bIns="196914" numCol="1" anchor="b" anchorCtr="0" compatLnSpc="1">
            <a:prstTxWarp prst="textNoShape">
              <a:avLst/>
            </a:prstTxWarp>
          </a:bodyPr>
          <a:lstStyle>
            <a:lvl1pPr>
              <a:defRPr sz="5000">
                <a:latin typeface="Arial" charset="0"/>
                <a:ea typeface="+mn-ea"/>
                <a:cs typeface="+mn-cs"/>
              </a:defRPr>
            </a:lvl1pPr>
          </a:lstStyle>
          <a:p>
            <a:pPr>
              <a:defRPr/>
            </a:pPr>
            <a:endParaRPr lang="en-US" dirty="0"/>
          </a:p>
        </p:txBody>
      </p:sp>
      <p:sp>
        <p:nvSpPr>
          <p:cNvPr id="150535" name="Rectangle 7"/>
          <p:cNvSpPr>
            <a:spLocks noGrp="1" noChangeArrowheads="1"/>
          </p:cNvSpPr>
          <p:nvPr>
            <p:ph type="sldNum" sz="quarter" idx="5"/>
          </p:nvPr>
        </p:nvSpPr>
        <p:spPr bwMode="auto">
          <a:xfrm>
            <a:off x="16769493" y="40018335"/>
            <a:ext cx="12828957" cy="2106614"/>
          </a:xfrm>
          <a:prstGeom prst="rect">
            <a:avLst/>
          </a:prstGeom>
          <a:noFill/>
          <a:ln w="9525">
            <a:noFill/>
            <a:miter lim="800000"/>
            <a:headEnd/>
            <a:tailEnd/>
          </a:ln>
          <a:effectLst/>
        </p:spPr>
        <p:txBody>
          <a:bodyPr vert="horz" wrap="square" lIns="393819" tIns="196914" rIns="393819" bIns="196914" numCol="1" anchor="b" anchorCtr="0" compatLnSpc="1">
            <a:prstTxWarp prst="textNoShape">
              <a:avLst/>
            </a:prstTxWarp>
          </a:bodyPr>
          <a:lstStyle>
            <a:lvl1pPr algn="r">
              <a:defRPr sz="5000">
                <a:latin typeface="Arial" charset="0"/>
                <a:ea typeface="ＭＳ Ｐゴシック" charset="-128"/>
                <a:cs typeface="+mn-cs"/>
              </a:defRPr>
            </a:lvl1pPr>
          </a:lstStyle>
          <a:p>
            <a:pPr>
              <a:defRPr/>
            </a:pPr>
            <a:fld id="{534DC9A4-5D97-477D-B3CE-485636319B65}" type="slidenum">
              <a:rPr lang="en-US"/>
              <a:pPr>
                <a:defRPr/>
              </a:pPr>
              <a:t>‹#›</a:t>
            </a:fld>
            <a:endParaRPr lang="en-US" dirty="0"/>
          </a:p>
        </p:txBody>
      </p:sp>
    </p:spTree>
    <p:extLst>
      <p:ext uri="{BB962C8B-B14F-4D97-AF65-F5344CB8AC3E}">
        <p14:creationId xmlns:p14="http://schemas.microsoft.com/office/powerpoint/2010/main" val="101365875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p:cNvSpPr>
            <a:spLocks noGrp="1" noChangeArrowheads="1"/>
          </p:cNvSpPr>
          <p:nvPr>
            <p:ph type="sldNum" sz="quarter" idx="5"/>
          </p:nvPr>
        </p:nvSpPr>
        <p:spPr>
          <a:noFill/>
        </p:spPr>
        <p:txBody>
          <a:bodyPr/>
          <a:lstStyle/>
          <a:p>
            <a:fld id="{C7753110-1861-4ED8-8B99-577EC37E317C}" type="slidenum">
              <a:rPr lang="en-US" smtClean="0">
                <a:latin typeface="Arial" pitchFamily="34" charset="0"/>
                <a:ea typeface="ＭＳ Ｐゴシック" pitchFamily="34" charset="-128"/>
              </a:rPr>
              <a:pPr/>
              <a:t>1</a:t>
            </a:fld>
            <a:endParaRPr lang="en-US" smtClean="0">
              <a:latin typeface="Arial" pitchFamily="34" charset="0"/>
              <a:ea typeface="ＭＳ Ｐゴシック" pitchFamily="34" charset="-128"/>
            </a:endParaRPr>
          </a:p>
        </p:txBody>
      </p:sp>
      <p:sp>
        <p:nvSpPr>
          <p:cNvPr id="6147" name="Rectangle 2"/>
          <p:cNvSpPr>
            <a:spLocks noGrp="1" noRot="1" noChangeAspect="1" noChangeArrowheads="1" noTextEdit="1"/>
          </p:cNvSpPr>
          <p:nvPr>
            <p:ph type="sldImg"/>
          </p:nvPr>
        </p:nvSpPr>
        <p:spPr>
          <a:ln/>
        </p:spPr>
      </p:sp>
      <p:sp>
        <p:nvSpPr>
          <p:cNvPr id="6148" name="Rectangle 3"/>
          <p:cNvSpPr>
            <a:spLocks noGrp="1" noChangeArrowheads="1"/>
          </p:cNvSpPr>
          <p:nvPr>
            <p:ph type="body" idx="1"/>
          </p:nvPr>
        </p:nvSpPr>
        <p:spPr>
          <a:noFill/>
          <a:ln/>
        </p:spPr>
        <p:txBody>
          <a:bodyPr/>
          <a:lstStyle/>
          <a:p>
            <a:pPr eaLnBrk="1" hangingPunct="1"/>
            <a:endParaRPr lang="en-GB" dirty="0" smtClean="0">
              <a:latin typeface="Arial" pitchFamily="34" charset="0"/>
              <a:ea typeface="ＭＳ Ｐゴシック" pitchFamily="34" charset="-128"/>
            </a:endParaRPr>
          </a:p>
        </p:txBody>
      </p:sp>
    </p:spTree>
    <p:extLst>
      <p:ext uri="{BB962C8B-B14F-4D97-AF65-F5344CB8AC3E}">
        <p14:creationId xmlns:p14="http://schemas.microsoft.com/office/powerpoint/2010/main" val="30039329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51618" y="1655375"/>
            <a:ext cx="7229364" cy="40212169"/>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62191" y="1655375"/>
            <a:ext cx="21561260" cy="4021216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46170" y="6247763"/>
            <a:ext cx="337503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149374" y="6247763"/>
            <a:ext cx="337637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47613" y="1655375"/>
            <a:ext cx="7233369"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46170" y="1655375"/>
            <a:ext cx="2157327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270946" y="13297726"/>
            <a:ext cx="25733329" cy="9173448"/>
          </a:xfrm>
        </p:spPr>
        <p:txBody>
          <a:bodyPr/>
          <a:lstStyle/>
          <a:p>
            <a:r>
              <a:rPr lang="en-US" smtClean="0"/>
              <a:t>Click to edit Master title style</a:t>
            </a:r>
            <a:endParaRPr lang="en-GB"/>
          </a:p>
        </p:txBody>
      </p:sp>
      <p:sp>
        <p:nvSpPr>
          <p:cNvPr id="3" name="Subtitle 2"/>
          <p:cNvSpPr>
            <a:spLocks noGrp="1"/>
          </p:cNvSpPr>
          <p:nvPr>
            <p:ph type="subTitle" idx="1"/>
          </p:nvPr>
        </p:nvSpPr>
        <p:spPr>
          <a:xfrm>
            <a:off x="4541883" y="24254899"/>
            <a:ext cx="21191448" cy="10940186"/>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77954" y="6247763"/>
            <a:ext cx="14486764"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15092882" y="6247763"/>
            <a:ext cx="14488098" cy="3562544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391097" y="27505245"/>
            <a:ext cx="25734665" cy="8501484"/>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2391097" y="18141158"/>
            <a:ext cx="25734665" cy="936409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2306224" y="1655375"/>
            <a:ext cx="7274756" cy="40217832"/>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77954" y="1655375"/>
            <a:ext cx="21700106" cy="402178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62194" y="6236439"/>
            <a:ext cx="4587275"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5377632" y="6236439"/>
            <a:ext cx="4588610" cy="3563110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513963" y="1713887"/>
            <a:ext cx="27247291" cy="7134904"/>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1513961" y="9581157"/>
            <a:ext cx="1337599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513961" y="13575194"/>
            <a:ext cx="1337599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15379921" y="9581157"/>
            <a:ext cx="13381332" cy="399403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5379921" y="13575194"/>
            <a:ext cx="13381332" cy="24660721"/>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513961" y="1704450"/>
            <a:ext cx="9959566" cy="7251931"/>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11836664" y="1704451"/>
            <a:ext cx="16924588" cy="3653146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1513961" y="8956383"/>
            <a:ext cx="9959566" cy="2927953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34356" y="29962828"/>
            <a:ext cx="18164861" cy="3537251"/>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5934356" y="3824161"/>
            <a:ext cx="18164861" cy="2568188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5934356" y="33500076"/>
            <a:ext cx="18164861" cy="50227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36"/>
          <p:cNvSpPr>
            <a:spLocks noChangeArrowheads="1"/>
          </p:cNvSpPr>
          <p:nvPr/>
        </p:nvSpPr>
        <p:spPr bwMode="auto">
          <a:xfrm>
            <a:off x="0" y="0"/>
            <a:ext cx="30275213" cy="5291138"/>
          </a:xfrm>
          <a:prstGeom prst="rect">
            <a:avLst/>
          </a:prstGeom>
          <a:solidFill>
            <a:schemeClr val="tx1"/>
          </a:solidFill>
          <a:ln w="9525">
            <a:noFill/>
            <a:miter lim="800000"/>
            <a:headEnd/>
            <a:tailEnd/>
          </a:ln>
        </p:spPr>
        <p:txBody>
          <a:bodyPr wrap="none" anchor="ctr"/>
          <a:lstStyle/>
          <a:p>
            <a:endParaRPr lang="en-GB"/>
          </a:p>
        </p:txBody>
      </p:sp>
      <p:sp>
        <p:nvSpPr>
          <p:cNvPr id="1027" name="Rectangle 33"/>
          <p:cNvSpPr>
            <a:spLocks noChangeArrowheads="1"/>
          </p:cNvSpPr>
          <p:nvPr/>
        </p:nvSpPr>
        <p:spPr bwMode="auto">
          <a:xfrm>
            <a:off x="644525" y="6242050"/>
            <a:ext cx="9321800"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1028" name="Rectangle 15"/>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1029" name="Rectangle 16"/>
          <p:cNvSpPr>
            <a:spLocks noGrp="1" noChangeArrowheads="1"/>
          </p:cNvSpPr>
          <p:nvPr>
            <p:ph type="body" idx="1"/>
          </p:nvPr>
        </p:nvSpPr>
        <p:spPr bwMode="auto">
          <a:xfrm>
            <a:off x="661988" y="6243638"/>
            <a:ext cx="9304337" cy="35631437"/>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1030" name="Rectangle 25"/>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1031" name="Rectangle 40"/>
          <p:cNvSpPr>
            <a:spLocks noChangeArrowheads="1"/>
          </p:cNvSpPr>
          <p:nvPr/>
        </p:nvSpPr>
        <p:spPr bwMode="auto">
          <a:xfrm>
            <a:off x="20259675" y="6242050"/>
            <a:ext cx="9321800"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2" name="Rectangle 41"/>
          <p:cNvSpPr>
            <a:spLocks noChangeArrowheads="1"/>
          </p:cNvSpPr>
          <p:nvPr/>
        </p:nvSpPr>
        <p:spPr bwMode="auto">
          <a:xfrm>
            <a:off x="10452100" y="6242050"/>
            <a:ext cx="9320213" cy="35625088"/>
          </a:xfrm>
          <a:prstGeom prst="rect">
            <a:avLst/>
          </a:prstGeom>
          <a:solidFill>
            <a:schemeClr val="bg2"/>
          </a:solidFill>
          <a:ln w="12700">
            <a:solidFill>
              <a:schemeClr val="tx1"/>
            </a:solidFill>
            <a:miter lim="800000"/>
            <a:headEnd/>
            <a:tailEnd/>
          </a:ln>
        </p:spPr>
        <p:txBody>
          <a:bodyPr wrap="none" anchor="ctr"/>
          <a:lstStyle/>
          <a:p>
            <a:endParaRPr lang="en-GB"/>
          </a:p>
        </p:txBody>
      </p:sp>
      <p:sp>
        <p:nvSpPr>
          <p:cNvPr id="1033" name="Text Box 14"/>
          <p:cNvSpPr txBox="1">
            <a:spLocks noChangeArrowheads="1"/>
          </p:cNvSpPr>
          <p:nvPr/>
        </p:nvSpPr>
        <p:spPr bwMode="auto">
          <a:xfrm>
            <a:off x="644525" y="42244963"/>
            <a:ext cx="3308350" cy="155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52" r:id="rId1"/>
    <p:sldLayoutId id="2147483653" r:id="rId2"/>
    <p:sldLayoutId id="2147483654" r:id="rId3"/>
    <p:sldLayoutId id="2147483655" r:id="rId4"/>
    <p:sldLayoutId id="2147483656" r:id="rId5"/>
    <p:sldLayoutId id="2147483657" r:id="rId6"/>
    <p:sldLayoutId id="2147483658" r:id="rId7"/>
    <p:sldLayoutId id="2147483659" r:id="rId8"/>
    <p:sldLayoutId id="2147483660" r:id="rId9"/>
    <p:sldLayoutId id="2147483661" r:id="rId10"/>
    <p:sldLayoutId id="2147483662"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200">
          <a:solidFill>
            <a:srgbClr val="FFFFFF"/>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200">
          <a:solidFill>
            <a:srgbClr val="FFFFFF"/>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200">
          <a:solidFill>
            <a:schemeClr val="tx2"/>
          </a:solidFill>
          <a:latin typeface="Arial Black" charset="0"/>
        </a:defRPr>
      </a:lvl6pPr>
      <a:lvl7pPr marL="914400" algn="ctr" defTabSz="749300" rtl="0" fontAlgn="base">
        <a:spcBef>
          <a:spcPct val="0"/>
        </a:spcBef>
        <a:spcAft>
          <a:spcPct val="0"/>
        </a:spcAft>
        <a:defRPr sz="7200">
          <a:solidFill>
            <a:schemeClr val="tx2"/>
          </a:solidFill>
          <a:latin typeface="Arial Black" charset="0"/>
        </a:defRPr>
      </a:lvl7pPr>
      <a:lvl8pPr marL="1371600" algn="ctr" defTabSz="749300" rtl="0" fontAlgn="base">
        <a:spcBef>
          <a:spcPct val="0"/>
        </a:spcBef>
        <a:spcAft>
          <a:spcPct val="0"/>
        </a:spcAft>
        <a:defRPr sz="7200">
          <a:solidFill>
            <a:schemeClr val="tx2"/>
          </a:solidFill>
          <a:latin typeface="Arial Black" charset="0"/>
        </a:defRPr>
      </a:lvl8pPr>
      <a:lvl9pPr marL="1828800" algn="ctr" defTabSz="749300" rtl="0" fontAlgn="base">
        <a:spcBef>
          <a:spcPct val="0"/>
        </a:spcBef>
        <a:spcAft>
          <a:spcPct val="0"/>
        </a:spcAft>
        <a:defRPr sz="72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2051" name="Rectangle 3"/>
          <p:cNvSpPr>
            <a:spLocks noChangeArrowheads="1"/>
          </p:cNvSpPr>
          <p:nvPr/>
        </p:nvSpPr>
        <p:spPr bwMode="auto">
          <a:xfrm>
            <a:off x="646113" y="6248400"/>
            <a:ext cx="68802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2"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2053" name="Rectangle 7"/>
          <p:cNvSpPr>
            <a:spLocks noGrp="1" noChangeArrowheads="1"/>
          </p:cNvSpPr>
          <p:nvPr>
            <p:ph type="body" idx="1"/>
          </p:nvPr>
        </p:nvSpPr>
        <p:spPr bwMode="auto">
          <a:xfrm>
            <a:off x="646113" y="6264275"/>
            <a:ext cx="6880225"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2054"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2055" name="Rectangle 9"/>
          <p:cNvSpPr>
            <a:spLocks noChangeArrowheads="1"/>
          </p:cNvSpPr>
          <p:nvPr/>
        </p:nvSpPr>
        <p:spPr bwMode="auto">
          <a:xfrm>
            <a:off x="7926388" y="6248400"/>
            <a:ext cx="14322425"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6" name="Rectangle 11"/>
          <p:cNvSpPr>
            <a:spLocks noChangeArrowheads="1"/>
          </p:cNvSpPr>
          <p:nvPr/>
        </p:nvSpPr>
        <p:spPr bwMode="auto">
          <a:xfrm>
            <a:off x="22696488" y="6248400"/>
            <a:ext cx="68849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2057" name="Text Box 14"/>
          <p:cNvSpPr txBox="1">
            <a:spLocks noChangeArrowheads="1"/>
          </p:cNvSpPr>
          <p:nvPr userDrawn="1"/>
        </p:nvSpPr>
        <p:spPr bwMode="auto">
          <a:xfrm>
            <a:off x="646113" y="42260838"/>
            <a:ext cx="3308350" cy="1555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iming>
    <p:tnLst>
      <p:par>
        <p:cTn id="1" dur="indefinite" restart="never" nodeType="tmRoot"/>
      </p:par>
    </p:tnLst>
  </p:timing>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ChangeArrowheads="1"/>
          </p:cNvSpPr>
          <p:nvPr/>
        </p:nvSpPr>
        <p:spPr bwMode="auto">
          <a:xfrm>
            <a:off x="0" y="0"/>
            <a:ext cx="30275213" cy="5473700"/>
          </a:xfrm>
          <a:prstGeom prst="rect">
            <a:avLst/>
          </a:prstGeom>
          <a:solidFill>
            <a:schemeClr val="tx1"/>
          </a:solidFill>
          <a:ln w="9525">
            <a:noFill/>
            <a:miter lim="800000"/>
            <a:headEnd/>
            <a:tailEnd/>
          </a:ln>
        </p:spPr>
        <p:txBody>
          <a:bodyPr wrap="none" anchor="ctr"/>
          <a:lstStyle/>
          <a:p>
            <a:endParaRPr lang="en-GB"/>
          </a:p>
        </p:txBody>
      </p:sp>
      <p:sp>
        <p:nvSpPr>
          <p:cNvPr id="3075" name="Rectangle 3"/>
          <p:cNvSpPr>
            <a:spLocks noChangeArrowheads="1"/>
          </p:cNvSpPr>
          <p:nvPr/>
        </p:nvSpPr>
        <p:spPr bwMode="auto">
          <a:xfrm>
            <a:off x="477838" y="6248400"/>
            <a:ext cx="29224287" cy="35625088"/>
          </a:xfrm>
          <a:prstGeom prst="rect">
            <a:avLst/>
          </a:prstGeom>
          <a:solidFill>
            <a:schemeClr val="bg2"/>
          </a:solidFill>
          <a:ln w="9525">
            <a:solidFill>
              <a:schemeClr val="tx1"/>
            </a:solidFill>
            <a:miter lim="800000"/>
            <a:headEnd/>
            <a:tailEnd/>
          </a:ln>
        </p:spPr>
        <p:txBody>
          <a:bodyPr wrap="none" anchor="ctr"/>
          <a:lstStyle/>
          <a:p>
            <a:endParaRPr lang="en-GB"/>
          </a:p>
        </p:txBody>
      </p:sp>
      <p:sp>
        <p:nvSpPr>
          <p:cNvPr id="3076" name="Rectangle 6"/>
          <p:cNvSpPr>
            <a:spLocks noGrp="1" noChangeArrowheads="1"/>
          </p:cNvSpPr>
          <p:nvPr>
            <p:ph type="title"/>
          </p:nvPr>
        </p:nvSpPr>
        <p:spPr bwMode="auto">
          <a:xfrm>
            <a:off x="661988" y="1655763"/>
            <a:ext cx="28919487" cy="2862262"/>
          </a:xfrm>
          <a:prstGeom prst="rect">
            <a:avLst/>
          </a:prstGeom>
          <a:noFill/>
          <a:ln w="9525">
            <a:noFill/>
            <a:miter lim="800000"/>
            <a:headEnd/>
            <a:tailEnd/>
          </a:ln>
        </p:spPr>
        <p:txBody>
          <a:bodyPr vert="horz" wrap="square" lIns="74857" tIns="37421" rIns="74857" bIns="37421" numCol="1" anchor="ctr" anchorCtr="0" compatLnSpc="1">
            <a:prstTxWarp prst="textNoShape">
              <a:avLst/>
            </a:prstTxWarp>
          </a:bodyPr>
          <a:lstStyle/>
          <a:p>
            <a:pPr lvl="0"/>
            <a:r>
              <a:rPr lang="en-US" smtClean="0"/>
              <a:t>Click to edit Master title style</a:t>
            </a:r>
          </a:p>
        </p:txBody>
      </p:sp>
      <p:sp>
        <p:nvSpPr>
          <p:cNvPr id="3077" name="Rectangle 7"/>
          <p:cNvSpPr>
            <a:spLocks noGrp="1" noChangeArrowheads="1"/>
          </p:cNvSpPr>
          <p:nvPr>
            <p:ph type="body" idx="1"/>
          </p:nvPr>
        </p:nvSpPr>
        <p:spPr bwMode="auto">
          <a:xfrm>
            <a:off x="477838" y="6248400"/>
            <a:ext cx="29103637" cy="35625088"/>
          </a:xfrm>
          <a:prstGeom prst="rect">
            <a:avLst/>
          </a:prstGeom>
          <a:noFill/>
          <a:ln w="9525">
            <a:noFill/>
            <a:miter lim="800000"/>
            <a:headEnd/>
            <a:tailEnd/>
          </a:ln>
        </p:spPr>
        <p:txBody>
          <a:bodyPr vert="horz" wrap="square" lIns="374346" tIns="374346" rIns="374346" bIns="374346" numCol="1" anchor="t" anchorCtr="0" compatLnSpc="1">
            <a:prstTxWarp prst="textNoShape">
              <a:avLst/>
            </a:prstTxWarp>
          </a:bodyPr>
          <a:lstStyle/>
          <a:p>
            <a:pPr lvl="0"/>
            <a:r>
              <a:rPr lang="en-US" smtClean="0"/>
              <a:t>Click to edit Master text styles</a:t>
            </a:r>
          </a:p>
          <a:p>
            <a:pPr lvl="1"/>
            <a:r>
              <a:rPr lang="en-US" smtClean="0"/>
              <a:t>Second level</a:t>
            </a:r>
          </a:p>
        </p:txBody>
      </p:sp>
      <p:sp>
        <p:nvSpPr>
          <p:cNvPr id="3078" name="Rectangle 8"/>
          <p:cNvSpPr>
            <a:spLocks noChangeArrowheads="1"/>
          </p:cNvSpPr>
          <p:nvPr/>
        </p:nvSpPr>
        <p:spPr bwMode="auto">
          <a:xfrm>
            <a:off x="0" y="0"/>
            <a:ext cx="30275213" cy="42803763"/>
          </a:xfrm>
          <a:prstGeom prst="rect">
            <a:avLst/>
          </a:prstGeom>
          <a:noFill/>
          <a:ln w="3175">
            <a:noFill/>
            <a:miter lim="800000"/>
            <a:headEnd/>
            <a:tailEnd/>
          </a:ln>
        </p:spPr>
        <p:txBody>
          <a:bodyPr wrap="none" anchor="ctr"/>
          <a:lstStyle/>
          <a:p>
            <a:endParaRPr lang="en-GB"/>
          </a:p>
        </p:txBody>
      </p:sp>
      <p:sp>
        <p:nvSpPr>
          <p:cNvPr id="3079" name="Text Box 14"/>
          <p:cNvSpPr txBox="1">
            <a:spLocks noChangeArrowheads="1"/>
          </p:cNvSpPr>
          <p:nvPr userDrawn="1"/>
        </p:nvSpPr>
        <p:spPr bwMode="auto">
          <a:xfrm>
            <a:off x="477838" y="42244963"/>
            <a:ext cx="3308350" cy="1587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lIns="74857" tIns="37421" rIns="74857" bIns="37421">
            <a:spAutoFit/>
          </a:bodyPr>
          <a:lstStyle>
            <a:lvl1pPr defTabSz="749300" eaLnBrk="0" hangingPunct="0">
              <a:defRPr sz="2400">
                <a:solidFill>
                  <a:schemeClr val="tx1"/>
                </a:solidFill>
                <a:latin typeface="Arial Narrow" pitchFamily="34" charset="0"/>
                <a:ea typeface="ＭＳ Ｐゴシック"/>
                <a:cs typeface="ＭＳ Ｐゴシック"/>
              </a:defRPr>
            </a:lvl1pPr>
            <a:lvl2pPr marL="742950" indent="-285750" defTabSz="749300" eaLnBrk="0" hangingPunct="0">
              <a:defRPr sz="2400">
                <a:solidFill>
                  <a:schemeClr val="tx1"/>
                </a:solidFill>
                <a:latin typeface="Arial Narrow" pitchFamily="34" charset="0"/>
                <a:ea typeface="ＭＳ Ｐゴシック"/>
                <a:cs typeface="ＭＳ Ｐゴシック"/>
              </a:defRPr>
            </a:lvl2pPr>
            <a:lvl3pPr marL="1143000" indent="-228600" defTabSz="749300" eaLnBrk="0" hangingPunct="0">
              <a:defRPr sz="2400">
                <a:solidFill>
                  <a:schemeClr val="tx1"/>
                </a:solidFill>
                <a:latin typeface="Arial Narrow" pitchFamily="34" charset="0"/>
                <a:ea typeface="ＭＳ Ｐゴシック"/>
                <a:cs typeface="ＭＳ Ｐゴシック"/>
              </a:defRPr>
            </a:lvl3pPr>
            <a:lvl4pPr marL="1600200" indent="-228600" defTabSz="749300" eaLnBrk="0" hangingPunct="0">
              <a:defRPr sz="2400">
                <a:solidFill>
                  <a:schemeClr val="tx1"/>
                </a:solidFill>
                <a:latin typeface="Arial Narrow" pitchFamily="34" charset="0"/>
                <a:ea typeface="ＭＳ Ｐゴシック"/>
                <a:cs typeface="ＭＳ Ｐゴシック"/>
              </a:defRPr>
            </a:lvl4pPr>
            <a:lvl5pPr marL="2057400" indent="-228600" defTabSz="749300" eaLnBrk="0" hangingPunct="0">
              <a:defRPr sz="2400">
                <a:solidFill>
                  <a:schemeClr val="tx1"/>
                </a:solidFill>
                <a:latin typeface="Arial Narrow" pitchFamily="34" charset="0"/>
                <a:ea typeface="ＭＳ Ｐゴシック"/>
                <a:cs typeface="ＭＳ Ｐゴシック"/>
              </a:defRPr>
            </a:lvl5pPr>
            <a:lvl6pPr marL="25146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6pPr>
            <a:lvl7pPr marL="29718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7pPr>
            <a:lvl8pPr marL="34290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8pPr>
            <a:lvl9pPr marL="3886200" indent="-228600" defTabSz="749300" eaLnBrk="0" fontAlgn="base" hangingPunct="0">
              <a:spcBef>
                <a:spcPct val="0"/>
              </a:spcBef>
              <a:spcAft>
                <a:spcPct val="0"/>
              </a:spcAft>
              <a:defRPr sz="2400">
                <a:solidFill>
                  <a:schemeClr val="tx1"/>
                </a:solidFill>
                <a:latin typeface="Arial Narrow" pitchFamily="34" charset="0"/>
                <a:ea typeface="ＭＳ Ｐゴシック"/>
                <a:cs typeface="ＭＳ Ｐゴシック"/>
              </a:defRPr>
            </a:lvl9pPr>
          </a:lstStyle>
          <a:p>
            <a:pPr>
              <a:lnSpc>
                <a:spcPct val="65000"/>
              </a:lnSpc>
              <a:spcBef>
                <a:spcPct val="50000"/>
              </a:spcBef>
              <a:defRPr/>
            </a:pPr>
            <a:r>
              <a:rPr lang="en-US" sz="800" b="1" smtClean="0">
                <a:latin typeface="Arial" pitchFamily="34" charset="0"/>
              </a:rPr>
              <a:t>Poster template by ResearchPosters.co.za</a:t>
            </a:r>
          </a:p>
        </p:txBody>
      </p:sp>
    </p:spTree>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p:txStyles>
    <p:titleStyle>
      <a:lvl1pPr algn="ctr" defTabSz="749300" rtl="0" eaLnBrk="0" fontAlgn="base" hangingPunct="0">
        <a:spcBef>
          <a:spcPct val="0"/>
        </a:spcBef>
        <a:spcAft>
          <a:spcPct val="0"/>
        </a:spcAft>
        <a:defRPr sz="7100">
          <a:solidFill>
            <a:schemeClr val="bg1"/>
          </a:solidFill>
          <a:latin typeface="+mj-lt"/>
          <a:ea typeface="ＭＳ Ｐゴシック" charset="-128"/>
          <a:cs typeface="ＭＳ Ｐゴシック" charset="-128"/>
        </a:defRPr>
      </a:lvl1pPr>
      <a:lvl2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2pPr>
      <a:lvl3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3pPr>
      <a:lvl4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4pPr>
      <a:lvl5pPr algn="ctr" defTabSz="749300" rtl="0" eaLnBrk="0" fontAlgn="base" hangingPunct="0">
        <a:spcBef>
          <a:spcPct val="0"/>
        </a:spcBef>
        <a:spcAft>
          <a:spcPct val="0"/>
        </a:spcAft>
        <a:defRPr sz="7100">
          <a:solidFill>
            <a:schemeClr val="bg1"/>
          </a:solidFill>
          <a:latin typeface="Arial Black" charset="0"/>
          <a:ea typeface="ＭＳ Ｐゴシック" charset="-128"/>
          <a:cs typeface="ＭＳ Ｐゴシック" charset="-128"/>
        </a:defRPr>
      </a:lvl5pPr>
      <a:lvl6pPr marL="457200" algn="ctr" defTabSz="749300" rtl="0" fontAlgn="base">
        <a:spcBef>
          <a:spcPct val="0"/>
        </a:spcBef>
        <a:spcAft>
          <a:spcPct val="0"/>
        </a:spcAft>
        <a:defRPr sz="7100">
          <a:solidFill>
            <a:schemeClr val="tx2"/>
          </a:solidFill>
          <a:latin typeface="Arial Black" charset="0"/>
        </a:defRPr>
      </a:lvl6pPr>
      <a:lvl7pPr marL="914400" algn="ctr" defTabSz="749300" rtl="0" fontAlgn="base">
        <a:spcBef>
          <a:spcPct val="0"/>
        </a:spcBef>
        <a:spcAft>
          <a:spcPct val="0"/>
        </a:spcAft>
        <a:defRPr sz="7100">
          <a:solidFill>
            <a:schemeClr val="tx2"/>
          </a:solidFill>
          <a:latin typeface="Arial Black" charset="0"/>
        </a:defRPr>
      </a:lvl7pPr>
      <a:lvl8pPr marL="1371600" algn="ctr" defTabSz="749300" rtl="0" fontAlgn="base">
        <a:spcBef>
          <a:spcPct val="0"/>
        </a:spcBef>
        <a:spcAft>
          <a:spcPct val="0"/>
        </a:spcAft>
        <a:defRPr sz="7100">
          <a:solidFill>
            <a:schemeClr val="tx2"/>
          </a:solidFill>
          <a:latin typeface="Arial Black" charset="0"/>
        </a:defRPr>
      </a:lvl8pPr>
      <a:lvl9pPr marL="1828800" algn="ctr" defTabSz="749300" rtl="0" fontAlgn="base">
        <a:spcBef>
          <a:spcPct val="0"/>
        </a:spcBef>
        <a:spcAft>
          <a:spcPct val="0"/>
        </a:spcAft>
        <a:defRPr sz="7100">
          <a:solidFill>
            <a:schemeClr val="tx2"/>
          </a:solidFill>
          <a:latin typeface="Arial Black" charset="0"/>
        </a:defRPr>
      </a:lvl9pPr>
    </p:titleStyle>
    <p:bodyStyle>
      <a:lvl1pPr marL="280988" indent="-280988"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charset="-128"/>
        </a:defRPr>
      </a:lvl1pPr>
      <a:lvl2pPr marL="606425" indent="-231775" algn="l" defTabSz="749300" rtl="0" eaLnBrk="0" fontAlgn="base" hangingPunct="0">
        <a:spcBef>
          <a:spcPct val="20000"/>
        </a:spcBef>
        <a:spcAft>
          <a:spcPct val="0"/>
        </a:spcAft>
        <a:buChar char="–"/>
        <a:defRPr sz="2400">
          <a:solidFill>
            <a:schemeClr val="tx2"/>
          </a:solidFill>
          <a:latin typeface="+mn-lt"/>
          <a:ea typeface="ＭＳ Ｐゴシック" charset="-128"/>
          <a:cs typeface="ＭＳ Ｐゴシック"/>
        </a:defRPr>
      </a:lvl2pPr>
      <a:lvl3pPr marL="938213" indent="-188913" algn="l" defTabSz="749300" rtl="0" eaLnBrk="0" fontAlgn="base" hangingPunct="0">
        <a:spcBef>
          <a:spcPct val="20000"/>
        </a:spcBef>
        <a:spcAft>
          <a:spcPct val="0"/>
        </a:spcAft>
        <a:buChar char="•"/>
        <a:defRPr sz="2000">
          <a:solidFill>
            <a:schemeClr val="tx1"/>
          </a:solidFill>
          <a:latin typeface="+mn-lt"/>
          <a:ea typeface="ＭＳ Ｐゴシック" charset="-128"/>
          <a:cs typeface="ＭＳ Ｐゴシック"/>
        </a:defRPr>
      </a:lvl3pPr>
      <a:lvl4pPr marL="131286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4pPr>
      <a:lvl5pPr marL="1687513" indent="-187325" algn="l" defTabSz="749300" rtl="0" eaLnBrk="0" fontAlgn="base" hangingPunct="0">
        <a:spcBef>
          <a:spcPct val="20000"/>
        </a:spcBef>
        <a:spcAft>
          <a:spcPct val="0"/>
        </a:spcAft>
        <a:buChar char="»"/>
        <a:defRPr sz="1600">
          <a:solidFill>
            <a:schemeClr val="tx1"/>
          </a:solidFill>
          <a:latin typeface="+mn-lt"/>
          <a:ea typeface="ＭＳ Ｐゴシック" charset="-128"/>
          <a:cs typeface="ＭＳ Ｐゴシック"/>
        </a:defRPr>
      </a:lvl5pPr>
      <a:lvl6pPr marL="2144713" indent="-187325" algn="l" defTabSz="749300" rtl="0" fontAlgn="base">
        <a:spcBef>
          <a:spcPct val="20000"/>
        </a:spcBef>
        <a:spcAft>
          <a:spcPct val="0"/>
        </a:spcAft>
        <a:buChar char="»"/>
        <a:defRPr sz="1600">
          <a:solidFill>
            <a:schemeClr val="tx1"/>
          </a:solidFill>
          <a:latin typeface="+mn-lt"/>
          <a:ea typeface="ＭＳ Ｐゴシック" charset="-128"/>
        </a:defRPr>
      </a:lvl6pPr>
      <a:lvl7pPr marL="2601913" indent="-187325" algn="l" defTabSz="749300" rtl="0" fontAlgn="base">
        <a:spcBef>
          <a:spcPct val="20000"/>
        </a:spcBef>
        <a:spcAft>
          <a:spcPct val="0"/>
        </a:spcAft>
        <a:buChar char="»"/>
        <a:defRPr sz="1600">
          <a:solidFill>
            <a:schemeClr val="tx1"/>
          </a:solidFill>
          <a:latin typeface="+mn-lt"/>
          <a:ea typeface="ＭＳ Ｐゴシック" charset="-128"/>
        </a:defRPr>
      </a:lvl7pPr>
      <a:lvl8pPr marL="3059113" indent="-187325" algn="l" defTabSz="749300" rtl="0" fontAlgn="base">
        <a:spcBef>
          <a:spcPct val="20000"/>
        </a:spcBef>
        <a:spcAft>
          <a:spcPct val="0"/>
        </a:spcAft>
        <a:buChar char="»"/>
        <a:defRPr sz="1600">
          <a:solidFill>
            <a:schemeClr val="tx1"/>
          </a:solidFill>
          <a:latin typeface="+mn-lt"/>
          <a:ea typeface="ＭＳ Ｐゴシック" charset="-128"/>
        </a:defRPr>
      </a:lvl8pPr>
      <a:lvl9pPr marL="3516313" indent="-187325" algn="l" defTabSz="749300" rtl="0" fontAlgn="base">
        <a:spcBef>
          <a:spcPct val="20000"/>
        </a:spcBef>
        <a:spcAft>
          <a:spcPct val="0"/>
        </a:spcAft>
        <a:buChar char="»"/>
        <a:defRPr sz="1600">
          <a:solidFill>
            <a:schemeClr val="tx1"/>
          </a:solidFill>
          <a:latin typeface="+mn-lt"/>
          <a:ea typeface="ＭＳ Ｐゴシック" charset="-128"/>
        </a:defRPr>
      </a:lvl9pPr>
    </p:bodyStyle>
    <p:otherStyle>
      <a:defPPr>
        <a:defRPr lang="en-GB"/>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3" Type="http://schemas.openxmlformats.org/officeDocument/2006/relationships/image" Target="../media/image1.jpg"/><Relationship Id="rId7" Type="http://schemas.openxmlformats.org/officeDocument/2006/relationships/image" Target="../media/image5.png"/><Relationship Id="rId12" Type="http://schemas.openxmlformats.org/officeDocument/2006/relationships/image" Target="../media/image10.pn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png"/><Relationship Id="rId4" Type="http://schemas.openxmlformats.org/officeDocument/2006/relationships/image" Target="../media/image2.jp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0" name="89 Rectángulo redondeado"/>
          <p:cNvSpPr/>
          <p:nvPr/>
        </p:nvSpPr>
        <p:spPr bwMode="auto">
          <a:xfrm>
            <a:off x="415910" y="573226"/>
            <a:ext cx="29471864" cy="4667250"/>
          </a:xfrm>
          <a:prstGeom prst="roundRect">
            <a:avLst>
              <a:gd name="adj" fmla="val 0"/>
            </a:avLst>
          </a:prstGeom>
          <a:solidFill>
            <a:schemeClr val="tx1">
              <a:lumMod val="20000"/>
              <a:lumOff val="80000"/>
            </a:schemeClr>
          </a:solidFill>
          <a:ln w="63500" cap="flat" cmpd="sng" algn="ctr">
            <a:solidFill>
              <a:schemeClr val="tx1">
                <a:lumMod val="75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dirty="0">
              <a:ln>
                <a:noFill/>
              </a:ln>
              <a:solidFill>
                <a:schemeClr val="tx1"/>
              </a:solidFill>
              <a:effectLst/>
              <a:latin typeface="Arial Narrow" charset="0"/>
            </a:endParaRPr>
          </a:p>
        </p:txBody>
      </p:sp>
      <p:sp>
        <p:nvSpPr>
          <p:cNvPr id="4098" name="Rectangle 5"/>
          <p:cNvSpPr>
            <a:spLocks noChangeArrowheads="1"/>
          </p:cNvSpPr>
          <p:nvPr/>
        </p:nvSpPr>
        <p:spPr bwMode="auto">
          <a:xfrm>
            <a:off x="415088" y="995224"/>
            <a:ext cx="29472686" cy="2537769"/>
          </a:xfrm>
          <a:prstGeom prst="rect">
            <a:avLst/>
          </a:prstGeom>
          <a:noFill/>
          <a:ln w="9525">
            <a:noFill/>
            <a:miter lim="800000"/>
            <a:headEnd/>
            <a:tailEnd/>
          </a:ln>
        </p:spPr>
        <p:txBody>
          <a:bodyPr wrap="square" lIns="74838" tIns="37413" rIns="74838" bIns="37413">
            <a:spAutoFit/>
          </a:bodyPr>
          <a:lstStyle/>
          <a:p>
            <a:pPr algn="ctr" defTabSz="749300">
              <a:spcBef>
                <a:spcPct val="50000"/>
              </a:spcBef>
            </a:pPr>
            <a:r>
              <a:rPr lang="en-GB" sz="8000" dirty="0" smtClean="0">
                <a:solidFill>
                  <a:schemeClr val="tx2"/>
                </a:solidFill>
                <a:latin typeface="Arial Black" pitchFamily="34" charset="0"/>
              </a:rPr>
              <a:t>Development, implementation and deployment of a drive for electric motors in harsh environments</a:t>
            </a:r>
            <a:r>
              <a:rPr lang="es-ES" sz="8000" dirty="0" smtClean="0">
                <a:solidFill>
                  <a:schemeClr val="tx2"/>
                </a:solidFill>
                <a:latin typeface="Arial Black" pitchFamily="34" charset="0"/>
              </a:rPr>
              <a:t>*</a:t>
            </a:r>
            <a:endParaRPr lang="en-US" sz="4800" dirty="0" smtClean="0">
              <a:solidFill>
                <a:schemeClr val="tx2"/>
              </a:solidFill>
              <a:latin typeface="+mn-lt"/>
            </a:endParaRPr>
          </a:p>
        </p:txBody>
      </p:sp>
      <p:sp>
        <p:nvSpPr>
          <p:cNvPr id="296" name="Text Box 545"/>
          <p:cNvSpPr txBox="1">
            <a:spLocks noChangeArrowheads="1"/>
          </p:cNvSpPr>
          <p:nvPr/>
        </p:nvSpPr>
        <p:spPr bwMode="auto">
          <a:xfrm>
            <a:off x="517184" y="5628406"/>
            <a:ext cx="14241462" cy="814237"/>
          </a:xfrm>
          <a:prstGeom prst="rect">
            <a:avLst/>
          </a:prstGeom>
          <a:solidFill>
            <a:schemeClr val="tx1">
              <a:lumMod val="20000"/>
              <a:lumOff val="80000"/>
            </a:schemeClr>
          </a:solidFill>
          <a:ln w="63500" cmpd="sng">
            <a:solidFill>
              <a:schemeClr val="tx1">
                <a:lumMod val="75000"/>
              </a:schemeClr>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p>
            <a:pPr algn="ctr" defTabSz="749300" eaLnBrk="0" hangingPunct="0">
              <a:spcBef>
                <a:spcPct val="50000"/>
              </a:spcBef>
            </a:pPr>
            <a:r>
              <a:rPr lang="es-ES" sz="4800" b="1" dirty="0" err="1" smtClean="0">
                <a:solidFill>
                  <a:schemeClr val="tx2"/>
                </a:solidFill>
              </a:rPr>
              <a:t>Abstract</a:t>
            </a:r>
            <a:endParaRPr lang="en-US" sz="4800" b="1" dirty="0">
              <a:solidFill>
                <a:schemeClr val="tx2"/>
              </a:solidFill>
            </a:endParaRPr>
          </a:p>
        </p:txBody>
      </p:sp>
      <p:sp>
        <p:nvSpPr>
          <p:cNvPr id="297" name="6 Rectángulo"/>
          <p:cNvSpPr>
            <a:spLocks noChangeArrowheads="1"/>
          </p:cNvSpPr>
          <p:nvPr/>
        </p:nvSpPr>
        <p:spPr bwMode="auto">
          <a:xfrm>
            <a:off x="567434" y="6422081"/>
            <a:ext cx="14277635" cy="584775"/>
          </a:xfrm>
          <a:prstGeom prst="rect">
            <a:avLst/>
          </a:prstGeom>
          <a:noFill/>
          <a:ln w="9525">
            <a:noFill/>
            <a:miter lim="800000"/>
            <a:headEnd/>
            <a:tailEnd/>
          </a:ln>
        </p:spPr>
        <p:txBody>
          <a:bodyPr wrap="square">
            <a:spAutoFit/>
          </a:bodyPr>
          <a:lstStyle/>
          <a:p>
            <a:pPr algn="just"/>
            <a:r>
              <a:rPr lang="en-US" sz="3200" dirty="0" smtClean="0">
                <a:solidFill>
                  <a:schemeClr val="tx2"/>
                </a:solidFill>
                <a:latin typeface="+mn-lt"/>
              </a:rPr>
              <a:t> </a:t>
            </a:r>
            <a:endParaRPr lang="es-ES" sz="3200" dirty="0">
              <a:solidFill>
                <a:schemeClr val="tx2"/>
              </a:solidFill>
              <a:latin typeface="Arial" panose="020B0604020202020204" pitchFamily="34" charset="0"/>
              <a:cs typeface="Arial" panose="020B0604020202020204" pitchFamily="34" charset="0"/>
            </a:endParaRPr>
          </a:p>
        </p:txBody>
      </p:sp>
      <p:sp>
        <p:nvSpPr>
          <p:cNvPr id="395" name="Text Box 545"/>
          <p:cNvSpPr txBox="1">
            <a:spLocks noChangeArrowheads="1"/>
          </p:cNvSpPr>
          <p:nvPr/>
        </p:nvSpPr>
        <p:spPr bwMode="auto">
          <a:xfrm>
            <a:off x="517184" y="11729582"/>
            <a:ext cx="14241463" cy="814237"/>
          </a:xfrm>
          <a:prstGeom prst="rect">
            <a:avLst/>
          </a:prstGeom>
          <a:solidFill>
            <a:schemeClr val="tx1">
              <a:lumMod val="20000"/>
              <a:lumOff val="80000"/>
            </a:schemeClr>
          </a:solidFill>
          <a:ln w="63500" cmpd="sng">
            <a:solidFill>
              <a:schemeClr val="tx1">
                <a:lumMod val="75000"/>
              </a:schemeClr>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defPPr>
              <a:defRPr lang="en-US"/>
            </a:defPPr>
            <a:lvl1pPr algn="ctr" defTabSz="749300" eaLnBrk="0" hangingPunct="0">
              <a:spcBef>
                <a:spcPct val="50000"/>
              </a:spcBef>
              <a:defRPr sz="4800" b="1">
                <a:solidFill>
                  <a:schemeClr val="tx2"/>
                </a:solidFill>
                <a:ea typeface="+mn-ea"/>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en-US" dirty="0"/>
              <a:t>Introduction</a:t>
            </a:r>
          </a:p>
        </p:txBody>
      </p:sp>
      <p:sp>
        <p:nvSpPr>
          <p:cNvPr id="396" name="6 Rectángulo"/>
          <p:cNvSpPr>
            <a:spLocks noChangeArrowheads="1"/>
          </p:cNvSpPr>
          <p:nvPr/>
        </p:nvSpPr>
        <p:spPr bwMode="auto">
          <a:xfrm>
            <a:off x="687997" y="12855752"/>
            <a:ext cx="13803745" cy="8063141"/>
          </a:xfrm>
          <a:prstGeom prst="rect">
            <a:avLst/>
          </a:prstGeom>
          <a:noFill/>
          <a:ln w="9525">
            <a:noFill/>
            <a:miter lim="800000"/>
            <a:headEnd/>
            <a:tailEnd/>
          </a:ln>
        </p:spPr>
        <p:txBody>
          <a:bodyPr wrap="square">
            <a:noAutofit/>
          </a:bodyPr>
          <a:lstStyle/>
          <a:p>
            <a:pPr algn="just"/>
            <a:r>
              <a:rPr lang="en-US" sz="3200" dirty="0" smtClean="0">
                <a:solidFill>
                  <a:schemeClr val="tx2"/>
                </a:solidFill>
                <a:latin typeface="+mn-lt"/>
              </a:rPr>
              <a:t>When commercial stepper motors drives are connected through long cables to its motor, the current control is degraded due to the undesirable effect of transmission lines [1]. This issue has been solved by developing a DSP based custom drive (Fig. 1). </a:t>
            </a:r>
          </a:p>
          <a:p>
            <a:pPr algn="just"/>
            <a:endParaRPr lang="en-US" sz="3200" dirty="0">
              <a:solidFill>
                <a:schemeClr val="tx2"/>
              </a:solidFill>
              <a:latin typeface="+mn-lt"/>
            </a:endParaRPr>
          </a:p>
          <a:p>
            <a:pPr algn="just"/>
            <a:endParaRPr lang="en-US" sz="3200" dirty="0" smtClean="0">
              <a:solidFill>
                <a:schemeClr val="tx2"/>
              </a:solidFill>
              <a:latin typeface="+mn-lt"/>
            </a:endParaRPr>
          </a:p>
          <a:p>
            <a:pPr algn="just"/>
            <a:endParaRPr lang="en-US" sz="3200" dirty="0">
              <a:solidFill>
                <a:schemeClr val="tx2"/>
              </a:solidFill>
              <a:latin typeface="+mn-lt"/>
            </a:endParaRPr>
          </a:p>
          <a:p>
            <a:pPr algn="just"/>
            <a:endParaRPr lang="en-US" sz="3200" dirty="0" smtClean="0">
              <a:solidFill>
                <a:schemeClr val="tx2"/>
              </a:solidFill>
              <a:latin typeface="+mn-lt"/>
            </a:endParaRPr>
          </a:p>
          <a:p>
            <a:pPr algn="just"/>
            <a:endParaRPr lang="en-US" sz="3200" dirty="0">
              <a:solidFill>
                <a:schemeClr val="tx2"/>
              </a:solidFill>
              <a:latin typeface="+mn-lt"/>
            </a:endParaRPr>
          </a:p>
          <a:p>
            <a:pPr algn="just"/>
            <a:endParaRPr lang="en-US" sz="3200" dirty="0" smtClean="0">
              <a:solidFill>
                <a:schemeClr val="tx2"/>
              </a:solidFill>
              <a:latin typeface="+mn-lt"/>
            </a:endParaRPr>
          </a:p>
          <a:p>
            <a:pPr algn="just"/>
            <a:endParaRPr lang="en-US" sz="3200" dirty="0" smtClean="0">
              <a:solidFill>
                <a:schemeClr val="tx2"/>
              </a:solidFill>
              <a:latin typeface="+mn-lt"/>
            </a:endParaRPr>
          </a:p>
          <a:p>
            <a:pPr algn="just"/>
            <a:endParaRPr lang="en-US" sz="3200" dirty="0">
              <a:solidFill>
                <a:schemeClr val="tx2"/>
              </a:solidFill>
              <a:latin typeface="+mn-lt"/>
            </a:endParaRPr>
          </a:p>
          <a:p>
            <a:pPr algn="just"/>
            <a:endParaRPr lang="en-US" sz="3200" dirty="0" smtClean="0">
              <a:solidFill>
                <a:schemeClr val="tx2"/>
              </a:solidFill>
              <a:latin typeface="+mn-lt"/>
            </a:endParaRPr>
          </a:p>
          <a:p>
            <a:pPr algn="just"/>
            <a:endParaRPr lang="en-US" sz="3200" dirty="0">
              <a:solidFill>
                <a:schemeClr val="tx2"/>
              </a:solidFill>
              <a:latin typeface="+mn-lt"/>
            </a:endParaRPr>
          </a:p>
          <a:p>
            <a:pPr algn="just"/>
            <a:endParaRPr lang="en-US" sz="3200" dirty="0" smtClean="0">
              <a:solidFill>
                <a:schemeClr val="tx2"/>
              </a:solidFill>
              <a:latin typeface="+mn-lt"/>
            </a:endParaRPr>
          </a:p>
          <a:p>
            <a:pPr algn="just"/>
            <a:endParaRPr lang="en-US" sz="3200" dirty="0">
              <a:solidFill>
                <a:schemeClr val="tx2"/>
              </a:solidFill>
              <a:latin typeface="+mn-lt"/>
            </a:endParaRPr>
          </a:p>
          <a:p>
            <a:pPr algn="just"/>
            <a:endParaRPr lang="en-US" sz="3200" dirty="0" smtClean="0">
              <a:solidFill>
                <a:schemeClr val="tx2"/>
              </a:solidFill>
              <a:latin typeface="+mn-lt"/>
            </a:endParaRPr>
          </a:p>
          <a:p>
            <a:pPr algn="just"/>
            <a:endParaRPr lang="en-US" sz="3200" dirty="0">
              <a:solidFill>
                <a:schemeClr val="tx2"/>
              </a:solidFill>
              <a:latin typeface="+mn-lt"/>
            </a:endParaRPr>
          </a:p>
          <a:p>
            <a:pPr algn="just"/>
            <a:endParaRPr lang="en-US" sz="3200" dirty="0" smtClean="0">
              <a:solidFill>
                <a:schemeClr val="tx2"/>
              </a:solidFill>
              <a:latin typeface="+mn-lt"/>
            </a:endParaRPr>
          </a:p>
          <a:p>
            <a:pPr algn="just"/>
            <a:endParaRPr lang="en-US" sz="3200" dirty="0">
              <a:solidFill>
                <a:schemeClr val="tx2"/>
              </a:solidFill>
              <a:latin typeface="+mn-lt"/>
            </a:endParaRPr>
          </a:p>
          <a:p>
            <a:pPr algn="just"/>
            <a:endParaRPr lang="en-US" sz="3200" dirty="0" smtClean="0">
              <a:solidFill>
                <a:schemeClr val="tx2"/>
              </a:solidFill>
              <a:latin typeface="+mn-lt"/>
            </a:endParaRPr>
          </a:p>
        </p:txBody>
      </p:sp>
      <p:sp>
        <p:nvSpPr>
          <p:cNvPr id="135" name="Text Box 545"/>
          <p:cNvSpPr txBox="1">
            <a:spLocks noChangeArrowheads="1"/>
          </p:cNvSpPr>
          <p:nvPr/>
        </p:nvSpPr>
        <p:spPr bwMode="auto">
          <a:xfrm>
            <a:off x="15249865" y="29479098"/>
            <a:ext cx="14523460" cy="814237"/>
          </a:xfrm>
          <a:prstGeom prst="rect">
            <a:avLst/>
          </a:prstGeom>
          <a:solidFill>
            <a:schemeClr val="tx1">
              <a:lumMod val="20000"/>
              <a:lumOff val="80000"/>
            </a:schemeClr>
          </a:solidFill>
          <a:ln w="63500" cmpd="sng">
            <a:solidFill>
              <a:schemeClr val="tx1">
                <a:lumMod val="75000"/>
              </a:schemeClr>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defPPr>
              <a:defRPr lang="en-US"/>
            </a:defPPr>
            <a:lvl1pPr algn="ctr" defTabSz="749300" eaLnBrk="0" hangingPunct="0">
              <a:spcBef>
                <a:spcPct val="50000"/>
              </a:spcBef>
              <a:defRPr sz="4800" b="1">
                <a:solidFill>
                  <a:schemeClr val="tx2"/>
                </a:solidFill>
                <a:latin typeface="+mn-lt"/>
                <a:ea typeface="+mn-ea"/>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en-GB" dirty="0" smtClean="0"/>
              <a:t>Conclusions</a:t>
            </a:r>
            <a:endParaRPr lang="en-GB" dirty="0"/>
          </a:p>
        </p:txBody>
      </p:sp>
      <p:sp>
        <p:nvSpPr>
          <p:cNvPr id="136" name="6 Rectángulo"/>
          <p:cNvSpPr>
            <a:spLocks noChangeArrowheads="1"/>
          </p:cNvSpPr>
          <p:nvPr/>
        </p:nvSpPr>
        <p:spPr bwMode="auto">
          <a:xfrm>
            <a:off x="15427925" y="30547746"/>
            <a:ext cx="9910580" cy="6193032"/>
          </a:xfrm>
          <a:prstGeom prst="rect">
            <a:avLst/>
          </a:prstGeom>
          <a:noFill/>
          <a:ln w="9525">
            <a:noFill/>
            <a:miter lim="800000"/>
            <a:headEnd/>
            <a:tailEnd/>
          </a:ln>
        </p:spPr>
        <p:txBody>
          <a:bodyPr wrap="square">
            <a:noAutofit/>
          </a:bodyPr>
          <a:lstStyle/>
          <a:p>
            <a:pPr algn="just"/>
            <a:r>
              <a:rPr lang="en-GB" sz="3400" dirty="0" smtClean="0">
                <a:solidFill>
                  <a:schemeClr val="tx2"/>
                </a:solidFill>
                <a:latin typeface="+mn-lt"/>
              </a:rPr>
              <a:t>A powerful DSP based drive has been developed to control electric motors connected through long cables. The capabilities of this drive have been extended to allow for closed loop control, safe operation, trajectory planning/tracking, </a:t>
            </a:r>
            <a:r>
              <a:rPr lang="en-GB" sz="3400" dirty="0" err="1" smtClean="0">
                <a:solidFill>
                  <a:schemeClr val="tx2"/>
                </a:solidFill>
                <a:latin typeface="+mn-lt"/>
              </a:rPr>
              <a:t>autotuning</a:t>
            </a:r>
            <a:r>
              <a:rPr lang="en-GB" sz="3400" dirty="0" smtClean="0">
                <a:solidFill>
                  <a:schemeClr val="tx2"/>
                </a:solidFill>
                <a:latin typeface="+mn-lt"/>
              </a:rPr>
              <a:t> and remote upgrade of firmware among many other features.</a:t>
            </a:r>
          </a:p>
          <a:p>
            <a:pPr algn="just"/>
            <a:endParaRPr lang="en-GB" sz="3400" dirty="0" smtClean="0">
              <a:solidFill>
                <a:schemeClr val="tx2"/>
              </a:solidFill>
              <a:latin typeface="+mn-lt"/>
            </a:endParaRPr>
          </a:p>
          <a:p>
            <a:pPr algn="just"/>
            <a:r>
              <a:rPr lang="en-GB" sz="3400" dirty="0" smtClean="0">
                <a:solidFill>
                  <a:schemeClr val="tx2"/>
                </a:solidFill>
                <a:latin typeface="+mn-lt"/>
              </a:rPr>
              <a:t>This drive can be very useful especially in harsh environments, such as nuclear plants, underwater applications, etc.</a:t>
            </a:r>
          </a:p>
          <a:p>
            <a:pPr algn="just"/>
            <a:endParaRPr lang="en-GB" sz="3400" dirty="0" smtClean="0">
              <a:solidFill>
                <a:schemeClr val="tx2"/>
              </a:solidFill>
              <a:latin typeface="+mn-lt"/>
            </a:endParaRPr>
          </a:p>
          <a:p>
            <a:pPr algn="just"/>
            <a:endParaRPr lang="en-GB" sz="3400" dirty="0" smtClean="0">
              <a:solidFill>
                <a:schemeClr val="tx2"/>
              </a:solidFill>
              <a:latin typeface="+mn-lt"/>
            </a:endParaRPr>
          </a:p>
          <a:p>
            <a:pPr algn="just"/>
            <a:endParaRPr lang="en-GB" sz="3400" dirty="0" smtClean="0">
              <a:solidFill>
                <a:schemeClr val="tx2"/>
              </a:solidFill>
              <a:latin typeface="+mn-lt"/>
            </a:endParaRPr>
          </a:p>
          <a:p>
            <a:pPr algn="just"/>
            <a:endParaRPr lang="en-GB" sz="3400" dirty="0" smtClean="0">
              <a:solidFill>
                <a:schemeClr val="tx2"/>
              </a:solidFill>
              <a:latin typeface="+mn-lt"/>
            </a:endParaRPr>
          </a:p>
          <a:p>
            <a:pPr algn="just"/>
            <a:endParaRPr lang="en-GB" sz="3400" dirty="0" smtClean="0">
              <a:solidFill>
                <a:schemeClr val="tx2"/>
              </a:solidFill>
              <a:latin typeface="+mn-lt"/>
            </a:endParaRPr>
          </a:p>
        </p:txBody>
      </p:sp>
      <p:sp>
        <p:nvSpPr>
          <p:cNvPr id="143" name="Rectangle 5"/>
          <p:cNvSpPr>
            <a:spLocks noChangeArrowheads="1"/>
          </p:cNvSpPr>
          <p:nvPr/>
        </p:nvSpPr>
        <p:spPr bwMode="auto">
          <a:xfrm>
            <a:off x="1026946" y="4121088"/>
            <a:ext cx="28227987" cy="937331"/>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2800" b="1" baseline="30000" dirty="0" smtClean="0">
                <a:solidFill>
                  <a:schemeClr val="tx2"/>
                </a:solidFill>
                <a:latin typeface="Arial" pitchFamily="34" charset="0"/>
              </a:rPr>
              <a:t>1</a:t>
            </a:r>
            <a:r>
              <a:rPr lang="es-ES" sz="2800" b="1" dirty="0">
                <a:solidFill>
                  <a:schemeClr val="tx2"/>
                </a:solidFill>
                <a:latin typeface="Arial" pitchFamily="34" charset="0"/>
              </a:rPr>
              <a:t> </a:t>
            </a:r>
            <a:r>
              <a:rPr lang="es-ES" sz="2800" b="1" dirty="0" smtClean="0">
                <a:solidFill>
                  <a:schemeClr val="tx2"/>
                </a:solidFill>
                <a:latin typeface="Arial" pitchFamily="34" charset="0"/>
              </a:rPr>
              <a:t>CERN, </a:t>
            </a:r>
            <a:r>
              <a:rPr lang="es-ES" sz="2800" b="1" dirty="0" err="1" smtClean="0">
                <a:solidFill>
                  <a:schemeClr val="tx2"/>
                </a:solidFill>
                <a:latin typeface="Arial" pitchFamily="34" charset="0"/>
              </a:rPr>
              <a:t>Engineering</a:t>
            </a:r>
            <a:r>
              <a:rPr lang="es-ES" sz="2800" b="1" dirty="0" smtClean="0">
                <a:solidFill>
                  <a:schemeClr val="tx2"/>
                </a:solidFill>
                <a:latin typeface="Arial" pitchFamily="34" charset="0"/>
              </a:rPr>
              <a:t> </a:t>
            </a:r>
            <a:r>
              <a:rPr lang="es-ES" sz="2800" b="1" dirty="0" err="1" smtClean="0">
                <a:solidFill>
                  <a:schemeClr val="tx2"/>
                </a:solidFill>
                <a:latin typeface="Arial" pitchFamily="34" charset="0"/>
              </a:rPr>
              <a:t>department</a:t>
            </a:r>
            <a:r>
              <a:rPr lang="es-ES" sz="2800" b="1" dirty="0" smtClean="0">
                <a:solidFill>
                  <a:schemeClr val="tx2"/>
                </a:solidFill>
                <a:latin typeface="Arial" pitchFamily="34" charset="0"/>
              </a:rPr>
              <a:t>, STI </a:t>
            </a:r>
            <a:r>
              <a:rPr lang="es-ES" sz="2800" b="1" dirty="0" err="1" smtClean="0">
                <a:solidFill>
                  <a:schemeClr val="tx2"/>
                </a:solidFill>
                <a:latin typeface="Arial" pitchFamily="34" charset="0"/>
              </a:rPr>
              <a:t>group</a:t>
            </a:r>
            <a:r>
              <a:rPr lang="es-ES" sz="2800" b="1" dirty="0" smtClean="0">
                <a:solidFill>
                  <a:schemeClr val="tx2"/>
                </a:solidFill>
                <a:latin typeface="Arial" pitchFamily="34" charset="0"/>
              </a:rPr>
              <a:t>, </a:t>
            </a:r>
            <a:r>
              <a:rPr lang="es-ES" sz="2800" b="1" dirty="0" err="1" smtClean="0">
                <a:solidFill>
                  <a:schemeClr val="tx2"/>
                </a:solidFill>
                <a:latin typeface="Arial" pitchFamily="34" charset="0"/>
              </a:rPr>
              <a:t>Switzerland</a:t>
            </a:r>
            <a:endParaRPr lang="es-ES" sz="2800" b="1" dirty="0" smtClean="0">
              <a:solidFill>
                <a:schemeClr val="tx2"/>
              </a:solidFill>
              <a:latin typeface="Arial" pitchFamily="34" charset="0"/>
            </a:endParaRPr>
          </a:p>
          <a:p>
            <a:pPr algn="ctr" defTabSz="749300" eaLnBrk="0" hangingPunct="0"/>
            <a:r>
              <a:rPr lang="es-ES" sz="2800" b="1" baseline="30000" dirty="0">
                <a:solidFill>
                  <a:schemeClr val="tx2"/>
                </a:solidFill>
                <a:latin typeface="Arial" pitchFamily="34" charset="0"/>
              </a:rPr>
              <a:t>2</a:t>
            </a:r>
            <a:r>
              <a:rPr lang="es-ES" sz="2800" b="1" dirty="0" smtClean="0">
                <a:solidFill>
                  <a:schemeClr val="tx2"/>
                </a:solidFill>
                <a:latin typeface="Arial" pitchFamily="34" charset="0"/>
              </a:rPr>
              <a:t> </a:t>
            </a:r>
            <a:r>
              <a:rPr lang="es-ES" sz="2800" b="1" dirty="0" err="1" smtClean="0">
                <a:solidFill>
                  <a:schemeClr val="tx2"/>
                </a:solidFill>
                <a:latin typeface="Arial" pitchFamily="34" charset="0"/>
              </a:rPr>
              <a:t>Ciemat</a:t>
            </a:r>
            <a:r>
              <a:rPr lang="es-ES" sz="2800" b="1" dirty="0" smtClean="0">
                <a:solidFill>
                  <a:schemeClr val="tx2"/>
                </a:solidFill>
                <a:latin typeface="Arial" pitchFamily="34" charset="0"/>
              </a:rPr>
              <a:t>, </a:t>
            </a:r>
            <a:r>
              <a:rPr lang="es-ES" sz="2800" b="1" dirty="0" err="1" smtClean="0">
                <a:solidFill>
                  <a:schemeClr val="tx2"/>
                </a:solidFill>
                <a:latin typeface="Arial" pitchFamily="34" charset="0"/>
              </a:rPr>
              <a:t>Spain</a:t>
            </a:r>
            <a:endParaRPr lang="en-US" sz="2800" b="1" dirty="0" smtClean="0">
              <a:solidFill>
                <a:schemeClr val="tx2"/>
              </a:solidFill>
              <a:latin typeface="Arial" pitchFamily="34" charset="0"/>
            </a:endParaRPr>
          </a:p>
        </p:txBody>
      </p:sp>
      <p:sp>
        <p:nvSpPr>
          <p:cNvPr id="82" name="Text Box 545"/>
          <p:cNvSpPr txBox="1">
            <a:spLocks noChangeArrowheads="1"/>
          </p:cNvSpPr>
          <p:nvPr/>
        </p:nvSpPr>
        <p:spPr bwMode="auto">
          <a:xfrm>
            <a:off x="15235434" y="36752768"/>
            <a:ext cx="14537892" cy="814237"/>
          </a:xfrm>
          <a:prstGeom prst="rect">
            <a:avLst/>
          </a:prstGeom>
          <a:solidFill>
            <a:schemeClr val="tx1">
              <a:lumMod val="20000"/>
              <a:lumOff val="80000"/>
            </a:schemeClr>
          </a:solidFill>
          <a:ln w="63500" cmpd="sng">
            <a:solidFill>
              <a:schemeClr val="tx1">
                <a:lumMod val="75000"/>
              </a:schemeClr>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defPPr>
              <a:defRPr lang="en-US"/>
            </a:defPPr>
            <a:lvl1pPr algn="ctr" defTabSz="749300" eaLnBrk="0" hangingPunct="0">
              <a:spcBef>
                <a:spcPct val="50000"/>
              </a:spcBef>
              <a:defRPr sz="4800" b="1">
                <a:solidFill>
                  <a:schemeClr val="tx2"/>
                </a:solidFill>
                <a:latin typeface="+mn-lt"/>
                <a:ea typeface="+mn-ea"/>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en-US" dirty="0"/>
              <a:t>References</a:t>
            </a:r>
          </a:p>
        </p:txBody>
      </p:sp>
      <p:sp>
        <p:nvSpPr>
          <p:cNvPr id="8" name="7 CuadroTexto"/>
          <p:cNvSpPr txBox="1"/>
          <p:nvPr/>
        </p:nvSpPr>
        <p:spPr>
          <a:xfrm>
            <a:off x="15275481" y="37676966"/>
            <a:ext cx="14221605" cy="1569660"/>
          </a:xfrm>
          <a:prstGeom prst="rect">
            <a:avLst/>
          </a:prstGeom>
          <a:noFill/>
        </p:spPr>
        <p:txBody>
          <a:bodyPr wrap="square" rtlCol="0">
            <a:spAutoFit/>
          </a:bodyPr>
          <a:lstStyle/>
          <a:p>
            <a:pPr algn="just"/>
            <a:r>
              <a:rPr lang="es-ES" dirty="0">
                <a:solidFill>
                  <a:schemeClr val="tx2"/>
                </a:solidFill>
                <a:latin typeface="+mn-lt"/>
              </a:rPr>
              <a:t>[</a:t>
            </a:r>
            <a:r>
              <a:rPr lang="es-ES" dirty="0" smtClean="0">
                <a:solidFill>
                  <a:schemeClr val="tx2"/>
                </a:solidFill>
                <a:latin typeface="+mn-lt"/>
              </a:rPr>
              <a:t>1]</a:t>
            </a:r>
            <a:r>
              <a:rPr lang="en-US" dirty="0" smtClean="0">
                <a:solidFill>
                  <a:schemeClr val="tx2"/>
                </a:solidFill>
                <a:latin typeface="+mn-lt"/>
              </a:rPr>
              <a:t> R. </a:t>
            </a:r>
            <a:r>
              <a:rPr lang="en-US" dirty="0" err="1" smtClean="0">
                <a:solidFill>
                  <a:schemeClr val="tx2"/>
                </a:solidFill>
                <a:latin typeface="+mn-lt"/>
              </a:rPr>
              <a:t>Picatoste</a:t>
            </a:r>
            <a:r>
              <a:rPr lang="en-US" dirty="0" smtClean="0">
                <a:solidFill>
                  <a:schemeClr val="tx2"/>
                </a:solidFill>
                <a:latin typeface="+mn-lt"/>
              </a:rPr>
              <a:t>, PhD ‘Modelling and Control of Stepper Motors for High Accuracy Positioning Systems Used in Radioactive Environments’, 2014.</a:t>
            </a:r>
          </a:p>
          <a:p>
            <a:pPr algn="just"/>
            <a:r>
              <a:rPr lang="en-US" dirty="0" smtClean="0">
                <a:solidFill>
                  <a:schemeClr val="tx2"/>
                </a:solidFill>
                <a:latin typeface="+mn-lt"/>
              </a:rPr>
              <a:t>[2] </a:t>
            </a:r>
            <a:r>
              <a:rPr lang="en-GB" dirty="0" smtClean="0">
                <a:solidFill>
                  <a:schemeClr val="tx2"/>
                </a:solidFill>
                <a:latin typeface="+mn-lt"/>
              </a:rPr>
              <a:t>M</a:t>
            </a:r>
            <a:r>
              <a:rPr lang="en-GB" dirty="0">
                <a:solidFill>
                  <a:schemeClr val="tx2"/>
                </a:solidFill>
                <a:latin typeface="+mn-lt"/>
              </a:rPr>
              <a:t>. Butcher, A. </a:t>
            </a:r>
            <a:r>
              <a:rPr lang="en-GB" dirty="0" err="1">
                <a:solidFill>
                  <a:schemeClr val="tx2"/>
                </a:solidFill>
                <a:latin typeface="+mn-lt"/>
              </a:rPr>
              <a:t>Massi</a:t>
            </a:r>
            <a:r>
              <a:rPr lang="en-GB" dirty="0">
                <a:solidFill>
                  <a:schemeClr val="tx2"/>
                </a:solidFill>
                <a:latin typeface="+mn-lt"/>
              </a:rPr>
              <a:t>, M. Martino, A. </a:t>
            </a:r>
            <a:r>
              <a:rPr lang="en-GB" dirty="0" err="1">
                <a:solidFill>
                  <a:schemeClr val="tx2"/>
                </a:solidFill>
                <a:latin typeface="+mn-lt"/>
              </a:rPr>
              <a:t>Tacchetti</a:t>
            </a:r>
            <a:r>
              <a:rPr lang="en-GB" dirty="0">
                <a:solidFill>
                  <a:schemeClr val="tx2"/>
                </a:solidFill>
                <a:latin typeface="+mn-lt"/>
              </a:rPr>
              <a:t>, </a:t>
            </a:r>
            <a:r>
              <a:rPr lang="en-GB" dirty="0" smtClean="0">
                <a:solidFill>
                  <a:schemeClr val="tx2"/>
                </a:solidFill>
                <a:latin typeface="+mn-lt"/>
              </a:rPr>
              <a:t>‘Implementation </a:t>
            </a:r>
            <a:r>
              <a:rPr lang="en-GB" dirty="0">
                <a:solidFill>
                  <a:schemeClr val="tx2"/>
                </a:solidFill>
                <a:latin typeface="+mn-lt"/>
              </a:rPr>
              <a:t>and tuning of the Extended </a:t>
            </a:r>
            <a:r>
              <a:rPr lang="en-GB" dirty="0" err="1">
                <a:solidFill>
                  <a:schemeClr val="tx2"/>
                </a:solidFill>
                <a:latin typeface="+mn-lt"/>
              </a:rPr>
              <a:t>Kalman</a:t>
            </a:r>
            <a:r>
              <a:rPr lang="en-GB" dirty="0">
                <a:solidFill>
                  <a:schemeClr val="tx2"/>
                </a:solidFill>
                <a:latin typeface="+mn-lt"/>
              </a:rPr>
              <a:t> Filter for a </a:t>
            </a:r>
            <a:r>
              <a:rPr lang="en-GB" dirty="0" err="1">
                <a:solidFill>
                  <a:schemeClr val="tx2"/>
                </a:solidFill>
                <a:latin typeface="+mn-lt"/>
              </a:rPr>
              <a:t>sensorless</a:t>
            </a:r>
            <a:r>
              <a:rPr lang="en-GB" dirty="0">
                <a:solidFill>
                  <a:schemeClr val="tx2"/>
                </a:solidFill>
                <a:latin typeface="+mn-lt"/>
              </a:rPr>
              <a:t> drive working with arbitrary stepper motors and cable </a:t>
            </a:r>
            <a:r>
              <a:rPr lang="en-GB" dirty="0" smtClean="0">
                <a:solidFill>
                  <a:schemeClr val="tx2"/>
                </a:solidFill>
                <a:latin typeface="+mn-lt"/>
              </a:rPr>
              <a:t>lengths’, </a:t>
            </a:r>
            <a:r>
              <a:rPr lang="en-GB" dirty="0">
                <a:solidFill>
                  <a:schemeClr val="tx2"/>
                </a:solidFill>
                <a:latin typeface="+mn-lt"/>
              </a:rPr>
              <a:t>IEEE.</a:t>
            </a:r>
            <a:endParaRPr lang="es-ES" sz="1800" dirty="0"/>
          </a:p>
        </p:txBody>
      </p:sp>
      <p:sp>
        <p:nvSpPr>
          <p:cNvPr id="28" name="27 CuadroTexto"/>
          <p:cNvSpPr txBox="1"/>
          <p:nvPr/>
        </p:nvSpPr>
        <p:spPr>
          <a:xfrm>
            <a:off x="21689343" y="39828231"/>
            <a:ext cx="5691343" cy="1938992"/>
          </a:xfrm>
          <a:prstGeom prst="rect">
            <a:avLst/>
          </a:prstGeom>
          <a:noFill/>
        </p:spPr>
        <p:txBody>
          <a:bodyPr wrap="square" rtlCol="0">
            <a:spAutoFit/>
          </a:bodyPr>
          <a:lstStyle/>
          <a:p>
            <a:pPr marL="0" lvl="1"/>
            <a:r>
              <a:rPr lang="en-US" altLang="ja-JP" sz="3200" dirty="0" smtClean="0">
                <a:solidFill>
                  <a:schemeClr val="tx2"/>
                </a:solidFill>
                <a:ea typeface="MS PGothic" pitchFamily="34" charset="-128"/>
              </a:rPr>
              <a:t>*This work has been funded by CERN/</a:t>
            </a:r>
            <a:r>
              <a:rPr lang="en-US" altLang="ja-JP" sz="3200" dirty="0" err="1" smtClean="0">
                <a:solidFill>
                  <a:schemeClr val="tx2"/>
                </a:solidFill>
                <a:ea typeface="MS PGothic" pitchFamily="34" charset="-128"/>
              </a:rPr>
              <a:t>Ciemat</a:t>
            </a:r>
            <a:endParaRPr lang="en-US" altLang="ja-JP" sz="3200" dirty="0" smtClean="0">
              <a:solidFill>
                <a:schemeClr val="tx2"/>
              </a:solidFill>
              <a:ea typeface="MS PGothic" pitchFamily="34" charset="-128"/>
            </a:endParaRPr>
          </a:p>
          <a:p>
            <a:pPr marL="0" lvl="1"/>
            <a:r>
              <a:rPr lang="en-US" altLang="ja-JP" sz="3200" baseline="30000" dirty="0" smtClean="0">
                <a:solidFill>
                  <a:schemeClr val="tx2"/>
                </a:solidFill>
                <a:ea typeface="MS PGothic" pitchFamily="34" charset="-128"/>
              </a:rPr>
              <a:t>†</a:t>
            </a:r>
            <a:r>
              <a:rPr lang="en-US" altLang="ja-JP" sz="3200" dirty="0" smtClean="0">
                <a:solidFill>
                  <a:schemeClr val="tx2"/>
                </a:solidFill>
                <a:ea typeface="MS PGothic" pitchFamily="34" charset="-128"/>
              </a:rPr>
              <a:t>[ jorgesome@hotmail.com ]</a:t>
            </a:r>
            <a:endParaRPr lang="en-GB" altLang="ja-JP" sz="3200" dirty="0">
              <a:solidFill>
                <a:schemeClr val="tx2"/>
              </a:solidFill>
              <a:ea typeface="MS PGothic" pitchFamily="34" charset="-128"/>
            </a:endParaRPr>
          </a:p>
          <a:p>
            <a:endParaRPr lang="es-ES" dirty="0"/>
          </a:p>
        </p:txBody>
      </p:sp>
      <p:sp>
        <p:nvSpPr>
          <p:cNvPr id="45" name="Rectangle 5"/>
          <p:cNvSpPr>
            <a:spLocks noChangeArrowheads="1"/>
          </p:cNvSpPr>
          <p:nvPr/>
        </p:nvSpPr>
        <p:spPr bwMode="auto">
          <a:xfrm>
            <a:off x="1269099" y="3476344"/>
            <a:ext cx="28227987" cy="506444"/>
          </a:xfrm>
          <a:prstGeom prst="rect">
            <a:avLst/>
          </a:prstGeom>
          <a:noFill/>
          <a:ln w="9525">
            <a:noFill/>
            <a:miter lim="800000"/>
            <a:headEnd/>
            <a:tailEnd/>
          </a:ln>
        </p:spPr>
        <p:txBody>
          <a:bodyPr wrap="square" lIns="74838" tIns="37413" rIns="74838" bIns="37413">
            <a:spAutoFit/>
          </a:bodyPr>
          <a:lstStyle/>
          <a:p>
            <a:pPr algn="ctr" defTabSz="749300" eaLnBrk="0" hangingPunct="0"/>
            <a:r>
              <a:rPr lang="es-ES" sz="2800" b="1" dirty="0" smtClean="0">
                <a:solidFill>
                  <a:schemeClr val="tx2"/>
                </a:solidFill>
                <a:latin typeface="Arial" pitchFamily="34" charset="0"/>
              </a:rPr>
              <a:t>Jorge Sola Merino</a:t>
            </a:r>
            <a:r>
              <a:rPr lang="es-ES" sz="2800" b="1" baseline="30000" dirty="0" smtClean="0">
                <a:solidFill>
                  <a:schemeClr val="tx2"/>
                </a:solidFill>
                <a:latin typeface="Arial" pitchFamily="34" charset="0"/>
              </a:rPr>
              <a:t>12†</a:t>
            </a:r>
            <a:r>
              <a:rPr lang="es-ES" sz="2800" b="1" dirty="0" smtClean="0">
                <a:solidFill>
                  <a:schemeClr val="tx2"/>
                </a:solidFill>
                <a:latin typeface="Arial" pitchFamily="34" charset="0"/>
              </a:rPr>
              <a:t>, Mark Butcher</a:t>
            </a:r>
            <a:r>
              <a:rPr lang="es-ES" sz="2800" b="1" baseline="30000" dirty="0" smtClean="0">
                <a:solidFill>
                  <a:schemeClr val="tx2"/>
                </a:solidFill>
                <a:latin typeface="Arial" pitchFamily="34" charset="0"/>
              </a:rPr>
              <a:t>1</a:t>
            </a:r>
            <a:r>
              <a:rPr lang="es-ES" sz="2800" b="1" dirty="0" smtClean="0">
                <a:solidFill>
                  <a:schemeClr val="tx2"/>
                </a:solidFill>
                <a:latin typeface="Arial" pitchFamily="34" charset="0"/>
              </a:rPr>
              <a:t>, Ricardo Picatoste Ruilope</a:t>
            </a:r>
            <a:r>
              <a:rPr lang="es-ES" sz="2800" b="1" baseline="30000" dirty="0" smtClean="0">
                <a:solidFill>
                  <a:schemeClr val="tx2"/>
                </a:solidFill>
                <a:latin typeface="Arial" pitchFamily="34" charset="0"/>
              </a:rPr>
              <a:t>1</a:t>
            </a:r>
            <a:r>
              <a:rPr lang="es-ES" sz="2800" b="1" dirty="0" smtClean="0">
                <a:solidFill>
                  <a:schemeClr val="tx2"/>
                </a:solidFill>
                <a:latin typeface="Arial" pitchFamily="34" charset="0"/>
              </a:rPr>
              <a:t>, </a:t>
            </a:r>
            <a:r>
              <a:rPr lang="es-ES" sz="2800" b="1" dirty="0" err="1" smtClean="0">
                <a:solidFill>
                  <a:schemeClr val="tx2"/>
                </a:solidFill>
                <a:latin typeface="Arial" pitchFamily="34" charset="0"/>
              </a:rPr>
              <a:t>Alessandro</a:t>
            </a:r>
            <a:r>
              <a:rPr lang="es-ES" sz="2800" b="1" dirty="0" smtClean="0">
                <a:solidFill>
                  <a:schemeClr val="tx2"/>
                </a:solidFill>
                <a:latin typeface="Arial" pitchFamily="34" charset="0"/>
              </a:rPr>
              <a:t> Masi</a:t>
            </a:r>
            <a:r>
              <a:rPr lang="es-ES" sz="2800" b="1" baseline="30000" dirty="0" smtClean="0">
                <a:solidFill>
                  <a:schemeClr val="tx2"/>
                </a:solidFill>
                <a:latin typeface="Arial" pitchFamily="34" charset="0"/>
              </a:rPr>
              <a:t>1</a:t>
            </a:r>
          </a:p>
        </p:txBody>
      </p:sp>
      <p:sp>
        <p:nvSpPr>
          <p:cNvPr id="9" name="8 Rectángulo"/>
          <p:cNvSpPr/>
          <p:nvPr/>
        </p:nvSpPr>
        <p:spPr bwMode="auto">
          <a:xfrm>
            <a:off x="274320" y="320040"/>
            <a:ext cx="29733240" cy="42245280"/>
          </a:xfrm>
          <a:prstGeom prst="rect">
            <a:avLst/>
          </a:prstGeom>
          <a:noFill/>
          <a:ln w="88900" cap="flat" cmpd="dbl" algn="ctr">
            <a:solidFill>
              <a:schemeClr val="tx2"/>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s-ES" sz="2400" b="0" i="0" u="none" strike="noStrike" cap="none" normalizeH="0" baseline="0">
              <a:ln>
                <a:noFill/>
              </a:ln>
              <a:solidFill>
                <a:schemeClr val="tx1"/>
              </a:solidFill>
              <a:effectLst/>
              <a:latin typeface="Arial Narrow" charset="0"/>
            </a:endParaRPr>
          </a:p>
        </p:txBody>
      </p:sp>
      <p:pic>
        <p:nvPicPr>
          <p:cNvPr id="7" name="6 Imagen"/>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73400" y="39828231"/>
            <a:ext cx="18211799" cy="2653077"/>
          </a:xfrm>
          <a:prstGeom prst="rect">
            <a:avLst/>
          </a:prstGeom>
        </p:spPr>
      </p:pic>
      <p:pic>
        <p:nvPicPr>
          <p:cNvPr id="12" name="11 Imagen"/>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5088" y="39821484"/>
            <a:ext cx="2658312" cy="2653888"/>
          </a:xfrm>
          <a:prstGeom prst="rect">
            <a:avLst/>
          </a:prstGeom>
        </p:spPr>
      </p:pic>
      <p:sp>
        <p:nvSpPr>
          <p:cNvPr id="13" name="TextBox 12"/>
          <p:cNvSpPr txBox="1"/>
          <p:nvPr/>
        </p:nvSpPr>
        <p:spPr>
          <a:xfrm>
            <a:off x="646906" y="6680271"/>
            <a:ext cx="13844836" cy="4801314"/>
          </a:xfrm>
          <a:prstGeom prst="rect">
            <a:avLst/>
          </a:prstGeom>
          <a:noFill/>
        </p:spPr>
        <p:txBody>
          <a:bodyPr wrap="square" rtlCol="0">
            <a:spAutoFit/>
          </a:bodyPr>
          <a:lstStyle/>
          <a:p>
            <a:pPr lvl="0" algn="just"/>
            <a:r>
              <a:rPr lang="en-US" sz="3400" i="1" dirty="0" smtClean="0">
                <a:solidFill>
                  <a:srgbClr val="000000"/>
                </a:solidFill>
                <a:latin typeface="Arial"/>
              </a:rPr>
              <a:t>Stepper motors are widely used for open-loop positioning applications. Highly radioactive environments lead to the use of long cables, where commercial motor drives tend to have poor performance or fail completely. </a:t>
            </a:r>
          </a:p>
          <a:p>
            <a:pPr lvl="0" algn="just"/>
            <a:endParaRPr lang="en-US" sz="3400" i="1" dirty="0" smtClean="0">
              <a:solidFill>
                <a:srgbClr val="000000"/>
              </a:solidFill>
              <a:latin typeface="Arial"/>
            </a:endParaRPr>
          </a:p>
          <a:p>
            <a:pPr lvl="0" algn="just"/>
            <a:r>
              <a:rPr lang="en-US" sz="3400" i="1" dirty="0" smtClean="0">
                <a:solidFill>
                  <a:srgbClr val="000000"/>
                </a:solidFill>
                <a:latin typeface="Arial"/>
              </a:rPr>
              <a:t>A full custom stepper motor drive has been designed to work with long cables of up to 1 km and with emphasis on reliability and self diagnostic capabilities. More features have been added to enhance the overall system performance.</a:t>
            </a:r>
            <a:endParaRPr lang="en-US" sz="3400" dirty="0"/>
          </a:p>
        </p:txBody>
      </p:sp>
      <p:sp>
        <p:nvSpPr>
          <p:cNvPr id="39" name="Text Box 545"/>
          <p:cNvSpPr txBox="1">
            <a:spLocks noChangeArrowheads="1"/>
          </p:cNvSpPr>
          <p:nvPr/>
        </p:nvSpPr>
        <p:spPr bwMode="auto">
          <a:xfrm>
            <a:off x="515535" y="21510070"/>
            <a:ext cx="14241462" cy="814237"/>
          </a:xfrm>
          <a:prstGeom prst="rect">
            <a:avLst/>
          </a:prstGeom>
          <a:solidFill>
            <a:schemeClr val="tx1">
              <a:lumMod val="20000"/>
              <a:lumOff val="80000"/>
            </a:schemeClr>
          </a:solidFill>
          <a:ln w="63500" cmpd="sng">
            <a:solidFill>
              <a:schemeClr val="tx1">
                <a:lumMod val="75000"/>
              </a:schemeClr>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defPPr>
              <a:defRPr lang="en-US"/>
            </a:defPPr>
            <a:lvl1pPr algn="ctr" defTabSz="749300" eaLnBrk="0" hangingPunct="0">
              <a:spcBef>
                <a:spcPct val="50000"/>
              </a:spcBef>
              <a:defRPr sz="4800" b="1">
                <a:solidFill>
                  <a:schemeClr val="tx2"/>
                </a:solidFill>
                <a:latin typeface="+mn-lt"/>
                <a:ea typeface="+mn-ea"/>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en-US" dirty="0" smtClean="0"/>
              <a:t>Trajectory</a:t>
            </a:r>
            <a:r>
              <a:rPr lang="es-ES" dirty="0" smtClean="0"/>
              <a:t> </a:t>
            </a:r>
            <a:r>
              <a:rPr lang="en-GB" dirty="0" smtClean="0"/>
              <a:t>planning</a:t>
            </a:r>
            <a:r>
              <a:rPr lang="es-ES" dirty="0" smtClean="0"/>
              <a:t> </a:t>
            </a:r>
            <a:r>
              <a:rPr lang="es-ES" dirty="0"/>
              <a:t>and </a:t>
            </a:r>
            <a:r>
              <a:rPr lang="es-ES" dirty="0" smtClean="0"/>
              <a:t>tracking</a:t>
            </a:r>
            <a:endParaRPr lang="en-US" dirty="0"/>
          </a:p>
        </p:txBody>
      </p:sp>
      <p:sp>
        <p:nvSpPr>
          <p:cNvPr id="44" name="TextBox 43"/>
          <p:cNvSpPr txBox="1"/>
          <p:nvPr/>
        </p:nvSpPr>
        <p:spPr>
          <a:xfrm>
            <a:off x="-1469574" y="32412917"/>
            <a:ext cx="18933325" cy="523220"/>
          </a:xfrm>
          <a:prstGeom prst="rect">
            <a:avLst/>
          </a:prstGeom>
          <a:noFill/>
        </p:spPr>
        <p:txBody>
          <a:bodyPr wrap="square" rtlCol="0">
            <a:spAutoFit/>
          </a:bodyPr>
          <a:lstStyle/>
          <a:p>
            <a:pPr lvl="0" algn="ctr"/>
            <a:r>
              <a:rPr lang="en-US" sz="2800" dirty="0">
                <a:solidFill>
                  <a:srgbClr val="000000"/>
                </a:solidFill>
              </a:rPr>
              <a:t>Fig </a:t>
            </a:r>
            <a:r>
              <a:rPr lang="en-US" sz="2800" dirty="0" smtClean="0">
                <a:solidFill>
                  <a:srgbClr val="000000"/>
                </a:solidFill>
              </a:rPr>
              <a:t>3: </a:t>
            </a:r>
            <a:r>
              <a:rPr lang="en-US" sz="2800" dirty="0" smtClean="0">
                <a:solidFill>
                  <a:srgbClr val="000000"/>
                </a:solidFill>
              </a:rPr>
              <a:t>Auto generated </a:t>
            </a:r>
            <a:r>
              <a:rPr lang="en-US" sz="2800" dirty="0" smtClean="0">
                <a:solidFill>
                  <a:srgbClr val="000000"/>
                </a:solidFill>
              </a:rPr>
              <a:t>trapezoidal speed profile</a:t>
            </a:r>
            <a:endParaRPr lang="en-US" sz="2800" dirty="0">
              <a:solidFill>
                <a:srgbClr val="000000"/>
              </a:solidFill>
            </a:endParaRPr>
          </a:p>
        </p:txBody>
      </p:sp>
      <p:sp>
        <p:nvSpPr>
          <p:cNvPr id="36" name="Text Box 545"/>
          <p:cNvSpPr txBox="1">
            <a:spLocks noChangeArrowheads="1"/>
          </p:cNvSpPr>
          <p:nvPr/>
        </p:nvSpPr>
        <p:spPr bwMode="auto">
          <a:xfrm>
            <a:off x="15249864" y="18457347"/>
            <a:ext cx="14523461" cy="814237"/>
          </a:xfrm>
          <a:prstGeom prst="rect">
            <a:avLst/>
          </a:prstGeom>
          <a:solidFill>
            <a:schemeClr val="tx1">
              <a:lumMod val="20000"/>
              <a:lumOff val="80000"/>
            </a:schemeClr>
          </a:solidFill>
          <a:ln w="63500" cmpd="sng">
            <a:solidFill>
              <a:schemeClr val="tx1">
                <a:lumMod val="75000"/>
              </a:schemeClr>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defPPr>
              <a:defRPr lang="en-US"/>
            </a:defPPr>
            <a:lvl1pPr algn="ctr" defTabSz="749300" eaLnBrk="0" hangingPunct="0">
              <a:spcBef>
                <a:spcPct val="50000"/>
              </a:spcBef>
              <a:defRPr sz="4800" b="1">
                <a:solidFill>
                  <a:schemeClr val="tx2"/>
                </a:solidFill>
                <a:latin typeface="+mn-lt"/>
                <a:ea typeface="+mn-ea"/>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en-US" dirty="0"/>
              <a:t>Improved diagnostics</a:t>
            </a:r>
          </a:p>
        </p:txBody>
      </p:sp>
      <p:sp>
        <p:nvSpPr>
          <p:cNvPr id="38" name="6 Rectángulo"/>
          <p:cNvSpPr>
            <a:spLocks noChangeArrowheads="1"/>
          </p:cNvSpPr>
          <p:nvPr/>
        </p:nvSpPr>
        <p:spPr bwMode="auto">
          <a:xfrm>
            <a:off x="15486750" y="19552130"/>
            <a:ext cx="14010336" cy="2952602"/>
          </a:xfrm>
          <a:prstGeom prst="rect">
            <a:avLst/>
          </a:prstGeom>
          <a:noFill/>
          <a:ln w="9525">
            <a:noFill/>
            <a:miter lim="800000"/>
            <a:headEnd/>
            <a:tailEnd/>
          </a:ln>
        </p:spPr>
        <p:txBody>
          <a:bodyPr wrap="square">
            <a:noAutofit/>
          </a:bodyPr>
          <a:lstStyle/>
          <a:p>
            <a:pPr algn="just"/>
            <a:r>
              <a:rPr lang="en-US" sz="3200" dirty="0" smtClean="0">
                <a:solidFill>
                  <a:schemeClr val="tx2"/>
                </a:solidFill>
                <a:latin typeface="+mn-lt"/>
              </a:rPr>
              <a:t>The main motor signals can be constantly monitored to predict machine degradation and perform preventive maintenance work.</a:t>
            </a:r>
          </a:p>
          <a:p>
            <a:pPr algn="just"/>
            <a:endParaRPr lang="en-US" sz="3200" dirty="0">
              <a:solidFill>
                <a:schemeClr val="tx2"/>
              </a:solidFill>
              <a:latin typeface="+mn-lt"/>
            </a:endParaRPr>
          </a:p>
          <a:p>
            <a:pPr algn="just"/>
            <a:r>
              <a:rPr lang="en-US" sz="3200" dirty="0" smtClean="0">
                <a:solidFill>
                  <a:schemeClr val="tx2"/>
                </a:solidFill>
                <a:latin typeface="+mn-lt"/>
              </a:rPr>
              <a:t>A post-mortem feature allows to trace back the cause of a problem, its effects and the absolute timestamp when it happened (Fig.5).</a:t>
            </a:r>
          </a:p>
          <a:p>
            <a:pPr algn="just"/>
            <a:endParaRPr lang="en-US" sz="3200" dirty="0">
              <a:solidFill>
                <a:schemeClr val="tx2"/>
              </a:solidFill>
              <a:latin typeface="+mn-lt"/>
            </a:endParaRPr>
          </a:p>
          <a:p>
            <a:pPr algn="just"/>
            <a:endParaRPr lang="en-US" sz="3200" dirty="0" smtClean="0">
              <a:solidFill>
                <a:schemeClr val="tx2"/>
              </a:solidFill>
              <a:latin typeface="+mn-lt"/>
            </a:endParaRPr>
          </a:p>
        </p:txBody>
      </p:sp>
      <p:sp>
        <p:nvSpPr>
          <p:cNvPr id="10" name="TextBox 9"/>
          <p:cNvSpPr txBox="1"/>
          <p:nvPr/>
        </p:nvSpPr>
        <p:spPr>
          <a:xfrm>
            <a:off x="646906" y="22634093"/>
            <a:ext cx="13844836" cy="1569660"/>
          </a:xfrm>
          <a:prstGeom prst="rect">
            <a:avLst/>
          </a:prstGeom>
          <a:noFill/>
        </p:spPr>
        <p:txBody>
          <a:bodyPr wrap="square" rtlCol="0">
            <a:spAutoFit/>
          </a:bodyPr>
          <a:lstStyle/>
          <a:p>
            <a:pPr lvl="0" algn="just"/>
            <a:r>
              <a:rPr lang="en-US" sz="3200" dirty="0">
                <a:solidFill>
                  <a:srgbClr val="000000"/>
                </a:solidFill>
                <a:latin typeface="Arial"/>
              </a:rPr>
              <a:t>The drive is able to generate constant speed and constant acceleration profiles, as well as tracking any kind of motion profile, defined by an array of positions and </a:t>
            </a:r>
            <a:r>
              <a:rPr lang="en-US" sz="3200" dirty="0" smtClean="0">
                <a:solidFill>
                  <a:srgbClr val="000000"/>
                </a:solidFill>
                <a:latin typeface="Arial"/>
              </a:rPr>
              <a:t>timestamps</a:t>
            </a:r>
            <a:r>
              <a:rPr lang="en-US" sz="3200" dirty="0">
                <a:solidFill>
                  <a:srgbClr val="000000"/>
                </a:solidFill>
                <a:latin typeface="Arial"/>
              </a:rPr>
              <a:t> </a:t>
            </a:r>
            <a:r>
              <a:rPr lang="en-US" sz="3200" dirty="0" smtClean="0">
                <a:solidFill>
                  <a:srgbClr val="000000"/>
                </a:solidFill>
                <a:latin typeface="Arial"/>
              </a:rPr>
              <a:t>(Fig. 3 and 4).</a:t>
            </a:r>
            <a:endParaRPr lang="en-US" sz="3200" dirty="0">
              <a:solidFill>
                <a:srgbClr val="000000"/>
              </a:solidFill>
              <a:latin typeface="Arial"/>
            </a:endParaRPr>
          </a:p>
        </p:txBody>
      </p:sp>
      <p:sp>
        <p:nvSpPr>
          <p:cNvPr id="41" name="TextBox 40"/>
          <p:cNvSpPr txBox="1"/>
          <p:nvPr/>
        </p:nvSpPr>
        <p:spPr>
          <a:xfrm>
            <a:off x="15643826" y="28605429"/>
            <a:ext cx="13981762" cy="523220"/>
          </a:xfrm>
          <a:prstGeom prst="rect">
            <a:avLst/>
          </a:prstGeom>
          <a:noFill/>
        </p:spPr>
        <p:txBody>
          <a:bodyPr wrap="square" rtlCol="0">
            <a:spAutoFit/>
          </a:bodyPr>
          <a:lstStyle/>
          <a:p>
            <a:pPr lvl="0" algn="ctr"/>
            <a:r>
              <a:rPr lang="en-US" sz="2800" dirty="0">
                <a:solidFill>
                  <a:srgbClr val="000000"/>
                </a:solidFill>
              </a:rPr>
              <a:t>Fig 5</a:t>
            </a:r>
            <a:r>
              <a:rPr lang="en-US" sz="2800" dirty="0" smtClean="0">
                <a:solidFill>
                  <a:srgbClr val="000000"/>
                </a:solidFill>
              </a:rPr>
              <a:t>: Post mortem analysis shows power supply error</a:t>
            </a:r>
            <a:endParaRPr lang="en-US" sz="2800" dirty="0">
              <a:solidFill>
                <a:srgbClr val="000000"/>
              </a:solidFill>
            </a:endParaRPr>
          </a:p>
        </p:txBody>
      </p:sp>
      <p:grpSp>
        <p:nvGrpSpPr>
          <p:cNvPr id="42" name="Group 41"/>
          <p:cNvGrpSpPr/>
          <p:nvPr/>
        </p:nvGrpSpPr>
        <p:grpSpPr>
          <a:xfrm>
            <a:off x="-6235" y="14838616"/>
            <a:ext cx="15145667" cy="6424143"/>
            <a:chOff x="646906" y="14979263"/>
            <a:chExt cx="13981762" cy="5787657"/>
          </a:xfrm>
        </p:grpSpPr>
        <p:grpSp>
          <p:nvGrpSpPr>
            <p:cNvPr id="6" name="Group 5"/>
            <p:cNvGrpSpPr/>
            <p:nvPr/>
          </p:nvGrpSpPr>
          <p:grpSpPr>
            <a:xfrm>
              <a:off x="646906" y="15245581"/>
              <a:ext cx="13981762" cy="5521339"/>
              <a:chOff x="742741" y="13510602"/>
              <a:chExt cx="13981762" cy="5521339"/>
            </a:xfrm>
          </p:grpSpPr>
          <p:sp>
            <p:nvSpPr>
              <p:cNvPr id="18" name="TextBox 17"/>
              <p:cNvSpPr txBox="1"/>
              <p:nvPr/>
            </p:nvSpPr>
            <p:spPr>
              <a:xfrm>
                <a:off x="742741" y="18508721"/>
                <a:ext cx="13981762" cy="523220"/>
              </a:xfrm>
              <a:prstGeom prst="rect">
                <a:avLst/>
              </a:prstGeom>
              <a:noFill/>
            </p:spPr>
            <p:txBody>
              <a:bodyPr wrap="square" rtlCol="0">
                <a:spAutoFit/>
              </a:bodyPr>
              <a:lstStyle/>
              <a:p>
                <a:pPr lvl="0" algn="ctr"/>
                <a:r>
                  <a:rPr lang="en-US" sz="2800" dirty="0">
                    <a:solidFill>
                      <a:srgbClr val="000000"/>
                    </a:solidFill>
                  </a:rPr>
                  <a:t>Fig </a:t>
                </a:r>
                <a:r>
                  <a:rPr lang="en-US" sz="2800" dirty="0" smtClean="0">
                    <a:solidFill>
                      <a:srgbClr val="000000"/>
                    </a:solidFill>
                  </a:rPr>
                  <a:t>1: Developed stepper motor drive to work with 1km cables</a:t>
                </a:r>
                <a:endParaRPr lang="en-US" sz="2800" dirty="0">
                  <a:solidFill>
                    <a:srgbClr val="000000"/>
                  </a:solidFill>
                </a:endParaRPr>
              </a:p>
            </p:txBody>
          </p:sp>
          <p:pic>
            <p:nvPicPr>
              <p:cNvPr id="50" name="Content Placeholder 1"/>
              <p:cNvPicPr>
                <a:picLocks noChangeAspect="1"/>
              </p:cNvPicPr>
              <p:nvPr/>
            </p:nvPicPr>
            <p:blipFill rotWithShape="1">
              <a:blip r:embed="rId5">
                <a:extLst>
                  <a:ext uri="{28A0092B-C50C-407E-A947-70E740481C1C}">
                    <a14:useLocalDpi xmlns:a14="http://schemas.microsoft.com/office/drawing/2010/main" val="0"/>
                  </a:ext>
                </a:extLst>
              </a:blip>
              <a:srcRect l="2421" t="4732" r="7779" b="3748"/>
              <a:stretch/>
            </p:blipFill>
            <p:spPr>
              <a:xfrm>
                <a:off x="5287906" y="13510602"/>
                <a:ext cx="8619646" cy="4941556"/>
              </a:xfrm>
              <a:prstGeom prst="rect">
                <a:avLst/>
              </a:prstGeom>
              <a:ln>
                <a:noFill/>
              </a:ln>
              <a:effectLst>
                <a:softEdge rad="112500"/>
              </a:effectLst>
            </p:spPr>
          </p:pic>
        </p:grpSp>
        <p:pic>
          <p:nvPicPr>
            <p:cNvPr id="27" name="Picture 26"/>
            <p:cNvPicPr>
              <a:picLocks noChangeAspect="1"/>
            </p:cNvPicPr>
            <p:nvPr/>
          </p:nvPicPr>
          <p:blipFill rotWithShape="1">
            <a:blip r:embed="rId6">
              <a:extLst>
                <a:ext uri="{28A0092B-C50C-407E-A947-70E740481C1C}">
                  <a14:useLocalDpi xmlns:a14="http://schemas.microsoft.com/office/drawing/2010/main" val="0"/>
                </a:ext>
              </a:extLst>
            </a:blip>
            <a:srcRect l="33498" t="28419" r="35996" b="22743"/>
            <a:stretch/>
          </p:blipFill>
          <p:spPr>
            <a:xfrm rot="338502">
              <a:off x="1746544" y="14979263"/>
              <a:ext cx="3426888" cy="5486097"/>
            </a:xfrm>
            <a:prstGeom prst="rect">
              <a:avLst/>
            </a:prstGeom>
          </p:spPr>
        </p:pic>
      </p:grpSp>
      <p:sp>
        <p:nvSpPr>
          <p:cNvPr id="49" name="TextBox 48"/>
          <p:cNvSpPr txBox="1"/>
          <p:nvPr/>
        </p:nvSpPr>
        <p:spPr>
          <a:xfrm>
            <a:off x="15505054" y="6646042"/>
            <a:ext cx="13919061" cy="11527507"/>
          </a:xfrm>
          <a:prstGeom prst="rect">
            <a:avLst/>
          </a:prstGeom>
          <a:noFill/>
        </p:spPr>
        <p:txBody>
          <a:bodyPr wrap="square" rtlCol="0">
            <a:noAutofit/>
          </a:bodyPr>
          <a:lstStyle/>
          <a:p>
            <a:pPr lvl="0" algn="just"/>
            <a:r>
              <a:rPr lang="en-GB" sz="3200" dirty="0" smtClean="0">
                <a:solidFill>
                  <a:srgbClr val="000000"/>
                </a:solidFill>
                <a:latin typeface="+mn-lt"/>
              </a:rPr>
              <a:t>The drive is capable of closed loop operation by means of an encoder signal or </a:t>
            </a:r>
            <a:r>
              <a:rPr lang="en-GB" sz="3200" dirty="0" err="1" smtClean="0">
                <a:solidFill>
                  <a:srgbClr val="000000"/>
                </a:solidFill>
                <a:latin typeface="+mn-lt"/>
              </a:rPr>
              <a:t>sensorless</a:t>
            </a:r>
            <a:r>
              <a:rPr lang="en-GB" sz="3200" dirty="0" smtClean="0">
                <a:solidFill>
                  <a:srgbClr val="000000"/>
                </a:solidFill>
                <a:latin typeface="+mn-lt"/>
              </a:rPr>
              <a:t> control, allowed by an integrated Extended </a:t>
            </a:r>
            <a:r>
              <a:rPr lang="en-GB" sz="3200" dirty="0" err="1" smtClean="0">
                <a:solidFill>
                  <a:srgbClr val="000000"/>
                </a:solidFill>
                <a:latin typeface="+mn-lt"/>
              </a:rPr>
              <a:t>Kalman</a:t>
            </a:r>
            <a:r>
              <a:rPr lang="en-GB" sz="3200" dirty="0" smtClean="0">
                <a:solidFill>
                  <a:srgbClr val="000000"/>
                </a:solidFill>
                <a:latin typeface="+mn-lt"/>
              </a:rPr>
              <a:t> Filter [2] (Fig. 2). A closed to open loop real time switch in the case of sensor failure allows for safe and seamless operation.</a:t>
            </a:r>
            <a:endParaRPr lang="en-GB" sz="3200" dirty="0"/>
          </a:p>
        </p:txBody>
      </p:sp>
      <p:sp>
        <p:nvSpPr>
          <p:cNvPr id="51" name="Text Box 545"/>
          <p:cNvSpPr txBox="1">
            <a:spLocks noChangeArrowheads="1"/>
          </p:cNvSpPr>
          <p:nvPr/>
        </p:nvSpPr>
        <p:spPr bwMode="auto">
          <a:xfrm>
            <a:off x="15255457" y="5628406"/>
            <a:ext cx="14517869" cy="814237"/>
          </a:xfrm>
          <a:prstGeom prst="rect">
            <a:avLst/>
          </a:prstGeom>
          <a:solidFill>
            <a:schemeClr val="tx1">
              <a:lumMod val="20000"/>
              <a:lumOff val="80000"/>
            </a:schemeClr>
          </a:solidFill>
          <a:ln w="63500" cmpd="sng">
            <a:solidFill>
              <a:schemeClr val="tx1">
                <a:lumMod val="75000"/>
              </a:schemeClr>
            </a:solidFill>
            <a:headEnd/>
            <a:tailEnd/>
          </a:ln>
        </p:spPr>
        <p:style>
          <a:lnRef idx="2">
            <a:schemeClr val="dk1"/>
          </a:lnRef>
          <a:fillRef idx="1">
            <a:schemeClr val="lt1"/>
          </a:fillRef>
          <a:effectRef idx="0">
            <a:schemeClr val="dk1"/>
          </a:effectRef>
          <a:fontRef idx="minor">
            <a:schemeClr val="dk1"/>
          </a:fontRef>
        </p:style>
        <p:txBody>
          <a:bodyPr wrap="square" lIns="74857" tIns="37421" rIns="74857" bIns="37421">
            <a:spAutoFit/>
          </a:bodyPr>
          <a:lstStyle>
            <a:defPPr>
              <a:defRPr lang="en-US"/>
            </a:defPPr>
            <a:lvl1pPr algn="ctr" defTabSz="749300" eaLnBrk="0" hangingPunct="0">
              <a:spcBef>
                <a:spcPct val="50000"/>
              </a:spcBef>
              <a:defRPr sz="4800" b="1">
                <a:solidFill>
                  <a:schemeClr val="tx2"/>
                </a:solidFill>
                <a:latin typeface="+mn-lt"/>
                <a:ea typeface="+mn-ea"/>
              </a:defRPr>
            </a:lvl1pPr>
            <a:lvl2pPr>
              <a:defRPr>
                <a:solidFill>
                  <a:schemeClr val="dk1"/>
                </a:solidFill>
                <a:latin typeface="+mn-lt"/>
                <a:ea typeface="+mn-ea"/>
              </a:defRPr>
            </a:lvl2pPr>
            <a:lvl3pPr>
              <a:defRPr>
                <a:solidFill>
                  <a:schemeClr val="dk1"/>
                </a:solidFill>
                <a:latin typeface="+mn-lt"/>
                <a:ea typeface="+mn-ea"/>
              </a:defRPr>
            </a:lvl3pPr>
            <a:lvl4pPr>
              <a:defRPr>
                <a:solidFill>
                  <a:schemeClr val="dk1"/>
                </a:solidFill>
                <a:latin typeface="+mn-lt"/>
                <a:ea typeface="+mn-ea"/>
              </a:defRPr>
            </a:lvl4pPr>
            <a:lvl5pPr>
              <a:defRPr>
                <a:solidFill>
                  <a:schemeClr val="dk1"/>
                </a:solidFill>
                <a:latin typeface="+mn-lt"/>
                <a:ea typeface="+mn-ea"/>
              </a:defRPr>
            </a:lvl5pPr>
            <a:lvl6pPr>
              <a:defRPr>
                <a:solidFill>
                  <a:schemeClr val="dk1"/>
                </a:solidFill>
                <a:latin typeface="+mn-lt"/>
                <a:ea typeface="+mn-ea"/>
              </a:defRPr>
            </a:lvl6pPr>
            <a:lvl7pPr>
              <a:defRPr>
                <a:solidFill>
                  <a:schemeClr val="dk1"/>
                </a:solidFill>
                <a:latin typeface="+mn-lt"/>
                <a:ea typeface="+mn-ea"/>
              </a:defRPr>
            </a:lvl7pPr>
            <a:lvl8pPr>
              <a:defRPr>
                <a:solidFill>
                  <a:schemeClr val="dk1"/>
                </a:solidFill>
                <a:latin typeface="+mn-lt"/>
                <a:ea typeface="+mn-ea"/>
              </a:defRPr>
            </a:lvl8pPr>
            <a:lvl9pPr>
              <a:defRPr>
                <a:solidFill>
                  <a:schemeClr val="dk1"/>
                </a:solidFill>
                <a:latin typeface="+mn-lt"/>
                <a:ea typeface="+mn-ea"/>
              </a:defRPr>
            </a:lvl9pPr>
          </a:lstStyle>
          <a:p>
            <a:r>
              <a:rPr lang="en-GB" dirty="0" smtClean="0"/>
              <a:t>Closed loop operation</a:t>
            </a:r>
            <a:endParaRPr lang="en-GB" dirty="0"/>
          </a:p>
        </p:txBody>
      </p:sp>
      <p:grpSp>
        <p:nvGrpSpPr>
          <p:cNvPr id="4" name="Group 3"/>
          <p:cNvGrpSpPr/>
          <p:nvPr/>
        </p:nvGrpSpPr>
        <p:grpSpPr>
          <a:xfrm>
            <a:off x="16495934" y="8959520"/>
            <a:ext cx="11760356" cy="8983214"/>
            <a:chOff x="16519997" y="7876674"/>
            <a:chExt cx="11760356" cy="8983214"/>
          </a:xfrm>
        </p:grpSpPr>
        <p:pic>
          <p:nvPicPr>
            <p:cNvPr id="54" name="Picture 53"/>
            <p:cNvPicPr>
              <a:picLocks noChangeAspect="1"/>
            </p:cNvPicPr>
            <p:nvPr/>
          </p:nvPicPr>
          <p:blipFill rotWithShape="1">
            <a:blip r:embed="rId7">
              <a:extLst>
                <a:ext uri="{28A0092B-C50C-407E-A947-70E740481C1C}">
                  <a14:useLocalDpi xmlns:a14="http://schemas.microsoft.com/office/drawing/2010/main" val="0"/>
                </a:ext>
              </a:extLst>
            </a:blip>
            <a:srcRect l="5099" t="1754" r="7147" b="3296"/>
            <a:stretch/>
          </p:blipFill>
          <p:spPr>
            <a:xfrm>
              <a:off x="16992295" y="7876674"/>
              <a:ext cx="10388391" cy="8529128"/>
            </a:xfrm>
            <a:prstGeom prst="rect">
              <a:avLst/>
            </a:prstGeom>
          </p:spPr>
        </p:pic>
        <p:sp>
          <p:nvSpPr>
            <p:cNvPr id="56" name="TextBox 55"/>
            <p:cNvSpPr txBox="1"/>
            <p:nvPr/>
          </p:nvSpPr>
          <p:spPr>
            <a:xfrm>
              <a:off x="16519997" y="16382897"/>
              <a:ext cx="11760356" cy="476991"/>
            </a:xfrm>
            <a:prstGeom prst="rect">
              <a:avLst/>
            </a:prstGeom>
            <a:noFill/>
          </p:spPr>
          <p:txBody>
            <a:bodyPr wrap="square" rtlCol="0">
              <a:spAutoFit/>
            </a:bodyPr>
            <a:lstStyle/>
            <a:p>
              <a:pPr lvl="0" algn="ctr"/>
              <a:r>
                <a:rPr lang="en-US" sz="2800" dirty="0">
                  <a:solidFill>
                    <a:srgbClr val="000000"/>
                  </a:solidFill>
                </a:rPr>
                <a:t>Fig 2</a:t>
              </a:r>
              <a:r>
                <a:rPr lang="en-US" sz="2800" dirty="0" smtClean="0">
                  <a:solidFill>
                    <a:srgbClr val="000000"/>
                  </a:solidFill>
                </a:rPr>
                <a:t>: Transition from closed to open loop operation. Top: position, bottom: speed</a:t>
              </a:r>
              <a:endParaRPr lang="en-US" sz="2800" dirty="0">
                <a:solidFill>
                  <a:srgbClr val="000000"/>
                </a:solidFill>
              </a:endParaRPr>
            </a:p>
          </p:txBody>
        </p:sp>
      </p:grpSp>
      <p:pic>
        <p:nvPicPr>
          <p:cNvPr id="20" name="Picture 19"/>
          <p:cNvPicPr>
            <a:picLocks noChangeAspect="1"/>
          </p:cNvPicPr>
          <p:nvPr/>
        </p:nvPicPr>
        <p:blipFill rotWithShape="1">
          <a:blip r:embed="rId8">
            <a:extLst>
              <a:ext uri="{28A0092B-C50C-407E-A947-70E740481C1C}">
                <a14:useLocalDpi xmlns:a14="http://schemas.microsoft.com/office/drawing/2010/main" val="0"/>
              </a:ext>
            </a:extLst>
          </a:blip>
          <a:srcRect l="19617" r="20733"/>
          <a:stretch/>
        </p:blipFill>
        <p:spPr>
          <a:xfrm>
            <a:off x="26616484" y="39046006"/>
            <a:ext cx="3199487" cy="3323176"/>
          </a:xfrm>
          <a:prstGeom prst="rect">
            <a:avLst/>
          </a:prstGeom>
        </p:spPr>
      </p:pic>
      <p:cxnSp>
        <p:nvCxnSpPr>
          <p:cNvPr id="29" name="Straight Connector 28"/>
          <p:cNvCxnSpPr/>
          <p:nvPr/>
        </p:nvCxnSpPr>
        <p:spPr bwMode="auto">
          <a:xfrm>
            <a:off x="15023823" y="5628406"/>
            <a:ext cx="0" cy="33618220"/>
          </a:xfrm>
          <a:prstGeom prst="line">
            <a:avLst/>
          </a:prstGeom>
          <a:solidFill>
            <a:schemeClr val="accent1"/>
          </a:solidFill>
          <a:ln w="76200" cap="flat" cmpd="sng" algn="ctr">
            <a:solidFill>
              <a:schemeClr val="tx1"/>
            </a:solidFill>
            <a:prstDash val="solid"/>
            <a:round/>
            <a:headEnd type="none" w="med" len="med"/>
            <a:tailEnd type="none" w="med" len="med"/>
          </a:ln>
          <a:effectLst/>
        </p:spPr>
      </p:cxnSp>
      <p:grpSp>
        <p:nvGrpSpPr>
          <p:cNvPr id="26" name="Group 25"/>
          <p:cNvGrpSpPr/>
          <p:nvPr/>
        </p:nvGrpSpPr>
        <p:grpSpPr>
          <a:xfrm>
            <a:off x="-1410375" y="32309461"/>
            <a:ext cx="19208518" cy="6790127"/>
            <a:chOff x="-1410375" y="32309461"/>
            <a:chExt cx="19208518" cy="6790127"/>
          </a:xfrm>
        </p:grpSpPr>
        <p:sp>
          <p:nvSpPr>
            <p:cNvPr id="34" name="TextBox 33"/>
            <p:cNvSpPr txBox="1"/>
            <p:nvPr/>
          </p:nvSpPr>
          <p:spPr>
            <a:xfrm>
              <a:off x="-1410375" y="38576368"/>
              <a:ext cx="19208518" cy="523220"/>
            </a:xfrm>
            <a:prstGeom prst="rect">
              <a:avLst/>
            </a:prstGeom>
            <a:noFill/>
          </p:spPr>
          <p:txBody>
            <a:bodyPr wrap="square" rtlCol="0">
              <a:spAutoFit/>
            </a:bodyPr>
            <a:lstStyle/>
            <a:p>
              <a:pPr lvl="0" algn="ctr"/>
              <a:r>
                <a:rPr lang="en-US" sz="2800" dirty="0">
                  <a:solidFill>
                    <a:srgbClr val="000000"/>
                  </a:solidFill>
                </a:rPr>
                <a:t>Fig </a:t>
              </a:r>
              <a:r>
                <a:rPr lang="en-US" sz="2800" dirty="0" smtClean="0">
                  <a:solidFill>
                    <a:srgbClr val="000000"/>
                  </a:solidFill>
                </a:rPr>
                <a:t>4: User defined profile tracking</a:t>
              </a:r>
              <a:endParaRPr lang="en-US" sz="2800" dirty="0">
                <a:solidFill>
                  <a:srgbClr val="000000"/>
                </a:solidFill>
              </a:endParaRPr>
            </a:p>
          </p:txBody>
        </p:sp>
        <p:pic>
          <p:nvPicPr>
            <p:cNvPr id="23" name="Picture 22"/>
            <p:cNvPicPr>
              <a:picLocks noChangeAspect="1"/>
            </p:cNvPicPr>
            <p:nvPr/>
          </p:nvPicPr>
          <p:blipFill rotWithShape="1">
            <a:blip r:embed="rId9">
              <a:extLst>
                <a:ext uri="{28A0092B-C50C-407E-A947-70E740481C1C}">
                  <a14:useLocalDpi xmlns:a14="http://schemas.microsoft.com/office/drawing/2010/main" val="0"/>
                </a:ext>
              </a:extLst>
            </a:blip>
            <a:srcRect l="11341" t="13743" r="15454" b="11175"/>
            <a:stretch/>
          </p:blipFill>
          <p:spPr>
            <a:xfrm>
              <a:off x="1592372" y="33402362"/>
              <a:ext cx="12227756" cy="4755240"/>
            </a:xfrm>
            <a:prstGeom prst="rect">
              <a:avLst/>
            </a:prstGeom>
          </p:spPr>
        </p:pic>
        <p:sp>
          <p:nvSpPr>
            <p:cNvPr id="55" name="TextBox 54"/>
            <p:cNvSpPr txBox="1"/>
            <p:nvPr/>
          </p:nvSpPr>
          <p:spPr>
            <a:xfrm>
              <a:off x="4609423" y="37939748"/>
              <a:ext cx="6776459" cy="523220"/>
            </a:xfrm>
            <a:prstGeom prst="rect">
              <a:avLst/>
            </a:prstGeom>
            <a:noFill/>
          </p:spPr>
          <p:txBody>
            <a:bodyPr wrap="square" rtlCol="0">
              <a:spAutoFit/>
            </a:bodyPr>
            <a:lstStyle/>
            <a:p>
              <a:pPr lvl="0" algn="ctr"/>
              <a:r>
                <a:rPr lang="en-US" sz="2800" dirty="0" smtClean="0">
                  <a:solidFill>
                    <a:srgbClr val="000000"/>
                  </a:solidFill>
                </a:rPr>
                <a:t>Time (s)</a:t>
              </a:r>
              <a:endParaRPr lang="en-US" sz="2800" dirty="0">
                <a:solidFill>
                  <a:srgbClr val="000000"/>
                </a:solidFill>
              </a:endParaRPr>
            </a:p>
          </p:txBody>
        </p:sp>
        <p:sp>
          <p:nvSpPr>
            <p:cNvPr id="57" name="TextBox 56"/>
            <p:cNvSpPr txBox="1"/>
            <p:nvPr/>
          </p:nvSpPr>
          <p:spPr>
            <a:xfrm rot="16200000">
              <a:off x="-1857519" y="35436081"/>
              <a:ext cx="6776459" cy="523220"/>
            </a:xfrm>
            <a:prstGeom prst="rect">
              <a:avLst/>
            </a:prstGeom>
            <a:noFill/>
          </p:spPr>
          <p:txBody>
            <a:bodyPr wrap="square" rtlCol="0">
              <a:spAutoFit/>
            </a:bodyPr>
            <a:lstStyle/>
            <a:p>
              <a:pPr lvl="0" algn="ctr"/>
              <a:r>
                <a:rPr lang="en-US" sz="2800" dirty="0" smtClean="0">
                  <a:solidFill>
                    <a:srgbClr val="000000"/>
                  </a:solidFill>
                </a:rPr>
                <a:t>Position (</a:t>
              </a:r>
              <a:r>
                <a:rPr lang="en-US" sz="2800" dirty="0" err="1" smtClean="0">
                  <a:solidFill>
                    <a:srgbClr val="000000"/>
                  </a:solidFill>
                </a:rPr>
                <a:t>deg</a:t>
              </a:r>
              <a:r>
                <a:rPr lang="en-US" sz="2800" dirty="0" smtClean="0">
                  <a:solidFill>
                    <a:srgbClr val="000000"/>
                  </a:solidFill>
                </a:rPr>
                <a:t>)</a:t>
              </a:r>
              <a:endParaRPr lang="en-US" sz="2800" dirty="0">
                <a:solidFill>
                  <a:srgbClr val="000000"/>
                </a:solidFill>
              </a:endParaRPr>
            </a:p>
          </p:txBody>
        </p:sp>
      </p:grpSp>
      <p:pic>
        <p:nvPicPr>
          <p:cNvPr id="31" name="Picture 30"/>
          <p:cNvPicPr>
            <a:picLocks noChangeAspect="1"/>
          </p:cNvPicPr>
          <p:nvPr/>
        </p:nvPicPr>
        <p:blipFill rotWithShape="1">
          <a:blip r:embed="rId10">
            <a:extLst>
              <a:ext uri="{28A0092B-C50C-407E-A947-70E740481C1C}">
                <a14:useLocalDpi xmlns:a14="http://schemas.microsoft.com/office/drawing/2010/main" val="0"/>
              </a:ext>
            </a:extLst>
          </a:blip>
          <a:srcRect l="10647" t="21598" r="10508" b="10166"/>
          <a:stretch/>
        </p:blipFill>
        <p:spPr>
          <a:xfrm>
            <a:off x="1795765" y="24254284"/>
            <a:ext cx="11658442" cy="3846694"/>
          </a:xfrm>
          <a:prstGeom prst="rect">
            <a:avLst/>
          </a:prstGeom>
        </p:spPr>
      </p:pic>
      <p:sp>
        <p:nvSpPr>
          <p:cNvPr id="59" name="TextBox 58"/>
          <p:cNvSpPr txBox="1"/>
          <p:nvPr/>
        </p:nvSpPr>
        <p:spPr>
          <a:xfrm rot="16200000">
            <a:off x="-111297" y="26045033"/>
            <a:ext cx="2961703" cy="523222"/>
          </a:xfrm>
          <a:prstGeom prst="rect">
            <a:avLst/>
          </a:prstGeom>
          <a:noFill/>
        </p:spPr>
        <p:txBody>
          <a:bodyPr wrap="square" rtlCol="0">
            <a:spAutoFit/>
          </a:bodyPr>
          <a:lstStyle/>
          <a:p>
            <a:pPr lvl="0" algn="ctr"/>
            <a:r>
              <a:rPr lang="en-US" sz="2800" dirty="0" smtClean="0">
                <a:solidFill>
                  <a:srgbClr val="000000"/>
                </a:solidFill>
              </a:rPr>
              <a:t>Speed (steps/sec)</a:t>
            </a:r>
            <a:endParaRPr lang="en-US" sz="2800" dirty="0">
              <a:solidFill>
                <a:srgbClr val="000000"/>
              </a:solidFill>
            </a:endParaRPr>
          </a:p>
        </p:txBody>
      </p:sp>
      <p:sp>
        <p:nvSpPr>
          <p:cNvPr id="60" name="TextBox 59"/>
          <p:cNvSpPr txBox="1"/>
          <p:nvPr/>
        </p:nvSpPr>
        <p:spPr>
          <a:xfrm>
            <a:off x="4608858" y="31786362"/>
            <a:ext cx="6776459" cy="523220"/>
          </a:xfrm>
          <a:prstGeom prst="rect">
            <a:avLst/>
          </a:prstGeom>
          <a:noFill/>
        </p:spPr>
        <p:txBody>
          <a:bodyPr wrap="square" rtlCol="0">
            <a:spAutoFit/>
          </a:bodyPr>
          <a:lstStyle/>
          <a:p>
            <a:pPr lvl="0" algn="ctr"/>
            <a:r>
              <a:rPr lang="en-US" sz="2800" dirty="0" smtClean="0">
                <a:solidFill>
                  <a:srgbClr val="000000"/>
                </a:solidFill>
              </a:rPr>
              <a:t>Time (s)</a:t>
            </a:r>
            <a:endParaRPr lang="en-US" sz="2800" dirty="0">
              <a:solidFill>
                <a:srgbClr val="000000"/>
              </a:solidFill>
            </a:endParaRPr>
          </a:p>
        </p:txBody>
      </p:sp>
      <p:pic>
        <p:nvPicPr>
          <p:cNvPr id="32" name="Picture 31"/>
          <p:cNvPicPr>
            <a:picLocks noChangeAspect="1"/>
          </p:cNvPicPr>
          <p:nvPr/>
        </p:nvPicPr>
        <p:blipFill rotWithShape="1">
          <a:blip r:embed="rId11">
            <a:extLst>
              <a:ext uri="{28A0092B-C50C-407E-A947-70E740481C1C}">
                <a14:useLocalDpi xmlns:a14="http://schemas.microsoft.com/office/drawing/2010/main" val="0"/>
              </a:ext>
            </a:extLst>
          </a:blip>
          <a:srcRect l="9970" t="13474" r="13259" b="18841"/>
          <a:stretch/>
        </p:blipFill>
        <p:spPr>
          <a:xfrm>
            <a:off x="1981429" y="28022485"/>
            <a:ext cx="11369578" cy="3821665"/>
          </a:xfrm>
          <a:prstGeom prst="rect">
            <a:avLst/>
          </a:prstGeom>
        </p:spPr>
      </p:pic>
      <p:sp>
        <p:nvSpPr>
          <p:cNvPr id="62" name="TextBox 61"/>
          <p:cNvSpPr txBox="1"/>
          <p:nvPr/>
        </p:nvSpPr>
        <p:spPr>
          <a:xfrm rot="16200000">
            <a:off x="-138767" y="29786868"/>
            <a:ext cx="2961703" cy="523222"/>
          </a:xfrm>
          <a:prstGeom prst="rect">
            <a:avLst/>
          </a:prstGeom>
          <a:noFill/>
        </p:spPr>
        <p:txBody>
          <a:bodyPr wrap="square" rtlCol="0">
            <a:spAutoFit/>
          </a:bodyPr>
          <a:lstStyle/>
          <a:p>
            <a:pPr lvl="0" algn="ctr"/>
            <a:r>
              <a:rPr lang="en-US" sz="2800" dirty="0" smtClean="0">
                <a:solidFill>
                  <a:srgbClr val="000000"/>
                </a:solidFill>
              </a:rPr>
              <a:t>Position (turns)</a:t>
            </a:r>
            <a:endParaRPr lang="en-US" sz="2800" dirty="0">
              <a:solidFill>
                <a:srgbClr val="000000"/>
              </a:solidFill>
            </a:endParaRPr>
          </a:p>
        </p:txBody>
      </p:sp>
      <p:pic>
        <p:nvPicPr>
          <p:cNvPr id="48" name="Picture 47"/>
          <p:cNvPicPr>
            <a:picLocks noChangeAspect="1"/>
          </p:cNvPicPr>
          <p:nvPr/>
        </p:nvPicPr>
        <p:blipFill rotWithShape="1">
          <a:blip r:embed="rId12">
            <a:extLst>
              <a:ext uri="{28A0092B-C50C-407E-A947-70E740481C1C}">
                <a14:useLocalDpi xmlns:a14="http://schemas.microsoft.com/office/drawing/2010/main" val="0"/>
              </a:ext>
            </a:extLst>
          </a:blip>
          <a:srcRect l="10317" t="13093" r="9831" b="6850"/>
          <a:stretch/>
        </p:blipFill>
        <p:spPr>
          <a:xfrm>
            <a:off x="15845299" y="22813550"/>
            <a:ext cx="13578817" cy="5190190"/>
          </a:xfrm>
          <a:prstGeom prst="rect">
            <a:avLst/>
          </a:prstGeom>
        </p:spPr>
      </p:pic>
      <p:sp>
        <p:nvSpPr>
          <p:cNvPr id="69" name="TextBox 68"/>
          <p:cNvSpPr txBox="1"/>
          <p:nvPr/>
        </p:nvSpPr>
        <p:spPr>
          <a:xfrm rot="16200000">
            <a:off x="14119637" y="23666183"/>
            <a:ext cx="2961703" cy="523222"/>
          </a:xfrm>
          <a:prstGeom prst="rect">
            <a:avLst/>
          </a:prstGeom>
          <a:noFill/>
        </p:spPr>
        <p:txBody>
          <a:bodyPr wrap="square" rtlCol="0">
            <a:spAutoFit/>
          </a:bodyPr>
          <a:lstStyle/>
          <a:p>
            <a:pPr lvl="0" algn="ctr"/>
            <a:r>
              <a:rPr lang="en-US" sz="2800" dirty="0" smtClean="0">
                <a:solidFill>
                  <a:srgbClr val="000000"/>
                </a:solidFill>
              </a:rPr>
              <a:t>Current (A)</a:t>
            </a:r>
            <a:endParaRPr lang="en-US" sz="2800" dirty="0">
              <a:solidFill>
                <a:srgbClr val="000000"/>
              </a:solidFill>
            </a:endParaRPr>
          </a:p>
        </p:txBody>
      </p:sp>
      <p:sp>
        <p:nvSpPr>
          <p:cNvPr id="70" name="TextBox 69"/>
          <p:cNvSpPr txBox="1"/>
          <p:nvPr/>
        </p:nvSpPr>
        <p:spPr>
          <a:xfrm rot="16200000">
            <a:off x="14102837" y="26375272"/>
            <a:ext cx="2961703" cy="523222"/>
          </a:xfrm>
          <a:prstGeom prst="rect">
            <a:avLst/>
          </a:prstGeom>
          <a:noFill/>
        </p:spPr>
        <p:txBody>
          <a:bodyPr wrap="square" rtlCol="0">
            <a:spAutoFit/>
          </a:bodyPr>
          <a:lstStyle/>
          <a:p>
            <a:pPr lvl="0" algn="ctr"/>
            <a:r>
              <a:rPr lang="en-US" sz="2800" dirty="0" smtClean="0">
                <a:solidFill>
                  <a:srgbClr val="000000"/>
                </a:solidFill>
              </a:rPr>
              <a:t>Voltage (V)</a:t>
            </a:r>
            <a:endParaRPr lang="en-US" sz="2800" dirty="0">
              <a:solidFill>
                <a:srgbClr val="000000"/>
              </a:solidFill>
            </a:endParaRPr>
          </a:p>
        </p:txBody>
      </p:sp>
      <p:sp>
        <p:nvSpPr>
          <p:cNvPr id="71" name="TextBox 70"/>
          <p:cNvSpPr txBox="1"/>
          <p:nvPr/>
        </p:nvSpPr>
        <p:spPr>
          <a:xfrm>
            <a:off x="18798260" y="28052310"/>
            <a:ext cx="6776459" cy="523220"/>
          </a:xfrm>
          <a:prstGeom prst="rect">
            <a:avLst/>
          </a:prstGeom>
          <a:noFill/>
        </p:spPr>
        <p:txBody>
          <a:bodyPr wrap="square" rtlCol="0">
            <a:spAutoFit/>
          </a:bodyPr>
          <a:lstStyle/>
          <a:p>
            <a:pPr lvl="0" algn="ctr"/>
            <a:r>
              <a:rPr lang="en-US" sz="2800" dirty="0" smtClean="0">
                <a:solidFill>
                  <a:srgbClr val="000000"/>
                </a:solidFill>
              </a:rPr>
              <a:t>Time (s)</a:t>
            </a:r>
            <a:endParaRPr lang="en-US" sz="2800" dirty="0">
              <a:solidFill>
                <a:srgbClr val="000000"/>
              </a:solidFill>
            </a:endParaRPr>
          </a:p>
        </p:txBody>
      </p:sp>
      <p:sp>
        <p:nvSpPr>
          <p:cNvPr id="72" name="TextBox 71"/>
          <p:cNvSpPr txBox="1"/>
          <p:nvPr/>
        </p:nvSpPr>
        <p:spPr>
          <a:xfrm>
            <a:off x="19074276" y="22454191"/>
            <a:ext cx="6776459" cy="523220"/>
          </a:xfrm>
          <a:prstGeom prst="rect">
            <a:avLst/>
          </a:prstGeom>
          <a:noFill/>
        </p:spPr>
        <p:txBody>
          <a:bodyPr wrap="square" rtlCol="0">
            <a:spAutoFit/>
          </a:bodyPr>
          <a:lstStyle/>
          <a:p>
            <a:pPr lvl="0" algn="ctr"/>
            <a:r>
              <a:rPr lang="en-US" sz="2800" b="1" dirty="0" smtClean="0">
                <a:solidFill>
                  <a:srgbClr val="000000"/>
                </a:solidFill>
              </a:rPr>
              <a:t>Measured phase currents</a:t>
            </a:r>
            <a:endParaRPr lang="en-US" sz="2800" b="1" dirty="0">
              <a:solidFill>
                <a:srgbClr val="000000"/>
              </a:solidFill>
            </a:endParaRPr>
          </a:p>
        </p:txBody>
      </p:sp>
      <p:sp>
        <p:nvSpPr>
          <p:cNvPr id="73" name="TextBox 72"/>
          <p:cNvSpPr txBox="1"/>
          <p:nvPr/>
        </p:nvSpPr>
        <p:spPr>
          <a:xfrm>
            <a:off x="19046050" y="25209915"/>
            <a:ext cx="6776459" cy="523220"/>
          </a:xfrm>
          <a:prstGeom prst="rect">
            <a:avLst/>
          </a:prstGeom>
          <a:noFill/>
        </p:spPr>
        <p:txBody>
          <a:bodyPr wrap="square" rtlCol="0">
            <a:spAutoFit/>
          </a:bodyPr>
          <a:lstStyle/>
          <a:p>
            <a:pPr lvl="0" algn="ctr"/>
            <a:r>
              <a:rPr lang="en-US" sz="2800" b="1" dirty="0" smtClean="0">
                <a:solidFill>
                  <a:srgbClr val="000000"/>
                </a:solidFill>
              </a:rPr>
              <a:t>Supply Voltage</a:t>
            </a:r>
            <a:endParaRPr lang="en-US" sz="2800" b="1" dirty="0">
              <a:solidFill>
                <a:srgbClr val="000000"/>
              </a:solidFill>
            </a:endParaRPr>
          </a:p>
        </p:txBody>
      </p:sp>
      <p:sp>
        <p:nvSpPr>
          <p:cNvPr id="52" name="Oval 51"/>
          <p:cNvSpPr/>
          <p:nvPr/>
        </p:nvSpPr>
        <p:spPr bwMode="auto">
          <a:xfrm>
            <a:off x="25153594" y="25867172"/>
            <a:ext cx="842250" cy="1995663"/>
          </a:xfrm>
          <a:prstGeom prst="ellipse">
            <a:avLst/>
          </a:prstGeom>
          <a:noFill/>
          <a:ln w="38100"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sp>
        <p:nvSpPr>
          <p:cNvPr id="75" name="Oval 74"/>
          <p:cNvSpPr/>
          <p:nvPr/>
        </p:nvSpPr>
        <p:spPr bwMode="auto">
          <a:xfrm>
            <a:off x="25146188" y="22685273"/>
            <a:ext cx="842250" cy="1995663"/>
          </a:xfrm>
          <a:prstGeom prst="ellipse">
            <a:avLst/>
          </a:prstGeom>
          <a:noFill/>
          <a:ln w="38100" cap="flat" cmpd="sng" algn="ctr">
            <a:solidFill>
              <a:srgbClr val="7030A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3600450" rtl="0" eaLnBrk="1" fontAlgn="base" latinLnBrk="0" hangingPunct="1">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Arial Narrow" charset="0"/>
            </a:endParaRPr>
          </a:p>
        </p:txBody>
      </p:sp>
      <p:cxnSp>
        <p:nvCxnSpPr>
          <p:cNvPr id="58" name="Straight Arrow Connector 57"/>
          <p:cNvCxnSpPr/>
          <p:nvPr/>
        </p:nvCxnSpPr>
        <p:spPr bwMode="auto">
          <a:xfrm flipV="1">
            <a:off x="25995844" y="25576389"/>
            <a:ext cx="1256420" cy="1286653"/>
          </a:xfrm>
          <a:prstGeom prst="straightConnector1">
            <a:avLst/>
          </a:prstGeom>
          <a:solidFill>
            <a:schemeClr val="accent1"/>
          </a:solidFill>
          <a:ln w="44450" cap="flat" cmpd="sng" algn="ctr">
            <a:solidFill>
              <a:srgbClr val="FF0000"/>
            </a:solidFill>
            <a:prstDash val="solid"/>
            <a:round/>
            <a:headEnd type="none" w="med" len="med"/>
            <a:tailEnd type="triangle"/>
          </a:ln>
          <a:effectLst/>
        </p:spPr>
      </p:cxnSp>
      <p:sp>
        <p:nvSpPr>
          <p:cNvPr id="64" name="TextBox 63"/>
          <p:cNvSpPr txBox="1"/>
          <p:nvPr/>
        </p:nvSpPr>
        <p:spPr>
          <a:xfrm>
            <a:off x="27204136" y="25225407"/>
            <a:ext cx="2484976" cy="523220"/>
          </a:xfrm>
          <a:prstGeom prst="rect">
            <a:avLst/>
          </a:prstGeom>
          <a:noFill/>
        </p:spPr>
        <p:txBody>
          <a:bodyPr wrap="none" rtlCol="0">
            <a:spAutoFit/>
          </a:bodyPr>
          <a:lstStyle/>
          <a:p>
            <a:r>
              <a:rPr lang="en-GB" sz="2800" dirty="0" smtClean="0">
                <a:solidFill>
                  <a:srgbClr val="FF0000"/>
                </a:solidFill>
                <a:latin typeface="+mn-lt"/>
              </a:rPr>
              <a:t>Cause of error</a:t>
            </a:r>
            <a:endParaRPr lang="en-GB" sz="2800" dirty="0">
              <a:solidFill>
                <a:srgbClr val="FF0000"/>
              </a:solidFill>
              <a:latin typeface="+mn-lt"/>
            </a:endParaRPr>
          </a:p>
        </p:txBody>
      </p:sp>
      <p:cxnSp>
        <p:nvCxnSpPr>
          <p:cNvPr id="81" name="Straight Arrow Connector 80"/>
          <p:cNvCxnSpPr>
            <a:stCxn id="64" idx="1"/>
          </p:cNvCxnSpPr>
          <p:nvPr/>
        </p:nvCxnSpPr>
        <p:spPr bwMode="auto">
          <a:xfrm flipH="1" flipV="1">
            <a:off x="25971780" y="24143296"/>
            <a:ext cx="1232356" cy="1343721"/>
          </a:xfrm>
          <a:prstGeom prst="straightConnector1">
            <a:avLst/>
          </a:prstGeom>
          <a:solidFill>
            <a:schemeClr val="accent1"/>
          </a:solidFill>
          <a:ln w="44450" cap="flat" cmpd="sng" algn="ctr">
            <a:solidFill>
              <a:srgbClr val="7030A0"/>
            </a:solidFill>
            <a:prstDash val="solid"/>
            <a:round/>
            <a:headEnd type="none" w="med" len="med"/>
            <a:tailEnd type="triangle"/>
          </a:ln>
          <a:effectLst/>
        </p:spPr>
      </p:cxnSp>
      <p:pic>
        <p:nvPicPr>
          <p:cNvPr id="84" name="Picture 83"/>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6334237" y="33770966"/>
            <a:ext cx="2818914" cy="1042998"/>
          </a:xfrm>
          <a:prstGeom prst="rect">
            <a:avLst/>
          </a:prstGeom>
        </p:spPr>
      </p:pic>
      <p:pic>
        <p:nvPicPr>
          <p:cNvPr id="85" name="Picture 84"/>
          <p:cNvPicPr>
            <a:picLocks noChangeAspect="1"/>
          </p:cNvPicPr>
          <p:nvPr/>
        </p:nvPicPr>
        <p:blipFill>
          <a:blip r:embed="rId14" cstate="print">
            <a:extLst>
              <a:ext uri="{28A0092B-C50C-407E-A947-70E740481C1C}">
                <a14:useLocalDpi xmlns:a14="http://schemas.microsoft.com/office/drawing/2010/main" val="0"/>
              </a:ext>
            </a:extLst>
          </a:blip>
          <a:stretch>
            <a:fillRect/>
          </a:stretch>
        </p:blipFill>
        <p:spPr>
          <a:xfrm>
            <a:off x="25824974" y="35301828"/>
            <a:ext cx="3672113" cy="759903"/>
          </a:xfrm>
          <a:prstGeom prst="rect">
            <a:avLst/>
          </a:prstGeom>
        </p:spPr>
      </p:pic>
      <p:pic>
        <p:nvPicPr>
          <p:cNvPr id="86" name="Picture 85"/>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6883126" y="30667872"/>
            <a:ext cx="1721136" cy="1191027"/>
          </a:xfrm>
          <a:prstGeom prst="rect">
            <a:avLst/>
          </a:prstGeom>
        </p:spPr>
      </p:pic>
      <p:pic>
        <p:nvPicPr>
          <p:cNvPr id="87" name="Picture 86"/>
          <p:cNvPicPr>
            <a:picLocks noChangeAspect="1"/>
          </p:cNvPicPr>
          <p:nvPr/>
        </p:nvPicPr>
        <p:blipFill>
          <a:blip r:embed="rId16" cstate="print">
            <a:extLst>
              <a:ext uri="{28A0092B-C50C-407E-A947-70E740481C1C}">
                <a14:useLocalDpi xmlns:a14="http://schemas.microsoft.com/office/drawing/2010/main" val="0"/>
              </a:ext>
            </a:extLst>
          </a:blip>
          <a:stretch>
            <a:fillRect/>
          </a:stretch>
        </p:blipFill>
        <p:spPr>
          <a:xfrm>
            <a:off x="25938864" y="32240074"/>
            <a:ext cx="3468337" cy="1312187"/>
          </a:xfrm>
          <a:prstGeom prst="rect">
            <a:avLst/>
          </a:prstGeom>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Custom Design">
  <a:themeElements>
    <a:clrScheme name="ResearchPosters Default">
      <a:dk1>
        <a:srgbClr val="1BADCF"/>
      </a:dk1>
      <a:lt1>
        <a:srgbClr val="FFFFFF"/>
      </a:lt1>
      <a:dk2>
        <a:srgbClr val="000000"/>
      </a:dk2>
      <a:lt2>
        <a:srgbClr val="F4F1E9"/>
      </a:lt2>
      <a:accent1>
        <a:srgbClr val="D7D7D7"/>
      </a:accent1>
      <a:accent2>
        <a:srgbClr val="0D5667"/>
      </a:accent2>
      <a:accent3>
        <a:srgbClr val="14819B"/>
      </a:accent3>
      <a:accent4>
        <a:srgbClr val="000000"/>
      </a:accent4>
      <a:accent5>
        <a:srgbClr val="CEF0F8"/>
      </a:accent5>
      <a:accent6>
        <a:srgbClr val="BF9000"/>
      </a:accent6>
      <a:hlink>
        <a:srgbClr val="6CD3EB"/>
      </a:hlink>
      <a:folHlink>
        <a:srgbClr val="FFC000"/>
      </a:folHlink>
    </a:clrScheme>
    <a:fontScheme name="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1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1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1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1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1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_Custom Design">
  <a:themeElements>
    <a:clrScheme name="Default">
      <a:dk1>
        <a:srgbClr val="1BADCF"/>
      </a:dk1>
      <a:lt1>
        <a:srgbClr val="FFFFFF"/>
      </a:lt1>
      <a:dk2>
        <a:srgbClr val="000000"/>
      </a:dk2>
      <a:lt2>
        <a:srgbClr val="F4F1E9"/>
      </a:lt2>
      <a:accent1>
        <a:srgbClr val="D7D7D7"/>
      </a:accent1>
      <a:accent2>
        <a:srgbClr val="003466"/>
      </a:accent2>
      <a:accent3>
        <a:srgbClr val="D2D9E1"/>
      </a:accent3>
      <a:accent4>
        <a:srgbClr val="000000"/>
      </a:accent4>
      <a:accent5>
        <a:srgbClr val="CEF0F8"/>
      </a:accent5>
      <a:accent6>
        <a:srgbClr val="002E5C"/>
      </a:accent6>
      <a:hlink>
        <a:srgbClr val="6CD3EB"/>
      </a:hlink>
      <a:folHlink>
        <a:srgbClr val="FFC000"/>
      </a:folHlink>
    </a:clrScheme>
    <a:fontScheme name="2_Custom Desig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3600450" rtl="0" eaLnBrk="1" fontAlgn="base" latinLnBrk="0" hangingPunct="1">
          <a:lnSpc>
            <a:spcPct val="100000"/>
          </a:lnSpc>
          <a:spcBef>
            <a:spcPct val="0"/>
          </a:spcBef>
          <a:spcAft>
            <a:spcPct val="0"/>
          </a:spcAft>
          <a:buClrTx/>
          <a:buSzTx/>
          <a:buFontTx/>
          <a:buNone/>
          <a:tabLst/>
          <a:defRPr kumimoji="0" lang="en-US" sz="2400" b="0" i="0" u="none" strike="noStrike" cap="none" normalizeH="0" baseline="0">
            <a:ln>
              <a:noFill/>
            </a:ln>
            <a:solidFill>
              <a:schemeClr val="tx1"/>
            </a:solidFill>
            <a:effectLst/>
            <a:latin typeface="Arial Narrow" charset="0"/>
          </a:defRPr>
        </a:defPPr>
      </a:lstStyle>
    </a:lnDef>
  </a:objectDefaults>
  <a:extraClrSchemeLst>
    <a:extraClrScheme>
      <a:clrScheme name="2_Custom Design 1">
        <a:dk1>
          <a:srgbClr val="000000"/>
        </a:dk1>
        <a:lt1>
          <a:srgbClr val="AABAC9"/>
        </a:lt1>
        <a:dk2>
          <a:srgbClr val="000000"/>
        </a:dk2>
        <a:lt2>
          <a:srgbClr val="808080"/>
        </a:lt2>
        <a:accent1>
          <a:srgbClr val="D7D7D7"/>
        </a:accent1>
        <a:accent2>
          <a:srgbClr val="003466"/>
        </a:accent2>
        <a:accent3>
          <a:srgbClr val="D2D9E1"/>
        </a:accent3>
        <a:accent4>
          <a:srgbClr val="000000"/>
        </a:accent4>
        <a:accent5>
          <a:srgbClr val="E8E8E8"/>
        </a:accent5>
        <a:accent6>
          <a:srgbClr val="002E5C"/>
        </a:accent6>
        <a:hlink>
          <a:srgbClr val="008000"/>
        </a:hlink>
        <a:folHlink>
          <a:srgbClr val="800000"/>
        </a:folHlink>
      </a:clrScheme>
      <a:clrMap bg1="lt1" tx1="dk1" bg2="lt2" tx2="dk2" accent1="accent1" accent2="accent2" accent3="accent3" accent4="accent4" accent5="accent5" accent6="accent6" hlink="hlink" folHlink="folHlink"/>
    </a:extraClrScheme>
    <a:extraClrScheme>
      <a:clrScheme name="2_Custom Design 2">
        <a:dk1>
          <a:srgbClr val="603000"/>
        </a:dk1>
        <a:lt1>
          <a:srgbClr val="CF9860"/>
        </a:lt1>
        <a:dk2>
          <a:srgbClr val="000000"/>
        </a:dk2>
        <a:lt2>
          <a:srgbClr val="808080"/>
        </a:lt2>
        <a:accent1>
          <a:srgbClr val="FFFFCF"/>
        </a:accent1>
        <a:accent2>
          <a:srgbClr val="603000"/>
        </a:accent2>
        <a:accent3>
          <a:srgbClr val="E4CAB6"/>
        </a:accent3>
        <a:accent4>
          <a:srgbClr val="512700"/>
        </a:accent4>
        <a:accent5>
          <a:srgbClr val="FFFFE4"/>
        </a:accent5>
        <a:accent6>
          <a:srgbClr val="56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3">
        <a:dk1>
          <a:srgbClr val="505750"/>
        </a:dk1>
        <a:lt1>
          <a:srgbClr val="FFFFFF"/>
        </a:lt1>
        <a:dk2>
          <a:srgbClr val="000000"/>
        </a:dk2>
        <a:lt2>
          <a:srgbClr val="808080"/>
        </a:lt2>
        <a:accent1>
          <a:srgbClr val="DFDFDF"/>
        </a:accent1>
        <a:accent2>
          <a:srgbClr val="9F3000"/>
        </a:accent2>
        <a:accent3>
          <a:srgbClr val="FFFFFF"/>
        </a:accent3>
        <a:accent4>
          <a:srgbClr val="434943"/>
        </a:accent4>
        <a:accent5>
          <a:srgbClr val="ECECEC"/>
        </a:accent5>
        <a:accent6>
          <a:srgbClr val="902A00"/>
        </a:accent6>
        <a:hlink>
          <a:srgbClr val="C21414"/>
        </a:hlink>
        <a:folHlink>
          <a:srgbClr val="660066"/>
        </a:folHlink>
      </a:clrScheme>
      <a:clrMap bg1="lt1" tx1="dk1" bg2="lt2" tx2="dk2" accent1="accent1" accent2="accent2" accent3="accent3" accent4="accent4" accent5="accent5" accent6="accent6" hlink="hlink" folHlink="folHlink"/>
    </a:extraClrScheme>
    <a:extraClrScheme>
      <a:clrScheme name="2_Custom Design 4">
        <a:dk1>
          <a:srgbClr val="3A0000"/>
        </a:dk1>
        <a:lt1>
          <a:srgbClr val="FFFFFF"/>
        </a:lt1>
        <a:dk2>
          <a:srgbClr val="000000"/>
        </a:dk2>
        <a:lt2>
          <a:srgbClr val="808080"/>
        </a:lt2>
        <a:accent1>
          <a:srgbClr val="FFFFCF"/>
        </a:accent1>
        <a:accent2>
          <a:srgbClr val="9F0000"/>
        </a:accent2>
        <a:accent3>
          <a:srgbClr val="FFFFFF"/>
        </a:accent3>
        <a:accent4>
          <a:srgbClr val="300000"/>
        </a:accent4>
        <a:accent5>
          <a:srgbClr val="FFFFE4"/>
        </a:accent5>
        <a:accent6>
          <a:srgbClr val="90000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5">
        <a:dk1>
          <a:srgbClr val="002336"/>
        </a:dk1>
        <a:lt1>
          <a:srgbClr val="E8F0F8"/>
        </a:lt1>
        <a:dk2>
          <a:srgbClr val="000000"/>
        </a:dk2>
        <a:lt2>
          <a:srgbClr val="808080"/>
        </a:lt2>
        <a:accent1>
          <a:srgbClr val="FFFFEF"/>
        </a:accent1>
        <a:accent2>
          <a:srgbClr val="00679F"/>
        </a:accent2>
        <a:accent3>
          <a:srgbClr val="F2F6FB"/>
        </a:accent3>
        <a:accent4>
          <a:srgbClr val="001C2D"/>
        </a:accent4>
        <a:accent5>
          <a:srgbClr val="FFFFF6"/>
        </a:accent5>
        <a:accent6>
          <a:srgbClr val="005D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6">
        <a:dk1>
          <a:srgbClr val="002336"/>
        </a:dk1>
        <a:lt1>
          <a:srgbClr val="CFCFFF"/>
        </a:lt1>
        <a:dk2>
          <a:srgbClr val="000000"/>
        </a:dk2>
        <a:lt2>
          <a:srgbClr val="808080"/>
        </a:lt2>
        <a:accent1>
          <a:srgbClr val="FFFFFF"/>
        </a:accent1>
        <a:accent2>
          <a:srgbClr val="003060"/>
        </a:accent2>
        <a:accent3>
          <a:srgbClr val="E4E4FF"/>
        </a:accent3>
        <a:accent4>
          <a:srgbClr val="001C2D"/>
        </a:accent4>
        <a:accent5>
          <a:srgbClr val="FFFFFF"/>
        </a:accent5>
        <a:accent6>
          <a:srgbClr val="002A56"/>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7">
        <a:dk1>
          <a:srgbClr val="000000"/>
        </a:dk1>
        <a:lt1>
          <a:srgbClr val="FFFFFF"/>
        </a:lt1>
        <a:dk2>
          <a:srgbClr val="000000"/>
        </a:dk2>
        <a:lt2>
          <a:srgbClr val="808080"/>
        </a:lt2>
        <a:accent1>
          <a:srgbClr val="EAEAEA"/>
        </a:accent1>
        <a:accent2>
          <a:srgbClr val="4B4B4B"/>
        </a:accent2>
        <a:accent3>
          <a:srgbClr val="FFFFFF"/>
        </a:accent3>
        <a:accent4>
          <a:srgbClr val="000000"/>
        </a:accent4>
        <a:accent5>
          <a:srgbClr val="F3F3F3"/>
        </a:accent5>
        <a:accent6>
          <a:srgbClr val="434343"/>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8">
        <a:dk1>
          <a:srgbClr val="000000"/>
        </a:dk1>
        <a:lt1>
          <a:srgbClr val="E3DABB"/>
        </a:lt1>
        <a:dk2>
          <a:srgbClr val="000000"/>
        </a:dk2>
        <a:lt2>
          <a:srgbClr val="808080"/>
        </a:lt2>
        <a:accent1>
          <a:srgbClr val="EAEAEA"/>
        </a:accent1>
        <a:accent2>
          <a:srgbClr val="065290"/>
        </a:accent2>
        <a:accent3>
          <a:srgbClr val="EFEADA"/>
        </a:accent3>
        <a:accent4>
          <a:srgbClr val="000000"/>
        </a:accent4>
        <a:accent5>
          <a:srgbClr val="F3F3F3"/>
        </a:accent5>
        <a:accent6>
          <a:srgbClr val="054982"/>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9">
        <a:dk1>
          <a:srgbClr val="00009F"/>
        </a:dk1>
        <a:lt1>
          <a:srgbClr val="FFCFFF"/>
        </a:lt1>
        <a:dk2>
          <a:srgbClr val="000000"/>
        </a:dk2>
        <a:lt2>
          <a:srgbClr val="808080"/>
        </a:lt2>
        <a:accent1>
          <a:srgbClr val="FFFFFF"/>
        </a:accent1>
        <a:accent2>
          <a:srgbClr val="60009F"/>
        </a:accent2>
        <a:accent3>
          <a:srgbClr val="FFE4FF"/>
        </a:accent3>
        <a:accent4>
          <a:srgbClr val="000087"/>
        </a:accent4>
        <a:accent5>
          <a:srgbClr val="FFFFFF"/>
        </a:accent5>
        <a:accent6>
          <a:srgbClr val="560090"/>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0">
        <a:dk1>
          <a:srgbClr val="003000"/>
        </a:dk1>
        <a:lt1>
          <a:srgbClr val="9FCF9F"/>
        </a:lt1>
        <a:dk2>
          <a:srgbClr val="000000"/>
        </a:dk2>
        <a:lt2>
          <a:srgbClr val="808080"/>
        </a:lt2>
        <a:accent1>
          <a:srgbClr val="FFFFFF"/>
        </a:accent1>
        <a:accent2>
          <a:srgbClr val="006730"/>
        </a:accent2>
        <a:accent3>
          <a:srgbClr val="CDE4CD"/>
        </a:accent3>
        <a:accent4>
          <a:srgbClr val="002700"/>
        </a:accent4>
        <a:accent5>
          <a:srgbClr val="FFFFFF"/>
        </a:accent5>
        <a:accent6>
          <a:srgbClr val="005D2A"/>
        </a:accent6>
        <a:hlink>
          <a:srgbClr val="028418"/>
        </a:hlink>
        <a:folHlink>
          <a:srgbClr val="660066"/>
        </a:folHlink>
      </a:clrScheme>
      <a:clrMap bg1="lt1" tx1="dk1" bg2="lt2" tx2="dk2" accent1="accent1" accent2="accent2" accent3="accent3" accent4="accent4" accent5="accent5" accent6="accent6" hlink="hlink" folHlink="folHlink"/>
    </a:extraClrScheme>
    <a:extraClrScheme>
      <a:clrScheme name="2_Custom Design 11">
        <a:dk1>
          <a:srgbClr val="000000"/>
        </a:dk1>
        <a:lt1>
          <a:srgbClr val="FFFFD5"/>
        </a:lt1>
        <a:dk2>
          <a:srgbClr val="000000"/>
        </a:dk2>
        <a:lt2>
          <a:srgbClr val="808080"/>
        </a:lt2>
        <a:accent1>
          <a:srgbClr val="D7DFCF"/>
        </a:accent1>
        <a:accent2>
          <a:srgbClr val="661600"/>
        </a:accent2>
        <a:accent3>
          <a:srgbClr val="FFFFE7"/>
        </a:accent3>
        <a:accent4>
          <a:srgbClr val="000000"/>
        </a:accent4>
        <a:accent5>
          <a:srgbClr val="E8ECE4"/>
        </a:accent5>
        <a:accent6>
          <a:srgbClr val="5C1300"/>
        </a:accent6>
        <a:hlink>
          <a:srgbClr val="008000"/>
        </a:hlink>
        <a:folHlink>
          <a:srgbClr val="800000"/>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16323</TotalTime>
  <Words>560</Words>
  <Application>Microsoft Office PowerPoint</Application>
  <PresentationFormat>Custom</PresentationFormat>
  <Paragraphs>63</Paragraphs>
  <Slides>1</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vt:i4>
      </vt:variant>
    </vt:vector>
  </HeadingPairs>
  <TitlesOfParts>
    <vt:vector size="9" baseType="lpstr">
      <vt:lpstr>MS PGothic</vt:lpstr>
      <vt:lpstr>MS PGothic</vt:lpstr>
      <vt:lpstr>Arial</vt:lpstr>
      <vt:lpstr>Arial Black</vt:lpstr>
      <vt:lpstr>Arial Narrow</vt:lpstr>
      <vt:lpstr>Custom Design</vt:lpstr>
      <vt:lpstr>1_Custom Design</vt:lpstr>
      <vt:lpstr>2_Custom Design</vt:lpstr>
      <vt:lpstr>PowerPoint Presentation</vt:lpstr>
    </vt:vector>
  </TitlesOfParts>
  <Company>www.PosterPresentations.com</Company>
  <LinksUpToDate>false</LinksUpToDate>
  <SharedDoc>false</SharedDoc>
  <HyperlinkBase>http://www.posterpresentations.com</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100cm by 100cm Poster Template</dc:title>
  <dc:subject>Free PowerPoint poster templates</dc:subject>
  <dc:creator>R. Varela</dc:creator>
  <cp:keywords>poster presentation, poster design, poster template</cp:keywords>
  <dc:description>Non-authorized printing of this poster template by any commercial printing service other than PosterPresentations.com is strictly prohibited._x000d_
Non-profit educational printing centers are exempt._x000d_
To obtain printing authorization call:_x000d_
1.866.649.3004_x000d_
_x000d_
© 2009</dc:description>
  <cp:lastModifiedBy>ECE Mechatronics Service</cp:lastModifiedBy>
  <cp:revision>595</cp:revision>
  <cp:lastPrinted>2018-02-09T10:20:01Z</cp:lastPrinted>
  <dcterms:created xsi:type="dcterms:W3CDTF">2009-11-10T07:29:27Z</dcterms:created>
  <dcterms:modified xsi:type="dcterms:W3CDTF">2018-02-12T14:27:40Z</dcterms:modified>
  <cp:category>Powerpoint poster templates</cp:category>
</cp:coreProperties>
</file>