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854" autoAdjust="0"/>
  </p:normalViewPr>
  <p:slideViewPr>
    <p:cSldViewPr>
      <p:cViewPr varScale="1">
        <p:scale>
          <a:sx n="105" d="100"/>
          <a:sy n="105" d="100"/>
        </p:scale>
        <p:origin x="5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07/02/2018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324196" y="6186980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>
                <a:latin typeface="+mj-lt"/>
              </a:rPr>
              <a:t>Programa FTEC 2016</a:t>
            </a:r>
          </a:p>
          <a:p>
            <a:pPr algn="ctr"/>
            <a:r>
              <a:rPr lang="es-ES" sz="800" b="1" dirty="0">
                <a:latin typeface="+mj-lt"/>
              </a:rPr>
              <a:t>Málaga 15 de Febrero de 2018</a:t>
            </a: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59" y="6179654"/>
            <a:ext cx="3885335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105411" y="6107234"/>
            <a:ext cx="8982000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89420" y="833295"/>
            <a:ext cx="8982000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3098" y="188640"/>
            <a:ext cx="896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2000" dirty="0">
                <a:latin typeface="Arial Black" panose="020B0A04020102020204" pitchFamily="34" charset="0"/>
              </a:rPr>
              <a:t>Consolidación de Subestaciones Eléctricas</a:t>
            </a:r>
            <a:endParaRPr lang="en-GB" sz="20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9284" y="2233687"/>
            <a:ext cx="433440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sq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>
            <a:defPPr>
              <a:defRPr lang="es-ES"/>
            </a:defPPr>
            <a:lvl1pPr algn="ctr">
              <a:defRPr sz="1400" b="1">
                <a:latin typeface="Arial Narrow" panose="020B0606020202030204" pitchFamily="34" charset="0"/>
              </a:defRPr>
            </a:lvl1pPr>
          </a:lstStyle>
          <a:p>
            <a:r>
              <a:rPr lang="es-ES" sz="1200" dirty="0"/>
              <a:t>Proyectos de consolidación de subestaciones eléctricas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94098" y="2233687"/>
            <a:ext cx="433440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sq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es-ES" sz="1200" b="1" dirty="0">
                <a:latin typeface="Arial Narrow" panose="020B0606020202030204" pitchFamily="34" charset="0"/>
              </a:rPr>
              <a:t>Consolidación del sistema de protecciones eléctricas de la red 66 </a:t>
            </a:r>
            <a:r>
              <a:rPr lang="es-ES" sz="1200" b="1" dirty="0" err="1">
                <a:latin typeface="Arial Narrow" panose="020B0606020202030204" pitchFamily="34" charset="0"/>
              </a:rPr>
              <a:t>kV</a:t>
            </a:r>
            <a:endParaRPr lang="es-ES" sz="1200" b="1" dirty="0">
              <a:latin typeface="Arial Narrow" panose="020B0606020202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296" y="587074"/>
            <a:ext cx="307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EN-EL-ENP (Proyectos de infraestructura eléctrica)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83420" y="589580"/>
            <a:ext cx="298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Gerardo.Velazquez.Gutierrez@cern.ch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01098" y="588750"/>
            <a:ext cx="298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Gerardo Velázquez Gutiérrez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104098" y="2147693"/>
            <a:ext cx="8982000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595098" y="2134889"/>
            <a:ext cx="0" cy="398520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88295" y="898122"/>
            <a:ext cx="4325803" cy="1118620"/>
            <a:chOff x="446608" y="984061"/>
            <a:chExt cx="3489711" cy="1118620"/>
          </a:xfrm>
        </p:grpSpPr>
        <p:sp>
          <p:nvSpPr>
            <p:cNvPr id="46" name="TextBox 45"/>
            <p:cNvSpPr txBox="1"/>
            <p:nvPr/>
          </p:nvSpPr>
          <p:spPr>
            <a:xfrm>
              <a:off x="446608" y="984061"/>
              <a:ext cx="3489711" cy="306467"/>
            </a:xfrm>
            <a:prstGeom prst="roundRect">
              <a:avLst/>
            </a:prstGeom>
            <a:solidFill>
              <a:srgbClr val="0070C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Principales retos planteados</a:t>
              </a:r>
              <a:endParaRPr lang="en-GB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4350" y="1317851"/>
              <a:ext cx="3075527" cy="7848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Consolidación del sistema de protecciones eléctricas de la red de 66 </a:t>
              </a:r>
              <a:r>
                <a:rPr lang="es-ES" sz="900" dirty="0" err="1">
                  <a:latin typeface="Arial" panose="020B0604020202020204" pitchFamily="34" charset="0"/>
                  <a:cs typeface="Arial" panose="020B0604020202020204" pitchFamily="34" charset="0"/>
                </a:rPr>
                <a:t>kV</a:t>
              </a: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 del CERN</a:t>
              </a:r>
            </a:p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Realización de diseños conceptuales y técnicos para proyectos de consolidación de la red eléctrica del CERN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Instalación de un total de 6.5 MVA para distintos experimentos 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0" y="2621207"/>
            <a:ext cx="4520913" cy="900924"/>
            <a:chOff x="535590" y="1143811"/>
            <a:chExt cx="2225291" cy="757456"/>
          </a:xfrm>
        </p:grpSpPr>
        <p:sp>
          <p:nvSpPr>
            <p:cNvPr id="52" name="TextBox 51"/>
            <p:cNvSpPr txBox="1"/>
            <p:nvPr/>
          </p:nvSpPr>
          <p:spPr>
            <a:xfrm>
              <a:off x="628273" y="1143811"/>
              <a:ext cx="2132608" cy="257663"/>
            </a:xfrm>
            <a:prstGeom prst="roundRect">
              <a:avLst/>
            </a:prstGeom>
            <a:solidFill>
              <a:srgbClr val="00B05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Trabajos realizados</a:t>
              </a:r>
              <a:endParaRPr lang="en-GB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35590" y="1435491"/>
              <a:ext cx="2197935" cy="4657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360000" lvl="1" indent="-171450" algn="just">
                <a:buClr>
                  <a:srgbClr val="FF3399"/>
                </a:buClr>
                <a:buFont typeface="Arial" panose="020B0604020202020204" pitchFamily="34" charset="0"/>
                <a:buChar char="•"/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Diseño de esquemas de protecciones eléctricas</a:t>
              </a:r>
            </a:p>
            <a:p>
              <a:pPr marL="360000" lvl="1" indent="-171450" algn="just">
                <a:buClr>
                  <a:srgbClr val="FF3399"/>
                </a:buClr>
                <a:buFont typeface="Arial" panose="020B0604020202020204" pitchFamily="34" charset="0"/>
                <a:buChar char="•"/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Revisión y configuración de los nuevos valores de protección</a:t>
              </a:r>
            </a:p>
            <a:p>
              <a:pPr marL="360000" lvl="1" indent="-171450" algn="just">
                <a:buClr>
                  <a:srgbClr val="FF3399"/>
                </a:buClr>
                <a:buFont typeface="Arial" panose="020B0604020202020204" pitchFamily="34" charset="0"/>
                <a:buChar char="•"/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Puesta en marcha del sistema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487247" y="2929232"/>
            <a:ext cx="4233924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360000" lvl="1" indent="-171450" algn="just">
              <a:buClr>
                <a:srgbClr val="009900"/>
              </a:buClr>
              <a:buFont typeface="Arial" panose="020B0604020202020204" pitchFamily="34" charset="0"/>
              <a:buChar char="•"/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Diseño del proyecto incluyendo solución técnica, coste y planificación</a:t>
            </a:r>
          </a:p>
          <a:p>
            <a:pPr marL="360000" lvl="1" indent="-171450" algn="just">
              <a:buClr>
                <a:srgbClr val="009900"/>
              </a:buClr>
              <a:buFont typeface="Arial" panose="020B0604020202020204" pitchFamily="34" charset="0"/>
              <a:buChar char="•"/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Organización de los trabajos y seguimiento durante ejecución</a:t>
            </a:r>
          </a:p>
          <a:p>
            <a:pPr marL="360000" lvl="1" indent="-171450" algn="just">
              <a:buClr>
                <a:srgbClr val="009900"/>
              </a:buClr>
              <a:buFont typeface="Arial" panose="020B0604020202020204" pitchFamily="34" charset="0"/>
              <a:buChar char="•"/>
            </a:pP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Cierre del proyecto: Documentación As-</a:t>
            </a:r>
            <a:r>
              <a:rPr 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built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, coste del proyecto y transferencia de la instalación a la sección de Operación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4669282" y="898122"/>
            <a:ext cx="4320001" cy="1003767"/>
            <a:chOff x="2501706" y="917075"/>
            <a:chExt cx="3397382" cy="1003767"/>
          </a:xfrm>
        </p:grpSpPr>
        <p:sp>
          <p:nvSpPr>
            <p:cNvPr id="64" name="TextBox 63"/>
            <p:cNvSpPr txBox="1"/>
            <p:nvPr/>
          </p:nvSpPr>
          <p:spPr>
            <a:xfrm>
              <a:off x="2501706" y="917075"/>
              <a:ext cx="3397382" cy="306467"/>
            </a:xfrm>
            <a:prstGeom prst="roundRect">
              <a:avLst/>
            </a:prstGeom>
            <a:solidFill>
              <a:srgbClr val="0070C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s-E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Áreas de conocimiento</a:t>
              </a:r>
              <a:endParaRPr lang="en-GB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64976" y="1274511"/>
              <a:ext cx="299776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Ingeniería eléctrica</a:t>
              </a:r>
            </a:p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Protección y control de subestaciones eléctricas</a:t>
              </a:r>
            </a:p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Infraestructura eléctrica para recintos industriales</a:t>
              </a:r>
            </a:p>
            <a:p>
              <a:pPr marL="360000" lvl="1" indent="-171450" algn="just">
                <a:buClr>
                  <a:srgbClr val="00B0F0"/>
                </a:buClr>
                <a:buFont typeface="Arial" panose="020B0604020202020204" pitchFamily="34" charset="0"/>
                <a:buChar char="•"/>
              </a:pPr>
              <a:r>
                <a:rPr lang="es-ES" sz="900" dirty="0">
                  <a:latin typeface="Arial" panose="020B0604020202020204" pitchFamily="34" charset="0"/>
                  <a:cs typeface="Arial" panose="020B0604020202020204" pitchFamily="34" charset="0"/>
                </a:rPr>
                <a:t>Project Management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06" y="3532951"/>
            <a:ext cx="1885059" cy="25134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5030" y="3525042"/>
            <a:ext cx="2328236" cy="149814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4297" y="5084777"/>
            <a:ext cx="2284292" cy="979581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669283" y="2621207"/>
            <a:ext cx="4334400" cy="306467"/>
          </a:xfrm>
          <a:prstGeom prst="roundRect">
            <a:avLst/>
          </a:prstGeom>
          <a:solidFill>
            <a:srgbClr val="00B05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Trabajos realizados</a:t>
            </a:r>
            <a:endParaRPr lang="en-GB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374" y="4795752"/>
            <a:ext cx="2202778" cy="1239063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776" y="3786295"/>
            <a:ext cx="1681655" cy="99956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02950" y="3771272"/>
            <a:ext cx="1135736" cy="1014591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469" y="3771272"/>
            <a:ext cx="1269211" cy="225637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99221" y="4796601"/>
            <a:ext cx="624975" cy="123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186</Words>
  <Application>Microsoft Office PowerPoint</Application>
  <PresentationFormat>Presentación en pantalla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Black</vt:lpstr>
      <vt:lpstr>Arial Narrow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Marina Garcia Gonzalez</cp:lastModifiedBy>
  <cp:revision>69</cp:revision>
  <cp:lastPrinted>2017-03-02T18:07:47Z</cp:lastPrinted>
  <dcterms:created xsi:type="dcterms:W3CDTF">2017-02-14T12:01:31Z</dcterms:created>
  <dcterms:modified xsi:type="dcterms:W3CDTF">2018-02-07T16:04:49Z</dcterms:modified>
</cp:coreProperties>
</file>