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3650" r:id="rId2"/>
    <p:sldMasterId id="2147483651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30275213" cy="42803763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53">
          <p15:clr>
            <a:srgbClr val="A4A3A4"/>
          </p15:clr>
        </p15:guide>
        <p15:guide id="2" orient="horz" pos="24328">
          <p15:clr>
            <a:srgbClr val="A4A3A4"/>
          </p15:clr>
        </p15:guide>
        <p15:guide id="3" pos="-1319">
          <p15:clr>
            <a:srgbClr val="A4A3A4"/>
          </p15:clr>
        </p15:guide>
        <p15:guide id="4" pos="5663">
          <p15:clr>
            <a:srgbClr val="A4A3A4"/>
          </p15:clr>
        </p15:guide>
        <p15:guide id="5" pos="6027">
          <p15:clr>
            <a:srgbClr val="A4A3A4"/>
          </p15:clr>
        </p15:guide>
        <p15:guide id="6" pos="20354">
          <p15:clr>
            <a:srgbClr val="A4A3A4"/>
          </p15:clr>
        </p15:guide>
        <p15:guide id="7" pos="13008">
          <p15:clr>
            <a:srgbClr val="A4A3A4"/>
          </p15:clr>
        </p15:guide>
        <p15:guide id="8" pos="133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3425" userDrawn="1">
          <p15:clr>
            <a:srgbClr val="A4A3A4"/>
          </p15:clr>
        </p15:guide>
        <p15:guide id="2" pos="9698" userDrawn="1">
          <p15:clr>
            <a:srgbClr val="A4A3A4"/>
          </p15:clr>
        </p15:guide>
        <p15:guide id="3" orient="horz" pos="3225" userDrawn="1">
          <p15:clr>
            <a:srgbClr val="A4A3A4"/>
          </p15:clr>
        </p15:guide>
        <p15:guide id="4" pos="223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Podadera" initials="IPA" lastIdx="8" clrIdx="0">
    <p:extLst/>
  </p:cmAuthor>
  <p:cmAuthor id="2" name="Ivan" initials="I" lastIdx="4" clrIdx="1"/>
  <p:cmAuthor id="3" name="acel4" initials="a" lastIdx="0" clrIdx="2"/>
  <p:cmAuthor id="4" name="Joaquín B. González" initials="JBG" lastIdx="1" clrIdx="3">
    <p:extLst>
      <p:ext uri="{19B8F6BF-5375-455C-9EA6-DF929625EA0E}">
        <p15:presenceInfo xmlns:p15="http://schemas.microsoft.com/office/powerpoint/2012/main" userId="cd48fdf2c0fa4f1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29E"/>
    <a:srgbClr val="FFFF99"/>
    <a:srgbClr val="FFFF66"/>
    <a:srgbClr val="A32638"/>
    <a:srgbClr val="0053A1"/>
    <a:srgbClr val="EBC447"/>
    <a:srgbClr val="9999FF"/>
    <a:srgbClr val="EBB047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5" autoAdjust="0"/>
    <p:restoredTop sz="94772" autoAdjust="0"/>
  </p:normalViewPr>
  <p:slideViewPr>
    <p:cSldViewPr snapToGrid="0" snapToObjects="1">
      <p:cViewPr>
        <p:scale>
          <a:sx n="50" d="100"/>
          <a:sy n="50" d="100"/>
        </p:scale>
        <p:origin x="-2052" y="-9648"/>
      </p:cViewPr>
      <p:guideLst>
        <p:guide orient="horz" pos="5453"/>
        <p:guide orient="horz" pos="24328"/>
        <p:guide pos="-1319"/>
        <p:guide pos="5663"/>
        <p:guide pos="6027"/>
        <p:guide pos="20354"/>
        <p:guide pos="13008"/>
        <p:guide pos="133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2358" y="-78"/>
      </p:cViewPr>
      <p:guideLst>
        <p:guide orient="horz" pos="13425"/>
        <p:guide pos="9698"/>
        <p:guide orient="horz" pos="3225"/>
        <p:guide pos="223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7C7382-A16A-41B9-AFC5-D44B3727798E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98C1612-AC5B-4E35-BE2B-E16A6B76123C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Interface</a:t>
          </a:r>
          <a:endParaRPr lang="en-GB" dirty="0">
            <a:solidFill>
              <a:srgbClr val="0053A1"/>
            </a:solidFill>
          </a:endParaRPr>
        </a:p>
      </dgm:t>
    </dgm:pt>
    <dgm:pt modelId="{73CCB665-C4E6-4C23-B525-4ED5A07FE9AA}" type="parTrans" cxnId="{BE84033C-CC4F-4767-B880-0BA1F0A07B18}">
      <dgm:prSet/>
      <dgm:spPr/>
      <dgm:t>
        <a:bodyPr/>
        <a:lstStyle/>
        <a:p>
          <a:endParaRPr lang="en-GB"/>
        </a:p>
      </dgm:t>
    </dgm:pt>
    <dgm:pt modelId="{19E04921-9A3B-4EC8-BE7E-DD670EBE758F}" type="sibTrans" cxnId="{BE84033C-CC4F-4767-B880-0BA1F0A07B18}">
      <dgm:prSet/>
      <dgm:spPr/>
      <dgm:t>
        <a:bodyPr/>
        <a:lstStyle/>
        <a:p>
          <a:endParaRPr lang="en-GB"/>
        </a:p>
      </dgm:t>
    </dgm:pt>
    <dgm:pt modelId="{8D5EBA52-128D-446E-9188-6D3C1DC0410F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Math </a:t>
          </a:r>
          <a:br>
            <a:rPr lang="en-GB" dirty="0" smtClean="0">
              <a:solidFill>
                <a:srgbClr val="0053A1"/>
              </a:solidFill>
            </a:rPr>
          </a:br>
          <a:r>
            <a:rPr lang="en-GB" dirty="0" smtClean="0">
              <a:solidFill>
                <a:srgbClr val="0053A1"/>
              </a:solidFill>
            </a:rPr>
            <a:t>Data manipulation</a:t>
          </a:r>
          <a:br>
            <a:rPr lang="en-GB" dirty="0" smtClean="0">
              <a:solidFill>
                <a:srgbClr val="0053A1"/>
              </a:solidFill>
            </a:rPr>
          </a:br>
          <a:r>
            <a:rPr lang="en-GB" dirty="0" smtClean="0">
              <a:solidFill>
                <a:srgbClr val="0053A1"/>
              </a:solidFill>
            </a:rPr>
            <a:t>Algorithm</a:t>
          </a:r>
          <a:endParaRPr lang="en-GB" dirty="0">
            <a:solidFill>
              <a:srgbClr val="0053A1"/>
            </a:solidFill>
          </a:endParaRPr>
        </a:p>
      </dgm:t>
    </dgm:pt>
    <dgm:pt modelId="{DCDFB3DD-8A53-4BEE-86A8-D54BCAD751A0}" type="parTrans" cxnId="{A2B735C3-2E72-464A-897B-E7004C552184}">
      <dgm:prSet/>
      <dgm:spPr/>
      <dgm:t>
        <a:bodyPr/>
        <a:lstStyle/>
        <a:p>
          <a:endParaRPr lang="en-GB"/>
        </a:p>
      </dgm:t>
    </dgm:pt>
    <dgm:pt modelId="{A13A9355-7F4B-429C-92C2-BC9A18B4204C}" type="sibTrans" cxnId="{A2B735C3-2E72-464A-897B-E7004C552184}">
      <dgm:prSet/>
      <dgm:spPr/>
      <dgm:t>
        <a:bodyPr/>
        <a:lstStyle/>
        <a:p>
          <a:endParaRPr lang="en-GB"/>
        </a:p>
      </dgm:t>
    </dgm:pt>
    <dgm:pt modelId="{DF4C221D-BA4A-4DBD-B5DF-0AF7352668EA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Instrument control</a:t>
          </a:r>
          <a:endParaRPr lang="en-GB" dirty="0">
            <a:solidFill>
              <a:srgbClr val="0053A1"/>
            </a:solidFill>
          </a:endParaRPr>
        </a:p>
      </dgm:t>
    </dgm:pt>
    <dgm:pt modelId="{9D6EB20B-8D54-415B-A5BB-5FA6287726A0}" type="parTrans" cxnId="{76FCFE1E-6F13-4B97-9D3B-04B9A7DA62F2}">
      <dgm:prSet/>
      <dgm:spPr/>
      <dgm:t>
        <a:bodyPr/>
        <a:lstStyle/>
        <a:p>
          <a:endParaRPr lang="en-GB"/>
        </a:p>
      </dgm:t>
    </dgm:pt>
    <dgm:pt modelId="{88125DF1-5C66-433E-8460-26C86BA5E8E6}" type="sibTrans" cxnId="{76FCFE1E-6F13-4B97-9D3B-04B9A7DA62F2}">
      <dgm:prSet/>
      <dgm:spPr/>
      <dgm:t>
        <a:bodyPr/>
        <a:lstStyle/>
        <a:p>
          <a:endParaRPr lang="en-GB"/>
        </a:p>
      </dgm:t>
    </dgm:pt>
    <dgm:pt modelId="{2F99DC5F-12A9-48C4-BA7A-45BE3F0A618B}" type="pres">
      <dgm:prSet presAssocID="{D67C7382-A16A-41B9-AFC5-D44B372779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8F9EEB7-5B6B-492D-9C0C-3F3BA63E7FA4}" type="pres">
      <dgm:prSet presAssocID="{098C1612-AC5B-4E35-BE2B-E16A6B76123C}" presName="circ1" presStyleLbl="vennNode1" presStyleIdx="0" presStyleCnt="3" custLinFactNeighborX="-10431" custLinFactNeighborY="31527"/>
      <dgm:spPr/>
      <dgm:t>
        <a:bodyPr/>
        <a:lstStyle/>
        <a:p>
          <a:endParaRPr lang="en-GB"/>
        </a:p>
      </dgm:t>
    </dgm:pt>
    <dgm:pt modelId="{22F34651-DD27-42E3-B153-1E0D2F9ADF5C}" type="pres">
      <dgm:prSet presAssocID="{098C1612-AC5B-4E35-BE2B-E16A6B76123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8EA29B-C88B-4ABD-A5AB-9A8D1FA9A9CD}" type="pres">
      <dgm:prSet presAssocID="{8D5EBA52-128D-446E-9188-6D3C1DC0410F}" presName="circ2" presStyleLbl="vennNode1" presStyleIdx="1" presStyleCnt="3" custScaleX="145493" custLinFactNeighborX="-25466" custLinFactNeighborY="-26020"/>
      <dgm:spPr/>
      <dgm:t>
        <a:bodyPr/>
        <a:lstStyle/>
        <a:p>
          <a:endParaRPr lang="en-GB"/>
        </a:p>
      </dgm:t>
    </dgm:pt>
    <dgm:pt modelId="{BB006541-110F-4CE7-A10A-9C9AFDF11E54}" type="pres">
      <dgm:prSet presAssocID="{8D5EBA52-128D-446E-9188-6D3C1DC0410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E3D6CD-71A2-4AF1-82F2-38A1B8C6FD8B}" type="pres">
      <dgm:prSet presAssocID="{DF4C221D-BA4A-4DBD-B5DF-0AF7352668EA}" presName="circ3" presStyleLbl="vennNode1" presStyleIdx="2" presStyleCnt="3" custLinFactNeighborX="22713" custLinFactNeighborY="-8721"/>
      <dgm:spPr/>
      <dgm:t>
        <a:bodyPr/>
        <a:lstStyle/>
        <a:p>
          <a:endParaRPr lang="en-GB"/>
        </a:p>
      </dgm:t>
    </dgm:pt>
    <dgm:pt modelId="{EB78527A-3284-4A73-BB79-298B0BCA90E9}" type="pres">
      <dgm:prSet presAssocID="{DF4C221D-BA4A-4DBD-B5DF-0AF7352668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B735C3-2E72-464A-897B-E7004C552184}" srcId="{D67C7382-A16A-41B9-AFC5-D44B3727798E}" destId="{8D5EBA52-128D-446E-9188-6D3C1DC0410F}" srcOrd="1" destOrd="0" parTransId="{DCDFB3DD-8A53-4BEE-86A8-D54BCAD751A0}" sibTransId="{A13A9355-7F4B-429C-92C2-BC9A18B4204C}"/>
    <dgm:cxn modelId="{7FF2975A-E823-46A7-A92E-18F584B08809}" type="presOf" srcId="{DF4C221D-BA4A-4DBD-B5DF-0AF7352668EA}" destId="{D5E3D6CD-71A2-4AF1-82F2-38A1B8C6FD8B}" srcOrd="0" destOrd="0" presId="urn:microsoft.com/office/officeart/2005/8/layout/venn1"/>
    <dgm:cxn modelId="{C9306A67-CABD-4D21-BF5F-1ED3FAA4BE97}" type="presOf" srcId="{098C1612-AC5B-4E35-BE2B-E16A6B76123C}" destId="{22F34651-DD27-42E3-B153-1E0D2F9ADF5C}" srcOrd="1" destOrd="0" presId="urn:microsoft.com/office/officeart/2005/8/layout/venn1"/>
    <dgm:cxn modelId="{49140960-8B64-4386-8FD7-EF202ADDEFD5}" type="presOf" srcId="{8D5EBA52-128D-446E-9188-6D3C1DC0410F}" destId="{BB006541-110F-4CE7-A10A-9C9AFDF11E54}" srcOrd="1" destOrd="0" presId="urn:microsoft.com/office/officeart/2005/8/layout/venn1"/>
    <dgm:cxn modelId="{BE84033C-CC4F-4767-B880-0BA1F0A07B18}" srcId="{D67C7382-A16A-41B9-AFC5-D44B3727798E}" destId="{098C1612-AC5B-4E35-BE2B-E16A6B76123C}" srcOrd="0" destOrd="0" parTransId="{73CCB665-C4E6-4C23-B525-4ED5A07FE9AA}" sibTransId="{19E04921-9A3B-4EC8-BE7E-DD670EBE758F}"/>
    <dgm:cxn modelId="{6BD2F196-003C-4D49-93EA-13463F5E96FD}" type="presOf" srcId="{098C1612-AC5B-4E35-BE2B-E16A6B76123C}" destId="{78F9EEB7-5B6B-492D-9C0C-3F3BA63E7FA4}" srcOrd="0" destOrd="0" presId="urn:microsoft.com/office/officeart/2005/8/layout/venn1"/>
    <dgm:cxn modelId="{888B4D9A-C17C-46E4-AFFB-8E2677F6ECFF}" type="presOf" srcId="{DF4C221D-BA4A-4DBD-B5DF-0AF7352668EA}" destId="{EB78527A-3284-4A73-BB79-298B0BCA90E9}" srcOrd="1" destOrd="0" presId="urn:microsoft.com/office/officeart/2005/8/layout/venn1"/>
    <dgm:cxn modelId="{99ABDE3D-A6CB-454E-8C1C-DB2A866D12B8}" type="presOf" srcId="{D67C7382-A16A-41B9-AFC5-D44B3727798E}" destId="{2F99DC5F-12A9-48C4-BA7A-45BE3F0A618B}" srcOrd="0" destOrd="0" presId="urn:microsoft.com/office/officeart/2005/8/layout/venn1"/>
    <dgm:cxn modelId="{76FCFE1E-6F13-4B97-9D3B-04B9A7DA62F2}" srcId="{D67C7382-A16A-41B9-AFC5-D44B3727798E}" destId="{DF4C221D-BA4A-4DBD-B5DF-0AF7352668EA}" srcOrd="2" destOrd="0" parTransId="{9D6EB20B-8D54-415B-A5BB-5FA6287726A0}" sibTransId="{88125DF1-5C66-433E-8460-26C86BA5E8E6}"/>
    <dgm:cxn modelId="{228E7CBC-AF16-4BC0-B4D1-A2DDE7608BF7}" type="presOf" srcId="{8D5EBA52-128D-446E-9188-6D3C1DC0410F}" destId="{D58EA29B-C88B-4ABD-A5AB-9A8D1FA9A9CD}" srcOrd="0" destOrd="0" presId="urn:microsoft.com/office/officeart/2005/8/layout/venn1"/>
    <dgm:cxn modelId="{DE5C3420-FEFD-4927-AC95-4FC200AB5FBF}" type="presParOf" srcId="{2F99DC5F-12A9-48C4-BA7A-45BE3F0A618B}" destId="{78F9EEB7-5B6B-492D-9C0C-3F3BA63E7FA4}" srcOrd="0" destOrd="0" presId="urn:microsoft.com/office/officeart/2005/8/layout/venn1"/>
    <dgm:cxn modelId="{C03D875C-577B-459F-A447-76B3262A2DF3}" type="presParOf" srcId="{2F99DC5F-12A9-48C4-BA7A-45BE3F0A618B}" destId="{22F34651-DD27-42E3-B153-1E0D2F9ADF5C}" srcOrd="1" destOrd="0" presId="urn:microsoft.com/office/officeart/2005/8/layout/venn1"/>
    <dgm:cxn modelId="{320BA313-E14D-4646-B546-32C5315486A5}" type="presParOf" srcId="{2F99DC5F-12A9-48C4-BA7A-45BE3F0A618B}" destId="{D58EA29B-C88B-4ABD-A5AB-9A8D1FA9A9CD}" srcOrd="2" destOrd="0" presId="urn:microsoft.com/office/officeart/2005/8/layout/venn1"/>
    <dgm:cxn modelId="{36F76EDE-0915-4FFE-8D86-0D737393AC21}" type="presParOf" srcId="{2F99DC5F-12A9-48C4-BA7A-45BE3F0A618B}" destId="{BB006541-110F-4CE7-A10A-9C9AFDF11E54}" srcOrd="3" destOrd="0" presId="urn:microsoft.com/office/officeart/2005/8/layout/venn1"/>
    <dgm:cxn modelId="{89014F0D-62D4-484A-ADA4-5CBF3F0CB726}" type="presParOf" srcId="{2F99DC5F-12A9-48C4-BA7A-45BE3F0A618B}" destId="{D5E3D6CD-71A2-4AF1-82F2-38A1B8C6FD8B}" srcOrd="4" destOrd="0" presId="urn:microsoft.com/office/officeart/2005/8/layout/venn1"/>
    <dgm:cxn modelId="{07F51D1A-E1C9-4499-B733-09505DBC46FB}" type="presParOf" srcId="{2F99DC5F-12A9-48C4-BA7A-45BE3F0A618B}" destId="{EB78527A-3284-4A73-BB79-298B0BCA90E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7C7382-A16A-41B9-AFC5-D44B3727798E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98C1612-AC5B-4E35-BE2B-E16A6B76123C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Interface</a:t>
          </a:r>
          <a:endParaRPr lang="en-GB" dirty="0">
            <a:solidFill>
              <a:srgbClr val="0053A1"/>
            </a:solidFill>
          </a:endParaRPr>
        </a:p>
      </dgm:t>
    </dgm:pt>
    <dgm:pt modelId="{73CCB665-C4E6-4C23-B525-4ED5A07FE9AA}" type="parTrans" cxnId="{BE84033C-CC4F-4767-B880-0BA1F0A07B18}">
      <dgm:prSet/>
      <dgm:spPr/>
      <dgm:t>
        <a:bodyPr/>
        <a:lstStyle/>
        <a:p>
          <a:endParaRPr lang="en-GB"/>
        </a:p>
      </dgm:t>
    </dgm:pt>
    <dgm:pt modelId="{19E04921-9A3B-4EC8-BE7E-DD670EBE758F}" type="sibTrans" cxnId="{BE84033C-CC4F-4767-B880-0BA1F0A07B18}">
      <dgm:prSet/>
      <dgm:spPr/>
      <dgm:t>
        <a:bodyPr/>
        <a:lstStyle/>
        <a:p>
          <a:endParaRPr lang="en-GB"/>
        </a:p>
      </dgm:t>
    </dgm:pt>
    <dgm:pt modelId="{8D5EBA52-128D-446E-9188-6D3C1DC0410F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Math </a:t>
          </a:r>
          <a:br>
            <a:rPr lang="en-GB" dirty="0" smtClean="0">
              <a:solidFill>
                <a:srgbClr val="0053A1"/>
              </a:solidFill>
            </a:rPr>
          </a:br>
          <a:r>
            <a:rPr lang="en-GB" dirty="0" smtClean="0">
              <a:solidFill>
                <a:srgbClr val="0053A1"/>
              </a:solidFill>
            </a:rPr>
            <a:t>Data manipulation</a:t>
          </a:r>
          <a:br>
            <a:rPr lang="en-GB" dirty="0" smtClean="0">
              <a:solidFill>
                <a:srgbClr val="0053A1"/>
              </a:solidFill>
            </a:rPr>
          </a:br>
          <a:r>
            <a:rPr lang="en-GB" dirty="0" smtClean="0">
              <a:solidFill>
                <a:srgbClr val="0053A1"/>
              </a:solidFill>
            </a:rPr>
            <a:t>Algorithm</a:t>
          </a:r>
          <a:endParaRPr lang="en-GB" dirty="0">
            <a:solidFill>
              <a:srgbClr val="0053A1"/>
            </a:solidFill>
          </a:endParaRPr>
        </a:p>
      </dgm:t>
    </dgm:pt>
    <dgm:pt modelId="{DCDFB3DD-8A53-4BEE-86A8-D54BCAD751A0}" type="parTrans" cxnId="{A2B735C3-2E72-464A-897B-E7004C552184}">
      <dgm:prSet/>
      <dgm:spPr/>
      <dgm:t>
        <a:bodyPr/>
        <a:lstStyle/>
        <a:p>
          <a:endParaRPr lang="en-GB"/>
        </a:p>
      </dgm:t>
    </dgm:pt>
    <dgm:pt modelId="{A13A9355-7F4B-429C-92C2-BC9A18B4204C}" type="sibTrans" cxnId="{A2B735C3-2E72-464A-897B-E7004C552184}">
      <dgm:prSet/>
      <dgm:spPr/>
      <dgm:t>
        <a:bodyPr/>
        <a:lstStyle/>
        <a:p>
          <a:endParaRPr lang="en-GB"/>
        </a:p>
      </dgm:t>
    </dgm:pt>
    <dgm:pt modelId="{DF4C221D-BA4A-4DBD-B5DF-0AF7352668EA}">
      <dgm:prSet phldrT="[Text]"/>
      <dgm:spPr/>
      <dgm:t>
        <a:bodyPr/>
        <a:lstStyle/>
        <a:p>
          <a:r>
            <a:rPr lang="en-GB" dirty="0" smtClean="0">
              <a:solidFill>
                <a:srgbClr val="0053A1"/>
              </a:solidFill>
            </a:rPr>
            <a:t>Instrument control</a:t>
          </a:r>
          <a:endParaRPr lang="en-GB" dirty="0">
            <a:solidFill>
              <a:srgbClr val="0053A1"/>
            </a:solidFill>
          </a:endParaRPr>
        </a:p>
      </dgm:t>
    </dgm:pt>
    <dgm:pt modelId="{9D6EB20B-8D54-415B-A5BB-5FA6287726A0}" type="parTrans" cxnId="{76FCFE1E-6F13-4B97-9D3B-04B9A7DA62F2}">
      <dgm:prSet/>
      <dgm:spPr/>
      <dgm:t>
        <a:bodyPr/>
        <a:lstStyle/>
        <a:p>
          <a:endParaRPr lang="en-GB"/>
        </a:p>
      </dgm:t>
    </dgm:pt>
    <dgm:pt modelId="{88125DF1-5C66-433E-8460-26C86BA5E8E6}" type="sibTrans" cxnId="{76FCFE1E-6F13-4B97-9D3B-04B9A7DA62F2}">
      <dgm:prSet/>
      <dgm:spPr/>
      <dgm:t>
        <a:bodyPr/>
        <a:lstStyle/>
        <a:p>
          <a:endParaRPr lang="en-GB"/>
        </a:p>
      </dgm:t>
    </dgm:pt>
    <dgm:pt modelId="{2F99DC5F-12A9-48C4-BA7A-45BE3F0A618B}" type="pres">
      <dgm:prSet presAssocID="{D67C7382-A16A-41B9-AFC5-D44B372779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8F9EEB7-5B6B-492D-9C0C-3F3BA63E7FA4}" type="pres">
      <dgm:prSet presAssocID="{098C1612-AC5B-4E35-BE2B-E16A6B76123C}" presName="circ1" presStyleLbl="vennNode1" presStyleIdx="0" presStyleCnt="3"/>
      <dgm:spPr/>
      <dgm:t>
        <a:bodyPr/>
        <a:lstStyle/>
        <a:p>
          <a:endParaRPr lang="en-GB"/>
        </a:p>
      </dgm:t>
    </dgm:pt>
    <dgm:pt modelId="{22F34651-DD27-42E3-B153-1E0D2F9ADF5C}" type="pres">
      <dgm:prSet presAssocID="{098C1612-AC5B-4E35-BE2B-E16A6B76123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8EA29B-C88B-4ABD-A5AB-9A8D1FA9A9CD}" type="pres">
      <dgm:prSet presAssocID="{8D5EBA52-128D-446E-9188-6D3C1DC0410F}" presName="circ2" presStyleLbl="vennNode1" presStyleIdx="1" presStyleCnt="3" custScaleX="128372"/>
      <dgm:spPr/>
      <dgm:t>
        <a:bodyPr/>
        <a:lstStyle/>
        <a:p>
          <a:endParaRPr lang="en-GB"/>
        </a:p>
      </dgm:t>
    </dgm:pt>
    <dgm:pt modelId="{BB006541-110F-4CE7-A10A-9C9AFDF11E54}" type="pres">
      <dgm:prSet presAssocID="{8D5EBA52-128D-446E-9188-6D3C1DC0410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5E3D6CD-71A2-4AF1-82F2-38A1B8C6FD8B}" type="pres">
      <dgm:prSet presAssocID="{DF4C221D-BA4A-4DBD-B5DF-0AF7352668EA}" presName="circ3" presStyleLbl="vennNode1" presStyleIdx="2" presStyleCnt="3"/>
      <dgm:spPr/>
      <dgm:t>
        <a:bodyPr/>
        <a:lstStyle/>
        <a:p>
          <a:endParaRPr lang="en-GB"/>
        </a:p>
      </dgm:t>
    </dgm:pt>
    <dgm:pt modelId="{EB78527A-3284-4A73-BB79-298B0BCA90E9}" type="pres">
      <dgm:prSet presAssocID="{DF4C221D-BA4A-4DBD-B5DF-0AF7352668E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B735C3-2E72-464A-897B-E7004C552184}" srcId="{D67C7382-A16A-41B9-AFC5-D44B3727798E}" destId="{8D5EBA52-128D-446E-9188-6D3C1DC0410F}" srcOrd="1" destOrd="0" parTransId="{DCDFB3DD-8A53-4BEE-86A8-D54BCAD751A0}" sibTransId="{A13A9355-7F4B-429C-92C2-BC9A18B4204C}"/>
    <dgm:cxn modelId="{B05B61B2-9047-4A50-A25C-0F13F03F3717}" type="presOf" srcId="{098C1612-AC5B-4E35-BE2B-E16A6B76123C}" destId="{78F9EEB7-5B6B-492D-9C0C-3F3BA63E7FA4}" srcOrd="0" destOrd="0" presId="urn:microsoft.com/office/officeart/2005/8/layout/venn1"/>
    <dgm:cxn modelId="{BE84033C-CC4F-4767-B880-0BA1F0A07B18}" srcId="{D67C7382-A16A-41B9-AFC5-D44B3727798E}" destId="{098C1612-AC5B-4E35-BE2B-E16A6B76123C}" srcOrd="0" destOrd="0" parTransId="{73CCB665-C4E6-4C23-B525-4ED5A07FE9AA}" sibTransId="{19E04921-9A3B-4EC8-BE7E-DD670EBE758F}"/>
    <dgm:cxn modelId="{63B0FA82-943C-4C8F-90E4-79055475E701}" type="presOf" srcId="{DF4C221D-BA4A-4DBD-B5DF-0AF7352668EA}" destId="{D5E3D6CD-71A2-4AF1-82F2-38A1B8C6FD8B}" srcOrd="0" destOrd="0" presId="urn:microsoft.com/office/officeart/2005/8/layout/venn1"/>
    <dgm:cxn modelId="{08F0424B-93B3-4DEB-AC00-350A2DE85B92}" type="presOf" srcId="{098C1612-AC5B-4E35-BE2B-E16A6B76123C}" destId="{22F34651-DD27-42E3-B153-1E0D2F9ADF5C}" srcOrd="1" destOrd="0" presId="urn:microsoft.com/office/officeart/2005/8/layout/venn1"/>
    <dgm:cxn modelId="{9AC5835E-BDBD-407B-A2E2-0029E4BD7863}" type="presOf" srcId="{DF4C221D-BA4A-4DBD-B5DF-0AF7352668EA}" destId="{EB78527A-3284-4A73-BB79-298B0BCA90E9}" srcOrd="1" destOrd="0" presId="urn:microsoft.com/office/officeart/2005/8/layout/venn1"/>
    <dgm:cxn modelId="{76FCFE1E-6F13-4B97-9D3B-04B9A7DA62F2}" srcId="{D67C7382-A16A-41B9-AFC5-D44B3727798E}" destId="{DF4C221D-BA4A-4DBD-B5DF-0AF7352668EA}" srcOrd="2" destOrd="0" parTransId="{9D6EB20B-8D54-415B-A5BB-5FA6287726A0}" sibTransId="{88125DF1-5C66-433E-8460-26C86BA5E8E6}"/>
    <dgm:cxn modelId="{74926395-AC9D-4A9D-A35D-988AE482B863}" type="presOf" srcId="{8D5EBA52-128D-446E-9188-6D3C1DC0410F}" destId="{D58EA29B-C88B-4ABD-A5AB-9A8D1FA9A9CD}" srcOrd="0" destOrd="0" presId="urn:microsoft.com/office/officeart/2005/8/layout/venn1"/>
    <dgm:cxn modelId="{C95A8DB0-7762-40C4-978D-ABCFCDA80496}" type="presOf" srcId="{8D5EBA52-128D-446E-9188-6D3C1DC0410F}" destId="{BB006541-110F-4CE7-A10A-9C9AFDF11E54}" srcOrd="1" destOrd="0" presId="urn:microsoft.com/office/officeart/2005/8/layout/venn1"/>
    <dgm:cxn modelId="{E107C1AF-8B9E-42E2-9ABC-9EEEA3A068CC}" type="presOf" srcId="{D67C7382-A16A-41B9-AFC5-D44B3727798E}" destId="{2F99DC5F-12A9-48C4-BA7A-45BE3F0A618B}" srcOrd="0" destOrd="0" presId="urn:microsoft.com/office/officeart/2005/8/layout/venn1"/>
    <dgm:cxn modelId="{3C15DE6C-F2EC-461A-8DB5-EE928D566778}" type="presParOf" srcId="{2F99DC5F-12A9-48C4-BA7A-45BE3F0A618B}" destId="{78F9EEB7-5B6B-492D-9C0C-3F3BA63E7FA4}" srcOrd="0" destOrd="0" presId="urn:microsoft.com/office/officeart/2005/8/layout/venn1"/>
    <dgm:cxn modelId="{745B46F2-D243-4BE0-B26A-C09161D0B7B7}" type="presParOf" srcId="{2F99DC5F-12A9-48C4-BA7A-45BE3F0A618B}" destId="{22F34651-DD27-42E3-B153-1E0D2F9ADF5C}" srcOrd="1" destOrd="0" presId="urn:microsoft.com/office/officeart/2005/8/layout/venn1"/>
    <dgm:cxn modelId="{61D6B4AE-2023-42DD-8A22-0C65BBDEC982}" type="presParOf" srcId="{2F99DC5F-12A9-48C4-BA7A-45BE3F0A618B}" destId="{D58EA29B-C88B-4ABD-A5AB-9A8D1FA9A9CD}" srcOrd="2" destOrd="0" presId="urn:microsoft.com/office/officeart/2005/8/layout/venn1"/>
    <dgm:cxn modelId="{0FEC641E-AFCF-4C37-9E44-EE174FE74591}" type="presParOf" srcId="{2F99DC5F-12A9-48C4-BA7A-45BE3F0A618B}" destId="{BB006541-110F-4CE7-A10A-9C9AFDF11E54}" srcOrd="3" destOrd="0" presId="urn:microsoft.com/office/officeart/2005/8/layout/venn1"/>
    <dgm:cxn modelId="{B1B4F39B-F9BB-4B72-A68C-B0965AA41C50}" type="presParOf" srcId="{2F99DC5F-12A9-48C4-BA7A-45BE3F0A618B}" destId="{D5E3D6CD-71A2-4AF1-82F2-38A1B8C6FD8B}" srcOrd="4" destOrd="0" presId="urn:microsoft.com/office/officeart/2005/8/layout/venn1"/>
    <dgm:cxn modelId="{05F04D21-2729-42DF-9670-986996C889B4}" type="presParOf" srcId="{2F99DC5F-12A9-48C4-BA7A-45BE3F0A618B}" destId="{EB78527A-3284-4A73-BB79-298B0BCA90E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9EEB7-5B6B-492D-9C0C-3F3BA63E7FA4}">
      <dsp:nvSpPr>
        <dsp:cNvPr id="0" name=""/>
        <dsp:cNvSpPr/>
      </dsp:nvSpPr>
      <dsp:spPr>
        <a:xfrm>
          <a:off x="182046" y="210528"/>
          <a:ext cx="626380" cy="6263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dirty="0" smtClean="0">
              <a:solidFill>
                <a:srgbClr val="0053A1"/>
              </a:solidFill>
            </a:rPr>
            <a:t>Interface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265563" y="320145"/>
        <a:ext cx="459345" cy="281871"/>
      </dsp:txXfrm>
    </dsp:sp>
    <dsp:sp modelId="{D58EA29B-C88B-4ABD-A5AB-9A8D1FA9A9CD}">
      <dsp:nvSpPr>
        <dsp:cNvPr id="0" name=""/>
        <dsp:cNvSpPr/>
      </dsp:nvSpPr>
      <dsp:spPr>
        <a:xfrm>
          <a:off x="171409" y="241553"/>
          <a:ext cx="911340" cy="6263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dirty="0" smtClean="0">
              <a:solidFill>
                <a:srgbClr val="0053A1"/>
              </a:solidFill>
            </a:rPr>
            <a:t>Math </a:t>
          </a:r>
          <a:br>
            <a:rPr lang="en-GB" sz="600" kern="1200" dirty="0" smtClean="0">
              <a:solidFill>
                <a:srgbClr val="0053A1"/>
              </a:solidFill>
            </a:rPr>
          </a:br>
          <a:r>
            <a:rPr lang="en-GB" sz="600" kern="1200" dirty="0" smtClean="0">
              <a:solidFill>
                <a:srgbClr val="0053A1"/>
              </a:solidFill>
            </a:rPr>
            <a:t>Data manipulation</a:t>
          </a:r>
          <a:br>
            <a:rPr lang="en-GB" sz="600" kern="1200" dirty="0" smtClean="0">
              <a:solidFill>
                <a:srgbClr val="0053A1"/>
              </a:solidFill>
            </a:rPr>
          </a:br>
          <a:r>
            <a:rPr lang="en-GB" sz="600" kern="1200" dirty="0" smtClean="0">
              <a:solidFill>
                <a:srgbClr val="0053A1"/>
              </a:solidFill>
            </a:rPr>
            <a:t>Algorithm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450127" y="403368"/>
        <a:ext cx="546804" cy="344509"/>
      </dsp:txXfrm>
    </dsp:sp>
    <dsp:sp modelId="{D5E3D6CD-71A2-4AF1-82F2-38A1B8C6FD8B}">
      <dsp:nvSpPr>
        <dsp:cNvPr id="0" name=""/>
        <dsp:cNvSpPr/>
      </dsp:nvSpPr>
      <dsp:spPr>
        <a:xfrm>
          <a:off x="163635" y="349910"/>
          <a:ext cx="626380" cy="6263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600" kern="1200" dirty="0" smtClean="0">
              <a:solidFill>
                <a:srgbClr val="0053A1"/>
              </a:solidFill>
            </a:rPr>
            <a:t>Instrument control</a:t>
          </a:r>
          <a:endParaRPr lang="en-GB" sz="600" kern="1200" dirty="0">
            <a:solidFill>
              <a:srgbClr val="0053A1"/>
            </a:solidFill>
          </a:endParaRPr>
        </a:p>
      </dsp:txBody>
      <dsp:txXfrm>
        <a:off x="222619" y="511725"/>
        <a:ext cx="375828" cy="34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F9EEB7-5B6B-492D-9C0C-3F3BA63E7FA4}">
      <dsp:nvSpPr>
        <dsp:cNvPr id="0" name=""/>
        <dsp:cNvSpPr/>
      </dsp:nvSpPr>
      <dsp:spPr>
        <a:xfrm>
          <a:off x="172258" y="26670"/>
          <a:ext cx="551795" cy="5517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 smtClean="0">
              <a:solidFill>
                <a:srgbClr val="0053A1"/>
              </a:solidFill>
            </a:rPr>
            <a:t>Interface</a:t>
          </a:r>
          <a:endParaRPr lang="en-GB" sz="500" kern="1200" dirty="0">
            <a:solidFill>
              <a:srgbClr val="0053A1"/>
            </a:solidFill>
          </a:endParaRPr>
        </a:p>
      </dsp:txBody>
      <dsp:txXfrm>
        <a:off x="245831" y="123234"/>
        <a:ext cx="404650" cy="248307"/>
      </dsp:txXfrm>
    </dsp:sp>
    <dsp:sp modelId="{D58EA29B-C88B-4ABD-A5AB-9A8D1FA9A9CD}">
      <dsp:nvSpPr>
        <dsp:cNvPr id="0" name=""/>
        <dsp:cNvSpPr/>
      </dsp:nvSpPr>
      <dsp:spPr>
        <a:xfrm>
          <a:off x="293086" y="371542"/>
          <a:ext cx="708350" cy="5517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 smtClean="0">
              <a:solidFill>
                <a:srgbClr val="0053A1"/>
              </a:solidFill>
            </a:rPr>
            <a:t>Math </a:t>
          </a:r>
          <a:br>
            <a:rPr lang="en-GB" sz="500" kern="1200" dirty="0" smtClean="0">
              <a:solidFill>
                <a:srgbClr val="0053A1"/>
              </a:solidFill>
            </a:rPr>
          </a:br>
          <a:r>
            <a:rPr lang="en-GB" sz="500" kern="1200" dirty="0" smtClean="0">
              <a:solidFill>
                <a:srgbClr val="0053A1"/>
              </a:solidFill>
            </a:rPr>
            <a:t>Data manipulation</a:t>
          </a:r>
          <a:br>
            <a:rPr lang="en-GB" sz="500" kern="1200" dirty="0" smtClean="0">
              <a:solidFill>
                <a:srgbClr val="0053A1"/>
              </a:solidFill>
            </a:rPr>
          </a:br>
          <a:r>
            <a:rPr lang="en-GB" sz="500" kern="1200" dirty="0" smtClean="0">
              <a:solidFill>
                <a:srgbClr val="0053A1"/>
              </a:solidFill>
            </a:rPr>
            <a:t>Algorithm</a:t>
          </a:r>
          <a:endParaRPr lang="en-GB" sz="500" kern="1200" dirty="0">
            <a:solidFill>
              <a:srgbClr val="0053A1"/>
            </a:solidFill>
          </a:endParaRPr>
        </a:p>
      </dsp:txBody>
      <dsp:txXfrm>
        <a:off x="509724" y="514089"/>
        <a:ext cx="425010" cy="303487"/>
      </dsp:txXfrm>
    </dsp:sp>
    <dsp:sp modelId="{D5E3D6CD-71A2-4AF1-82F2-38A1B8C6FD8B}">
      <dsp:nvSpPr>
        <dsp:cNvPr id="0" name=""/>
        <dsp:cNvSpPr/>
      </dsp:nvSpPr>
      <dsp:spPr>
        <a:xfrm>
          <a:off x="-26847" y="371542"/>
          <a:ext cx="551795" cy="5517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00" kern="1200" dirty="0" smtClean="0">
              <a:solidFill>
                <a:srgbClr val="0053A1"/>
              </a:solidFill>
            </a:rPr>
            <a:t>Instrument control</a:t>
          </a:r>
          <a:endParaRPr lang="en-GB" sz="500" kern="1200" dirty="0">
            <a:solidFill>
              <a:srgbClr val="0053A1"/>
            </a:solidFill>
          </a:endParaRPr>
        </a:p>
      </dsp:txBody>
      <dsp:txXfrm>
        <a:off x="25112" y="514089"/>
        <a:ext cx="331077" cy="303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4" y="4"/>
            <a:ext cx="3078427" cy="511731"/>
          </a:xfrm>
          <a:prstGeom prst="rect">
            <a:avLst/>
          </a:prstGeom>
        </p:spPr>
        <p:txBody>
          <a:bodyPr vert="horz" lIns="95602" tIns="47800" rIns="95602" bIns="47800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3996" y="4"/>
            <a:ext cx="3078427" cy="511731"/>
          </a:xfrm>
          <a:prstGeom prst="rect">
            <a:avLst/>
          </a:prstGeom>
        </p:spPr>
        <p:txBody>
          <a:bodyPr vert="horz" lIns="95602" tIns="47800" rIns="95602" bIns="47800" rtlCol="0"/>
          <a:lstStyle>
            <a:lvl1pPr algn="r">
              <a:defRPr sz="1300"/>
            </a:lvl1pPr>
          </a:lstStyle>
          <a:p>
            <a:fld id="{D5AF55A8-BD45-427F-B685-63957A455E28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4" y="9721110"/>
            <a:ext cx="3078427" cy="511731"/>
          </a:xfrm>
          <a:prstGeom prst="rect">
            <a:avLst/>
          </a:prstGeom>
        </p:spPr>
        <p:txBody>
          <a:bodyPr vert="horz" lIns="95602" tIns="47800" rIns="95602" bIns="47800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3996" y="9721110"/>
            <a:ext cx="3078427" cy="511731"/>
          </a:xfrm>
          <a:prstGeom prst="rect">
            <a:avLst/>
          </a:prstGeom>
        </p:spPr>
        <p:txBody>
          <a:bodyPr vert="horz" lIns="95602" tIns="47800" rIns="95602" bIns="47800" rtlCol="0" anchor="b"/>
          <a:lstStyle>
            <a:lvl1pPr algn="r">
              <a:defRPr sz="1300"/>
            </a:lvl1pPr>
          </a:lstStyle>
          <a:p>
            <a:fld id="{1EF52225-3A9F-43BD-BE5B-C7F9D6101F3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1650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4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02" tIns="47800" rIns="95602" bIns="47800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6" y="4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02" tIns="47800" rIns="95602" bIns="4780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3925" y="766763"/>
            <a:ext cx="2716213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2"/>
            <a:ext cx="5683250" cy="460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02" tIns="47800" rIns="95602" bIns="47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72111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02" tIns="47800" rIns="95602" bIns="47800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6" y="9721110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02" tIns="47800" rIns="95602" bIns="4780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34DC9A4-5D97-477D-B3CE-485636319B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58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53110-1861-4ED8-8B99-577EC37E317C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3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51618" y="1655375"/>
            <a:ext cx="7229364" cy="40212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2191" y="1655375"/>
            <a:ext cx="21561260" cy="4021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0" y="6247763"/>
            <a:ext cx="337503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9374" y="6247763"/>
            <a:ext cx="337637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47613" y="1655375"/>
            <a:ext cx="7233369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6170" y="1655375"/>
            <a:ext cx="2157327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954" y="6247763"/>
            <a:ext cx="1448676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92882" y="6247763"/>
            <a:ext cx="1448809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06224" y="1655375"/>
            <a:ext cx="7274756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954" y="1655375"/>
            <a:ext cx="2170010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194" y="6236439"/>
            <a:ext cx="4587275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7632" y="6236439"/>
            <a:ext cx="4588610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6"/>
          <p:cNvSpPr>
            <a:spLocks noChangeArrowheads="1"/>
          </p:cNvSpPr>
          <p:nvPr/>
        </p:nvSpPr>
        <p:spPr bwMode="auto">
          <a:xfrm>
            <a:off x="0" y="0"/>
            <a:ext cx="30275213" cy="5291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3"/>
          <p:cNvSpPr>
            <a:spLocks noChangeArrowheads="1"/>
          </p:cNvSpPr>
          <p:nvPr/>
        </p:nvSpPr>
        <p:spPr bwMode="auto">
          <a:xfrm>
            <a:off x="644525" y="6242050"/>
            <a:ext cx="9321800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6243638"/>
            <a:ext cx="9304337" cy="3563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30" name="Rectangle 25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1" name="Rectangle 40"/>
          <p:cNvSpPr>
            <a:spLocks noChangeArrowheads="1"/>
          </p:cNvSpPr>
          <p:nvPr/>
        </p:nvSpPr>
        <p:spPr bwMode="auto">
          <a:xfrm>
            <a:off x="20259675" y="6242050"/>
            <a:ext cx="9321800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Rectangle 41"/>
          <p:cNvSpPr>
            <a:spLocks noChangeArrowheads="1"/>
          </p:cNvSpPr>
          <p:nvPr/>
        </p:nvSpPr>
        <p:spPr bwMode="auto">
          <a:xfrm>
            <a:off x="10452100" y="6242050"/>
            <a:ext cx="9320213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Text Box 14"/>
          <p:cNvSpPr txBox="1">
            <a:spLocks noChangeArrowheads="1"/>
          </p:cNvSpPr>
          <p:nvPr/>
        </p:nvSpPr>
        <p:spPr bwMode="auto">
          <a:xfrm>
            <a:off x="644525" y="42244963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46113" y="6248400"/>
            <a:ext cx="68802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6113" y="6264275"/>
            <a:ext cx="6880225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7926388" y="6248400"/>
            <a:ext cx="143224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22696488" y="6248400"/>
            <a:ext cx="68849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7" name="Text Box 14"/>
          <p:cNvSpPr txBox="1">
            <a:spLocks noChangeArrowheads="1"/>
          </p:cNvSpPr>
          <p:nvPr userDrawn="1"/>
        </p:nvSpPr>
        <p:spPr bwMode="auto">
          <a:xfrm>
            <a:off x="646113" y="42260838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7838" y="6248400"/>
            <a:ext cx="292242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8" y="6248400"/>
            <a:ext cx="29103637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9" name="Text Box 14"/>
          <p:cNvSpPr txBox="1">
            <a:spLocks noChangeArrowheads="1"/>
          </p:cNvSpPr>
          <p:nvPr userDrawn="1"/>
        </p:nvSpPr>
        <p:spPr bwMode="auto">
          <a:xfrm>
            <a:off x="477838" y="42244963"/>
            <a:ext cx="330835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diagramQuickStyle" Target="../diagrams/quickStyle1.xml"/><Relationship Id="rId21" Type="http://schemas.openxmlformats.org/officeDocument/2006/relationships/image" Target="../media/image19.jpg"/><Relationship Id="rId34" Type="http://schemas.openxmlformats.org/officeDocument/2006/relationships/image" Target="../media/image22.png"/><Relationship Id="rId42" Type="http://schemas.openxmlformats.org/officeDocument/2006/relationships/image" Target="../media/image30.jpeg"/><Relationship Id="rId47" Type="http://schemas.openxmlformats.org/officeDocument/2006/relationships/image" Target="../media/image35.emf"/><Relationship Id="rId50" Type="http://schemas.openxmlformats.org/officeDocument/2006/relationships/image" Target="../media/image38.jpeg"/><Relationship Id="rId55" Type="http://schemas.openxmlformats.org/officeDocument/2006/relationships/image" Target="../media/image43.jpeg"/><Relationship Id="rId63" Type="http://schemas.openxmlformats.org/officeDocument/2006/relationships/image" Target="../media/image5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29" Type="http://schemas.openxmlformats.org/officeDocument/2006/relationships/diagramData" Target="../diagrams/data2.xml"/><Relationship Id="rId11" Type="http://schemas.openxmlformats.org/officeDocument/2006/relationships/image" Target="../media/image9.PNG"/><Relationship Id="rId24" Type="http://schemas.openxmlformats.org/officeDocument/2006/relationships/diagramData" Target="../diagrams/data1.xml"/><Relationship Id="rId32" Type="http://schemas.openxmlformats.org/officeDocument/2006/relationships/diagramColors" Target="../diagrams/colors2.xml"/><Relationship Id="rId37" Type="http://schemas.openxmlformats.org/officeDocument/2006/relationships/image" Target="../media/image25.jpeg"/><Relationship Id="rId40" Type="http://schemas.openxmlformats.org/officeDocument/2006/relationships/image" Target="../media/image28.jpeg"/><Relationship Id="rId45" Type="http://schemas.openxmlformats.org/officeDocument/2006/relationships/image" Target="../media/image33.PNG"/><Relationship Id="rId53" Type="http://schemas.openxmlformats.org/officeDocument/2006/relationships/image" Target="../media/image41.jpeg"/><Relationship Id="rId58" Type="http://schemas.openxmlformats.org/officeDocument/2006/relationships/image" Target="../media/image46.jpeg"/><Relationship Id="rId66" Type="http://schemas.openxmlformats.org/officeDocument/2006/relationships/image" Target="../media/image54.jpg"/><Relationship Id="rId5" Type="http://schemas.openxmlformats.org/officeDocument/2006/relationships/image" Target="../media/image3.jpg"/><Relationship Id="rId61" Type="http://schemas.openxmlformats.org/officeDocument/2006/relationships/image" Target="../media/image49.png"/><Relationship Id="rId19" Type="http://schemas.openxmlformats.org/officeDocument/2006/relationships/image" Target="../media/image17.jp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diagramColors" Target="../diagrams/colors1.xml"/><Relationship Id="rId30" Type="http://schemas.openxmlformats.org/officeDocument/2006/relationships/diagramLayout" Target="../diagrams/layout2.xml"/><Relationship Id="rId35" Type="http://schemas.openxmlformats.org/officeDocument/2006/relationships/image" Target="../media/image23.jpg"/><Relationship Id="rId43" Type="http://schemas.openxmlformats.org/officeDocument/2006/relationships/image" Target="../media/image31.jpeg"/><Relationship Id="rId48" Type="http://schemas.openxmlformats.org/officeDocument/2006/relationships/image" Target="../media/image36.jpeg"/><Relationship Id="rId56" Type="http://schemas.openxmlformats.org/officeDocument/2006/relationships/image" Target="../media/image44.jpeg"/><Relationship Id="rId64" Type="http://schemas.openxmlformats.org/officeDocument/2006/relationships/image" Target="../media/image52.png"/><Relationship Id="rId8" Type="http://schemas.openxmlformats.org/officeDocument/2006/relationships/image" Target="../media/image6.jpeg"/><Relationship Id="rId51" Type="http://schemas.openxmlformats.org/officeDocument/2006/relationships/image" Target="../media/image39.jpeg"/><Relationship Id="rId3" Type="http://schemas.openxmlformats.org/officeDocument/2006/relationships/image" Target="../media/image1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5" Type="http://schemas.openxmlformats.org/officeDocument/2006/relationships/diagramLayout" Target="../diagrams/layout1.xml"/><Relationship Id="rId33" Type="http://schemas.microsoft.com/office/2007/relationships/diagramDrawing" Target="../diagrams/drawing2.xml"/><Relationship Id="rId38" Type="http://schemas.openxmlformats.org/officeDocument/2006/relationships/image" Target="../media/image26.png"/><Relationship Id="rId46" Type="http://schemas.openxmlformats.org/officeDocument/2006/relationships/image" Target="../media/image34.png"/><Relationship Id="rId59" Type="http://schemas.openxmlformats.org/officeDocument/2006/relationships/image" Target="../media/image47.jpeg"/><Relationship Id="rId67" Type="http://schemas.openxmlformats.org/officeDocument/2006/relationships/image" Target="../media/image55.png"/><Relationship Id="rId20" Type="http://schemas.openxmlformats.org/officeDocument/2006/relationships/image" Target="../media/image18.png"/><Relationship Id="rId41" Type="http://schemas.openxmlformats.org/officeDocument/2006/relationships/image" Target="../media/image29.jpeg"/><Relationship Id="rId54" Type="http://schemas.openxmlformats.org/officeDocument/2006/relationships/image" Target="../media/image42.jpeg"/><Relationship Id="rId6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microsoft.com/office/2007/relationships/diagramDrawing" Target="../diagrams/drawing1.xml"/><Relationship Id="rId36" Type="http://schemas.openxmlformats.org/officeDocument/2006/relationships/image" Target="../media/image24.png"/><Relationship Id="rId49" Type="http://schemas.openxmlformats.org/officeDocument/2006/relationships/image" Target="../media/image37.jpeg"/><Relationship Id="rId57" Type="http://schemas.openxmlformats.org/officeDocument/2006/relationships/image" Target="../media/image45.jpeg"/><Relationship Id="rId10" Type="http://schemas.openxmlformats.org/officeDocument/2006/relationships/image" Target="../media/image8.PNG"/><Relationship Id="rId31" Type="http://schemas.openxmlformats.org/officeDocument/2006/relationships/diagramQuickStyle" Target="../diagrams/quickStyle2.xml"/><Relationship Id="rId44" Type="http://schemas.openxmlformats.org/officeDocument/2006/relationships/image" Target="../media/image32.png"/><Relationship Id="rId52" Type="http://schemas.openxmlformats.org/officeDocument/2006/relationships/image" Target="../media/image40.jpeg"/><Relationship Id="rId60" Type="http://schemas.openxmlformats.org/officeDocument/2006/relationships/image" Target="../media/image48.png"/><Relationship Id="rId65" Type="http://schemas.openxmlformats.org/officeDocument/2006/relationships/image" Target="../media/image53.pn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3" Type="http://schemas.openxmlformats.org/officeDocument/2006/relationships/image" Target="../media/image11.jpeg"/><Relationship Id="rId18" Type="http://schemas.openxmlformats.org/officeDocument/2006/relationships/image" Target="../media/image16.jpg"/><Relationship Id="rId3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1724" y="39828231"/>
            <a:ext cx="4402169" cy="2651125"/>
          </a:xfrm>
          <a:prstGeom prst="rect">
            <a:avLst/>
          </a:prstGeom>
        </p:spPr>
      </p:pic>
      <p:sp>
        <p:nvSpPr>
          <p:cNvPr id="14" name="Rectángulo redondeado 13"/>
          <p:cNvSpPr/>
          <p:nvPr/>
        </p:nvSpPr>
        <p:spPr bwMode="auto">
          <a:xfrm>
            <a:off x="342513" y="5412686"/>
            <a:ext cx="26759692" cy="26090466"/>
          </a:xfrm>
          <a:custGeom>
            <a:avLst/>
            <a:gdLst>
              <a:gd name="connsiteX0" fmla="*/ 0 w 14881036"/>
              <a:gd name="connsiteY0" fmla="*/ 2480222 h 22138387"/>
              <a:gd name="connsiteX1" fmla="*/ 2480222 w 14881036"/>
              <a:gd name="connsiteY1" fmla="*/ 0 h 22138387"/>
              <a:gd name="connsiteX2" fmla="*/ 12400814 w 14881036"/>
              <a:gd name="connsiteY2" fmla="*/ 0 h 22138387"/>
              <a:gd name="connsiteX3" fmla="*/ 14881036 w 14881036"/>
              <a:gd name="connsiteY3" fmla="*/ 2480222 h 22138387"/>
              <a:gd name="connsiteX4" fmla="*/ 14881036 w 14881036"/>
              <a:gd name="connsiteY4" fmla="*/ 19658165 h 22138387"/>
              <a:gd name="connsiteX5" fmla="*/ 12400814 w 14881036"/>
              <a:gd name="connsiteY5" fmla="*/ 22138387 h 22138387"/>
              <a:gd name="connsiteX6" fmla="*/ 2480222 w 14881036"/>
              <a:gd name="connsiteY6" fmla="*/ 22138387 h 22138387"/>
              <a:gd name="connsiteX7" fmla="*/ 0 w 14881036"/>
              <a:gd name="connsiteY7" fmla="*/ 19658165 h 22138387"/>
              <a:gd name="connsiteX8" fmla="*/ 0 w 14881036"/>
              <a:gd name="connsiteY8" fmla="*/ 2480222 h 22138387"/>
              <a:gd name="connsiteX0" fmla="*/ 0 w 15047290"/>
              <a:gd name="connsiteY0" fmla="*/ 5515616 h 25173781"/>
              <a:gd name="connsiteX1" fmla="*/ 2480222 w 15047290"/>
              <a:gd name="connsiteY1" fmla="*/ 3035394 h 25173781"/>
              <a:gd name="connsiteX2" fmla="*/ 12400814 w 15047290"/>
              <a:gd name="connsiteY2" fmla="*/ 3035394 h 25173781"/>
              <a:gd name="connsiteX3" fmla="*/ 15047290 w 15047290"/>
              <a:gd name="connsiteY3" fmla="*/ 278598 h 25173781"/>
              <a:gd name="connsiteX4" fmla="*/ 14881036 w 15047290"/>
              <a:gd name="connsiteY4" fmla="*/ 22693559 h 25173781"/>
              <a:gd name="connsiteX5" fmla="*/ 12400814 w 15047290"/>
              <a:gd name="connsiteY5" fmla="*/ 25173781 h 25173781"/>
              <a:gd name="connsiteX6" fmla="*/ 2480222 w 15047290"/>
              <a:gd name="connsiteY6" fmla="*/ 25173781 h 25173781"/>
              <a:gd name="connsiteX7" fmla="*/ 0 w 15047290"/>
              <a:gd name="connsiteY7" fmla="*/ 22693559 h 25173781"/>
              <a:gd name="connsiteX8" fmla="*/ 0 w 15047290"/>
              <a:gd name="connsiteY8" fmla="*/ 5515616 h 25173781"/>
              <a:gd name="connsiteX0" fmla="*/ 0 w 21432977"/>
              <a:gd name="connsiteY0" fmla="*/ 5515616 h 25173781"/>
              <a:gd name="connsiteX1" fmla="*/ 2480222 w 21432977"/>
              <a:gd name="connsiteY1" fmla="*/ 3035394 h 25173781"/>
              <a:gd name="connsiteX2" fmla="*/ 12400814 w 21432977"/>
              <a:gd name="connsiteY2" fmla="*/ 3035394 h 25173781"/>
              <a:gd name="connsiteX3" fmla="*/ 15047290 w 21432977"/>
              <a:gd name="connsiteY3" fmla="*/ 278598 h 25173781"/>
              <a:gd name="connsiteX4" fmla="*/ 14881036 w 21432977"/>
              <a:gd name="connsiteY4" fmla="*/ 22693559 h 25173781"/>
              <a:gd name="connsiteX5" fmla="*/ 12400814 w 21432977"/>
              <a:gd name="connsiteY5" fmla="*/ 25173781 h 25173781"/>
              <a:gd name="connsiteX6" fmla="*/ 2480222 w 21432977"/>
              <a:gd name="connsiteY6" fmla="*/ 25173781 h 25173781"/>
              <a:gd name="connsiteX7" fmla="*/ 0 w 21432977"/>
              <a:gd name="connsiteY7" fmla="*/ 22693559 h 25173781"/>
              <a:gd name="connsiteX8" fmla="*/ 0 w 21432977"/>
              <a:gd name="connsiteY8" fmla="*/ 5515616 h 25173781"/>
              <a:gd name="connsiteX0" fmla="*/ 0 w 23214931"/>
              <a:gd name="connsiteY0" fmla="*/ 6948330 h 26606495"/>
              <a:gd name="connsiteX1" fmla="*/ 2480222 w 23214931"/>
              <a:gd name="connsiteY1" fmla="*/ 4468108 h 26606495"/>
              <a:gd name="connsiteX2" fmla="*/ 12400814 w 23214931"/>
              <a:gd name="connsiteY2" fmla="*/ 4468108 h 26606495"/>
              <a:gd name="connsiteX3" fmla="*/ 17374854 w 23214931"/>
              <a:gd name="connsiteY3" fmla="*/ 215021 h 26606495"/>
              <a:gd name="connsiteX4" fmla="*/ 14881036 w 23214931"/>
              <a:gd name="connsiteY4" fmla="*/ 24126273 h 26606495"/>
              <a:gd name="connsiteX5" fmla="*/ 12400814 w 23214931"/>
              <a:gd name="connsiteY5" fmla="*/ 26606495 h 26606495"/>
              <a:gd name="connsiteX6" fmla="*/ 2480222 w 23214931"/>
              <a:gd name="connsiteY6" fmla="*/ 26606495 h 26606495"/>
              <a:gd name="connsiteX7" fmla="*/ 0 w 23214931"/>
              <a:gd name="connsiteY7" fmla="*/ 24126273 h 26606495"/>
              <a:gd name="connsiteX8" fmla="*/ 0 w 23214931"/>
              <a:gd name="connsiteY8" fmla="*/ 6948330 h 26606495"/>
              <a:gd name="connsiteX0" fmla="*/ 0 w 23214931"/>
              <a:gd name="connsiteY0" fmla="*/ 6806930 h 26465095"/>
              <a:gd name="connsiteX1" fmla="*/ 2480222 w 23214931"/>
              <a:gd name="connsiteY1" fmla="*/ 4326708 h 26465095"/>
              <a:gd name="connsiteX2" fmla="*/ 12400814 w 23214931"/>
              <a:gd name="connsiteY2" fmla="*/ 4326708 h 26465095"/>
              <a:gd name="connsiteX3" fmla="*/ 17374854 w 23214931"/>
              <a:gd name="connsiteY3" fmla="*/ 73621 h 26465095"/>
              <a:gd name="connsiteX4" fmla="*/ 14881036 w 23214931"/>
              <a:gd name="connsiteY4" fmla="*/ 23984873 h 26465095"/>
              <a:gd name="connsiteX5" fmla="*/ 12400814 w 23214931"/>
              <a:gd name="connsiteY5" fmla="*/ 26465095 h 26465095"/>
              <a:gd name="connsiteX6" fmla="*/ 2480222 w 23214931"/>
              <a:gd name="connsiteY6" fmla="*/ 26465095 h 26465095"/>
              <a:gd name="connsiteX7" fmla="*/ 0 w 23214931"/>
              <a:gd name="connsiteY7" fmla="*/ 23984873 h 26465095"/>
              <a:gd name="connsiteX8" fmla="*/ 0 w 23214931"/>
              <a:gd name="connsiteY8" fmla="*/ 6806930 h 26465095"/>
              <a:gd name="connsiteX0" fmla="*/ 0 w 21424686"/>
              <a:gd name="connsiteY0" fmla="*/ 6733313 h 26391478"/>
              <a:gd name="connsiteX1" fmla="*/ 2480222 w 21424686"/>
              <a:gd name="connsiteY1" fmla="*/ 4253091 h 26391478"/>
              <a:gd name="connsiteX2" fmla="*/ 12400814 w 21424686"/>
              <a:gd name="connsiteY2" fmla="*/ 4253091 h 26391478"/>
              <a:gd name="connsiteX3" fmla="*/ 17374854 w 21424686"/>
              <a:gd name="connsiteY3" fmla="*/ 4 h 26391478"/>
              <a:gd name="connsiteX4" fmla="*/ 14881036 w 21424686"/>
              <a:gd name="connsiteY4" fmla="*/ 23911256 h 26391478"/>
              <a:gd name="connsiteX5" fmla="*/ 12400814 w 21424686"/>
              <a:gd name="connsiteY5" fmla="*/ 26391478 h 26391478"/>
              <a:gd name="connsiteX6" fmla="*/ 2480222 w 21424686"/>
              <a:gd name="connsiteY6" fmla="*/ 26391478 h 26391478"/>
              <a:gd name="connsiteX7" fmla="*/ 0 w 21424686"/>
              <a:gd name="connsiteY7" fmla="*/ 23911256 h 26391478"/>
              <a:gd name="connsiteX8" fmla="*/ 0 w 21424686"/>
              <a:gd name="connsiteY8" fmla="*/ 6733313 h 26391478"/>
              <a:gd name="connsiteX0" fmla="*/ 0 w 17641464"/>
              <a:gd name="connsiteY0" fmla="*/ 6733309 h 26391474"/>
              <a:gd name="connsiteX1" fmla="*/ 2480222 w 17641464"/>
              <a:gd name="connsiteY1" fmla="*/ 4253087 h 26391474"/>
              <a:gd name="connsiteX2" fmla="*/ 12400814 w 17641464"/>
              <a:gd name="connsiteY2" fmla="*/ 4253087 h 26391474"/>
              <a:gd name="connsiteX3" fmla="*/ 17374854 w 17641464"/>
              <a:gd name="connsiteY3" fmla="*/ 0 h 26391474"/>
              <a:gd name="connsiteX4" fmla="*/ 15462221 w 17641464"/>
              <a:gd name="connsiteY4" fmla="*/ 11453378 h 26391474"/>
              <a:gd name="connsiteX5" fmla="*/ 14881036 w 17641464"/>
              <a:gd name="connsiteY5" fmla="*/ 23911252 h 26391474"/>
              <a:gd name="connsiteX6" fmla="*/ 12400814 w 17641464"/>
              <a:gd name="connsiteY6" fmla="*/ 26391474 h 26391474"/>
              <a:gd name="connsiteX7" fmla="*/ 2480222 w 17641464"/>
              <a:gd name="connsiteY7" fmla="*/ 26391474 h 26391474"/>
              <a:gd name="connsiteX8" fmla="*/ 0 w 17641464"/>
              <a:gd name="connsiteY8" fmla="*/ 23911252 h 26391474"/>
              <a:gd name="connsiteX9" fmla="*/ 0 w 17641464"/>
              <a:gd name="connsiteY9" fmla="*/ 6733309 h 26391474"/>
              <a:gd name="connsiteX0" fmla="*/ 0 w 29101676"/>
              <a:gd name="connsiteY0" fmla="*/ 6733309 h 26391474"/>
              <a:gd name="connsiteX1" fmla="*/ 2480222 w 29101676"/>
              <a:gd name="connsiteY1" fmla="*/ 4253087 h 26391474"/>
              <a:gd name="connsiteX2" fmla="*/ 12400814 w 29101676"/>
              <a:gd name="connsiteY2" fmla="*/ 4253087 h 26391474"/>
              <a:gd name="connsiteX3" fmla="*/ 17374854 w 29101676"/>
              <a:gd name="connsiteY3" fmla="*/ 0 h 26391474"/>
              <a:gd name="connsiteX4" fmla="*/ 29095094 w 29101676"/>
              <a:gd name="connsiteY4" fmla="*/ 1228724 h 26391474"/>
              <a:gd name="connsiteX5" fmla="*/ 15462221 w 29101676"/>
              <a:gd name="connsiteY5" fmla="*/ 11453378 h 26391474"/>
              <a:gd name="connsiteX6" fmla="*/ 14881036 w 29101676"/>
              <a:gd name="connsiteY6" fmla="*/ 23911252 h 26391474"/>
              <a:gd name="connsiteX7" fmla="*/ 12400814 w 29101676"/>
              <a:gd name="connsiteY7" fmla="*/ 26391474 h 26391474"/>
              <a:gd name="connsiteX8" fmla="*/ 2480222 w 29101676"/>
              <a:gd name="connsiteY8" fmla="*/ 26391474 h 26391474"/>
              <a:gd name="connsiteX9" fmla="*/ 0 w 29101676"/>
              <a:gd name="connsiteY9" fmla="*/ 23911252 h 26391474"/>
              <a:gd name="connsiteX10" fmla="*/ 0 w 29101676"/>
              <a:gd name="connsiteY10" fmla="*/ 6733309 h 26391474"/>
              <a:gd name="connsiteX0" fmla="*/ 0 w 29610214"/>
              <a:gd name="connsiteY0" fmla="*/ 6733309 h 26391474"/>
              <a:gd name="connsiteX1" fmla="*/ 2480222 w 29610214"/>
              <a:gd name="connsiteY1" fmla="*/ 4253087 h 26391474"/>
              <a:gd name="connsiteX2" fmla="*/ 12400814 w 29610214"/>
              <a:gd name="connsiteY2" fmla="*/ 4253087 h 26391474"/>
              <a:gd name="connsiteX3" fmla="*/ 17374854 w 29610214"/>
              <a:gd name="connsiteY3" fmla="*/ 0 h 26391474"/>
              <a:gd name="connsiteX4" fmla="*/ 29095094 w 29610214"/>
              <a:gd name="connsiteY4" fmla="*/ 1228724 h 26391474"/>
              <a:gd name="connsiteX5" fmla="*/ 28097567 w 29610214"/>
              <a:gd name="connsiteY5" fmla="*/ 9624578 h 26391474"/>
              <a:gd name="connsiteX6" fmla="*/ 15462221 w 29610214"/>
              <a:gd name="connsiteY6" fmla="*/ 11453378 h 26391474"/>
              <a:gd name="connsiteX7" fmla="*/ 14881036 w 29610214"/>
              <a:gd name="connsiteY7" fmla="*/ 23911252 h 26391474"/>
              <a:gd name="connsiteX8" fmla="*/ 12400814 w 29610214"/>
              <a:gd name="connsiteY8" fmla="*/ 26391474 h 26391474"/>
              <a:gd name="connsiteX9" fmla="*/ 2480222 w 29610214"/>
              <a:gd name="connsiteY9" fmla="*/ 26391474 h 26391474"/>
              <a:gd name="connsiteX10" fmla="*/ 0 w 29610214"/>
              <a:gd name="connsiteY10" fmla="*/ 23911252 h 26391474"/>
              <a:gd name="connsiteX11" fmla="*/ 0 w 29610214"/>
              <a:gd name="connsiteY11" fmla="*/ 6733309 h 26391474"/>
              <a:gd name="connsiteX0" fmla="*/ 0 w 29610214"/>
              <a:gd name="connsiteY0" fmla="*/ 6733309 h 26391474"/>
              <a:gd name="connsiteX1" fmla="*/ 2480222 w 29610214"/>
              <a:gd name="connsiteY1" fmla="*/ 4253087 h 26391474"/>
              <a:gd name="connsiteX2" fmla="*/ 12400814 w 29610214"/>
              <a:gd name="connsiteY2" fmla="*/ 4253087 h 26391474"/>
              <a:gd name="connsiteX3" fmla="*/ 17374854 w 29610214"/>
              <a:gd name="connsiteY3" fmla="*/ 0 h 26391474"/>
              <a:gd name="connsiteX4" fmla="*/ 29095094 w 29610214"/>
              <a:gd name="connsiteY4" fmla="*/ 1228724 h 26391474"/>
              <a:gd name="connsiteX5" fmla="*/ 28097567 w 29610214"/>
              <a:gd name="connsiteY5" fmla="*/ 9624578 h 26391474"/>
              <a:gd name="connsiteX6" fmla="*/ 17706657 w 29610214"/>
              <a:gd name="connsiteY6" fmla="*/ 9873960 h 26391474"/>
              <a:gd name="connsiteX7" fmla="*/ 15462221 w 29610214"/>
              <a:gd name="connsiteY7" fmla="*/ 11453378 h 26391474"/>
              <a:gd name="connsiteX8" fmla="*/ 14881036 w 29610214"/>
              <a:gd name="connsiteY8" fmla="*/ 23911252 h 26391474"/>
              <a:gd name="connsiteX9" fmla="*/ 12400814 w 29610214"/>
              <a:gd name="connsiteY9" fmla="*/ 26391474 h 26391474"/>
              <a:gd name="connsiteX10" fmla="*/ 2480222 w 29610214"/>
              <a:gd name="connsiteY10" fmla="*/ 26391474 h 26391474"/>
              <a:gd name="connsiteX11" fmla="*/ 0 w 29610214"/>
              <a:gd name="connsiteY11" fmla="*/ 23911252 h 26391474"/>
              <a:gd name="connsiteX12" fmla="*/ 0 w 29610214"/>
              <a:gd name="connsiteY12" fmla="*/ 6733309 h 26391474"/>
              <a:gd name="connsiteX0" fmla="*/ 0 w 29610214"/>
              <a:gd name="connsiteY0" fmla="*/ 6733309 h 26391474"/>
              <a:gd name="connsiteX1" fmla="*/ 2480222 w 29610214"/>
              <a:gd name="connsiteY1" fmla="*/ 4253087 h 26391474"/>
              <a:gd name="connsiteX2" fmla="*/ 12400814 w 29610214"/>
              <a:gd name="connsiteY2" fmla="*/ 4253087 h 26391474"/>
              <a:gd name="connsiteX3" fmla="*/ 17374854 w 29610214"/>
              <a:gd name="connsiteY3" fmla="*/ 0 h 26391474"/>
              <a:gd name="connsiteX4" fmla="*/ 29095094 w 29610214"/>
              <a:gd name="connsiteY4" fmla="*/ 1228724 h 26391474"/>
              <a:gd name="connsiteX5" fmla="*/ 28097567 w 29610214"/>
              <a:gd name="connsiteY5" fmla="*/ 9624578 h 26391474"/>
              <a:gd name="connsiteX6" fmla="*/ 17706656 w 29610214"/>
              <a:gd name="connsiteY6" fmla="*/ 9957087 h 26391474"/>
              <a:gd name="connsiteX7" fmla="*/ 15462221 w 29610214"/>
              <a:gd name="connsiteY7" fmla="*/ 11453378 h 26391474"/>
              <a:gd name="connsiteX8" fmla="*/ 14881036 w 29610214"/>
              <a:gd name="connsiteY8" fmla="*/ 23911252 h 26391474"/>
              <a:gd name="connsiteX9" fmla="*/ 12400814 w 29610214"/>
              <a:gd name="connsiteY9" fmla="*/ 26391474 h 26391474"/>
              <a:gd name="connsiteX10" fmla="*/ 2480222 w 29610214"/>
              <a:gd name="connsiteY10" fmla="*/ 26391474 h 26391474"/>
              <a:gd name="connsiteX11" fmla="*/ 0 w 29610214"/>
              <a:gd name="connsiteY11" fmla="*/ 23911252 h 26391474"/>
              <a:gd name="connsiteX12" fmla="*/ 0 w 29610214"/>
              <a:gd name="connsiteY12" fmla="*/ 6733309 h 26391474"/>
              <a:gd name="connsiteX0" fmla="*/ 0 w 30087340"/>
              <a:gd name="connsiteY0" fmla="*/ 6733309 h 26391474"/>
              <a:gd name="connsiteX1" fmla="*/ 2480222 w 30087340"/>
              <a:gd name="connsiteY1" fmla="*/ 4253087 h 26391474"/>
              <a:gd name="connsiteX2" fmla="*/ 12400814 w 30087340"/>
              <a:gd name="connsiteY2" fmla="*/ 4253087 h 26391474"/>
              <a:gd name="connsiteX3" fmla="*/ 17374854 w 30087340"/>
              <a:gd name="connsiteY3" fmla="*/ 0 h 26391474"/>
              <a:gd name="connsiteX4" fmla="*/ 29095094 w 30087340"/>
              <a:gd name="connsiteY4" fmla="*/ 1228724 h 26391474"/>
              <a:gd name="connsiteX5" fmla="*/ 29258667 w 30087340"/>
              <a:gd name="connsiteY5" fmla="*/ 4720925 h 26391474"/>
              <a:gd name="connsiteX6" fmla="*/ 28097567 w 30087340"/>
              <a:gd name="connsiteY6" fmla="*/ 9624578 h 26391474"/>
              <a:gd name="connsiteX7" fmla="*/ 17706656 w 30087340"/>
              <a:gd name="connsiteY7" fmla="*/ 9957087 h 26391474"/>
              <a:gd name="connsiteX8" fmla="*/ 15462221 w 30087340"/>
              <a:gd name="connsiteY8" fmla="*/ 11453378 h 26391474"/>
              <a:gd name="connsiteX9" fmla="*/ 14881036 w 30087340"/>
              <a:gd name="connsiteY9" fmla="*/ 23911252 h 26391474"/>
              <a:gd name="connsiteX10" fmla="*/ 12400814 w 30087340"/>
              <a:gd name="connsiteY10" fmla="*/ 26391474 h 26391474"/>
              <a:gd name="connsiteX11" fmla="*/ 2480222 w 30087340"/>
              <a:gd name="connsiteY11" fmla="*/ 26391474 h 26391474"/>
              <a:gd name="connsiteX12" fmla="*/ 0 w 30087340"/>
              <a:gd name="connsiteY12" fmla="*/ 23911252 h 26391474"/>
              <a:gd name="connsiteX13" fmla="*/ 0 w 30087340"/>
              <a:gd name="connsiteY13" fmla="*/ 6733309 h 26391474"/>
              <a:gd name="connsiteX0" fmla="*/ 0 w 30022554"/>
              <a:gd name="connsiteY0" fmla="*/ 6733309 h 26391474"/>
              <a:gd name="connsiteX1" fmla="*/ 2480222 w 30022554"/>
              <a:gd name="connsiteY1" fmla="*/ 4253087 h 26391474"/>
              <a:gd name="connsiteX2" fmla="*/ 12400814 w 30022554"/>
              <a:gd name="connsiteY2" fmla="*/ 4253087 h 26391474"/>
              <a:gd name="connsiteX3" fmla="*/ 17374854 w 30022554"/>
              <a:gd name="connsiteY3" fmla="*/ 0 h 26391474"/>
              <a:gd name="connsiteX4" fmla="*/ 29095094 w 30022554"/>
              <a:gd name="connsiteY4" fmla="*/ 1228724 h 26391474"/>
              <a:gd name="connsiteX5" fmla="*/ 29258667 w 30022554"/>
              <a:gd name="connsiteY5" fmla="*/ 4720925 h 26391474"/>
              <a:gd name="connsiteX6" fmla="*/ 28097567 w 30022554"/>
              <a:gd name="connsiteY6" fmla="*/ 9624578 h 26391474"/>
              <a:gd name="connsiteX7" fmla="*/ 17706656 w 30022554"/>
              <a:gd name="connsiteY7" fmla="*/ 9957087 h 26391474"/>
              <a:gd name="connsiteX8" fmla="*/ 15462221 w 30022554"/>
              <a:gd name="connsiteY8" fmla="*/ 11453378 h 26391474"/>
              <a:gd name="connsiteX9" fmla="*/ 14881036 w 30022554"/>
              <a:gd name="connsiteY9" fmla="*/ 23911252 h 26391474"/>
              <a:gd name="connsiteX10" fmla="*/ 12400814 w 30022554"/>
              <a:gd name="connsiteY10" fmla="*/ 26391474 h 26391474"/>
              <a:gd name="connsiteX11" fmla="*/ 2480222 w 30022554"/>
              <a:gd name="connsiteY11" fmla="*/ 26391474 h 26391474"/>
              <a:gd name="connsiteX12" fmla="*/ 0 w 30022554"/>
              <a:gd name="connsiteY12" fmla="*/ 23911252 h 26391474"/>
              <a:gd name="connsiteX13" fmla="*/ 0 w 30022554"/>
              <a:gd name="connsiteY13" fmla="*/ 6733309 h 26391474"/>
              <a:gd name="connsiteX0" fmla="*/ 0 w 29815613"/>
              <a:gd name="connsiteY0" fmla="*/ 6733309 h 26391474"/>
              <a:gd name="connsiteX1" fmla="*/ 2480222 w 29815613"/>
              <a:gd name="connsiteY1" fmla="*/ 4253087 h 26391474"/>
              <a:gd name="connsiteX2" fmla="*/ 12400814 w 29815613"/>
              <a:gd name="connsiteY2" fmla="*/ 4253087 h 26391474"/>
              <a:gd name="connsiteX3" fmla="*/ 17374854 w 29815613"/>
              <a:gd name="connsiteY3" fmla="*/ 0 h 26391474"/>
              <a:gd name="connsiteX4" fmla="*/ 28800126 w 29815613"/>
              <a:gd name="connsiteY4" fmla="*/ 4844592 h 26391474"/>
              <a:gd name="connsiteX5" fmla="*/ 29258667 w 29815613"/>
              <a:gd name="connsiteY5" fmla="*/ 4720925 h 26391474"/>
              <a:gd name="connsiteX6" fmla="*/ 28097567 w 29815613"/>
              <a:gd name="connsiteY6" fmla="*/ 9624578 h 26391474"/>
              <a:gd name="connsiteX7" fmla="*/ 17706656 w 29815613"/>
              <a:gd name="connsiteY7" fmla="*/ 9957087 h 26391474"/>
              <a:gd name="connsiteX8" fmla="*/ 15462221 w 29815613"/>
              <a:gd name="connsiteY8" fmla="*/ 11453378 h 26391474"/>
              <a:gd name="connsiteX9" fmla="*/ 14881036 w 29815613"/>
              <a:gd name="connsiteY9" fmla="*/ 23911252 h 26391474"/>
              <a:gd name="connsiteX10" fmla="*/ 12400814 w 29815613"/>
              <a:gd name="connsiteY10" fmla="*/ 26391474 h 26391474"/>
              <a:gd name="connsiteX11" fmla="*/ 2480222 w 29815613"/>
              <a:gd name="connsiteY11" fmla="*/ 26391474 h 26391474"/>
              <a:gd name="connsiteX12" fmla="*/ 0 w 29815613"/>
              <a:gd name="connsiteY12" fmla="*/ 23911252 h 26391474"/>
              <a:gd name="connsiteX13" fmla="*/ 0 w 29815613"/>
              <a:gd name="connsiteY13" fmla="*/ 6733309 h 26391474"/>
              <a:gd name="connsiteX0" fmla="*/ 0 w 29815613"/>
              <a:gd name="connsiteY0" fmla="*/ 6733309 h 26391474"/>
              <a:gd name="connsiteX1" fmla="*/ 2480222 w 29815613"/>
              <a:gd name="connsiteY1" fmla="*/ 4253087 h 26391474"/>
              <a:gd name="connsiteX2" fmla="*/ 12400814 w 29815613"/>
              <a:gd name="connsiteY2" fmla="*/ 4253087 h 26391474"/>
              <a:gd name="connsiteX3" fmla="*/ 17374854 w 29815613"/>
              <a:gd name="connsiteY3" fmla="*/ 0 h 26391474"/>
              <a:gd name="connsiteX4" fmla="*/ 28800126 w 29815613"/>
              <a:gd name="connsiteY4" fmla="*/ 4844592 h 26391474"/>
              <a:gd name="connsiteX5" fmla="*/ 29258668 w 29815613"/>
              <a:gd name="connsiteY5" fmla="*/ 4720926 h 26391474"/>
              <a:gd name="connsiteX6" fmla="*/ 28097567 w 29815613"/>
              <a:gd name="connsiteY6" fmla="*/ 9624578 h 26391474"/>
              <a:gd name="connsiteX7" fmla="*/ 17706656 w 29815613"/>
              <a:gd name="connsiteY7" fmla="*/ 9957087 h 26391474"/>
              <a:gd name="connsiteX8" fmla="*/ 15462221 w 29815613"/>
              <a:gd name="connsiteY8" fmla="*/ 11453378 h 26391474"/>
              <a:gd name="connsiteX9" fmla="*/ 14881036 w 29815613"/>
              <a:gd name="connsiteY9" fmla="*/ 23911252 h 26391474"/>
              <a:gd name="connsiteX10" fmla="*/ 12400814 w 29815613"/>
              <a:gd name="connsiteY10" fmla="*/ 26391474 h 26391474"/>
              <a:gd name="connsiteX11" fmla="*/ 2480222 w 29815613"/>
              <a:gd name="connsiteY11" fmla="*/ 26391474 h 26391474"/>
              <a:gd name="connsiteX12" fmla="*/ 0 w 29815613"/>
              <a:gd name="connsiteY12" fmla="*/ 23911252 h 26391474"/>
              <a:gd name="connsiteX13" fmla="*/ 0 w 29815613"/>
              <a:gd name="connsiteY13" fmla="*/ 6733309 h 26391474"/>
              <a:gd name="connsiteX0" fmla="*/ 0 w 29545938"/>
              <a:gd name="connsiteY0" fmla="*/ 6733309 h 26391474"/>
              <a:gd name="connsiteX1" fmla="*/ 2480222 w 29545938"/>
              <a:gd name="connsiteY1" fmla="*/ 4253087 h 26391474"/>
              <a:gd name="connsiteX2" fmla="*/ 12400814 w 29545938"/>
              <a:gd name="connsiteY2" fmla="*/ 4253087 h 26391474"/>
              <a:gd name="connsiteX3" fmla="*/ 17374854 w 29545938"/>
              <a:gd name="connsiteY3" fmla="*/ 0 h 26391474"/>
              <a:gd name="connsiteX4" fmla="*/ 28800126 w 29545938"/>
              <a:gd name="connsiteY4" fmla="*/ 4844592 h 26391474"/>
              <a:gd name="connsiteX5" fmla="*/ 28137791 w 29545938"/>
              <a:gd name="connsiteY5" fmla="*/ 4981269 h 26391474"/>
              <a:gd name="connsiteX6" fmla="*/ 28097567 w 29545938"/>
              <a:gd name="connsiteY6" fmla="*/ 9624578 h 26391474"/>
              <a:gd name="connsiteX7" fmla="*/ 17706656 w 29545938"/>
              <a:gd name="connsiteY7" fmla="*/ 9957087 h 26391474"/>
              <a:gd name="connsiteX8" fmla="*/ 15462221 w 29545938"/>
              <a:gd name="connsiteY8" fmla="*/ 11453378 h 26391474"/>
              <a:gd name="connsiteX9" fmla="*/ 14881036 w 29545938"/>
              <a:gd name="connsiteY9" fmla="*/ 23911252 h 26391474"/>
              <a:gd name="connsiteX10" fmla="*/ 12400814 w 29545938"/>
              <a:gd name="connsiteY10" fmla="*/ 26391474 h 26391474"/>
              <a:gd name="connsiteX11" fmla="*/ 2480222 w 29545938"/>
              <a:gd name="connsiteY11" fmla="*/ 26391474 h 26391474"/>
              <a:gd name="connsiteX12" fmla="*/ 0 w 29545938"/>
              <a:gd name="connsiteY12" fmla="*/ 23911252 h 26391474"/>
              <a:gd name="connsiteX13" fmla="*/ 0 w 29545938"/>
              <a:gd name="connsiteY13" fmla="*/ 6733309 h 26391474"/>
              <a:gd name="connsiteX0" fmla="*/ 0 w 29957350"/>
              <a:gd name="connsiteY0" fmla="*/ 6733309 h 26391474"/>
              <a:gd name="connsiteX1" fmla="*/ 2480222 w 29957350"/>
              <a:gd name="connsiteY1" fmla="*/ 4253087 h 26391474"/>
              <a:gd name="connsiteX2" fmla="*/ 12400814 w 29957350"/>
              <a:gd name="connsiteY2" fmla="*/ 4253087 h 26391474"/>
              <a:gd name="connsiteX3" fmla="*/ 17374854 w 29957350"/>
              <a:gd name="connsiteY3" fmla="*/ 0 h 26391474"/>
              <a:gd name="connsiteX4" fmla="*/ 28800126 w 29957350"/>
              <a:gd name="connsiteY4" fmla="*/ 4844592 h 26391474"/>
              <a:gd name="connsiteX5" fmla="*/ 29494642 w 29957350"/>
              <a:gd name="connsiteY5" fmla="*/ 5010193 h 26391474"/>
              <a:gd name="connsiteX6" fmla="*/ 28137791 w 29957350"/>
              <a:gd name="connsiteY6" fmla="*/ 4981269 h 26391474"/>
              <a:gd name="connsiteX7" fmla="*/ 28097567 w 29957350"/>
              <a:gd name="connsiteY7" fmla="*/ 9624578 h 26391474"/>
              <a:gd name="connsiteX8" fmla="*/ 17706656 w 29957350"/>
              <a:gd name="connsiteY8" fmla="*/ 9957087 h 26391474"/>
              <a:gd name="connsiteX9" fmla="*/ 15462221 w 29957350"/>
              <a:gd name="connsiteY9" fmla="*/ 11453378 h 26391474"/>
              <a:gd name="connsiteX10" fmla="*/ 14881036 w 29957350"/>
              <a:gd name="connsiteY10" fmla="*/ 23911252 h 26391474"/>
              <a:gd name="connsiteX11" fmla="*/ 12400814 w 29957350"/>
              <a:gd name="connsiteY11" fmla="*/ 26391474 h 26391474"/>
              <a:gd name="connsiteX12" fmla="*/ 2480222 w 29957350"/>
              <a:gd name="connsiteY12" fmla="*/ 26391474 h 26391474"/>
              <a:gd name="connsiteX13" fmla="*/ 0 w 29957350"/>
              <a:gd name="connsiteY13" fmla="*/ 23911252 h 26391474"/>
              <a:gd name="connsiteX14" fmla="*/ 0 w 29957350"/>
              <a:gd name="connsiteY14" fmla="*/ 6733309 h 26391474"/>
              <a:gd name="connsiteX0" fmla="*/ 0 w 29957350"/>
              <a:gd name="connsiteY0" fmla="*/ 6733309 h 26391474"/>
              <a:gd name="connsiteX1" fmla="*/ 2480222 w 29957350"/>
              <a:gd name="connsiteY1" fmla="*/ 4253087 h 26391474"/>
              <a:gd name="connsiteX2" fmla="*/ 12400814 w 29957350"/>
              <a:gd name="connsiteY2" fmla="*/ 4253087 h 26391474"/>
              <a:gd name="connsiteX3" fmla="*/ 17374854 w 29957350"/>
              <a:gd name="connsiteY3" fmla="*/ 0 h 26391474"/>
              <a:gd name="connsiteX4" fmla="*/ 28800126 w 29957350"/>
              <a:gd name="connsiteY4" fmla="*/ 4844592 h 26391474"/>
              <a:gd name="connsiteX5" fmla="*/ 29494642 w 29957350"/>
              <a:gd name="connsiteY5" fmla="*/ 5010193 h 26391474"/>
              <a:gd name="connsiteX6" fmla="*/ 28137791 w 29957350"/>
              <a:gd name="connsiteY6" fmla="*/ 4981269 h 26391474"/>
              <a:gd name="connsiteX7" fmla="*/ 28097567 w 29957350"/>
              <a:gd name="connsiteY7" fmla="*/ 9624578 h 26391474"/>
              <a:gd name="connsiteX8" fmla="*/ 17706656 w 29957350"/>
              <a:gd name="connsiteY8" fmla="*/ 9957087 h 26391474"/>
              <a:gd name="connsiteX9" fmla="*/ 15462221 w 29957350"/>
              <a:gd name="connsiteY9" fmla="*/ 11453378 h 26391474"/>
              <a:gd name="connsiteX10" fmla="*/ 14881036 w 29957350"/>
              <a:gd name="connsiteY10" fmla="*/ 23911252 h 26391474"/>
              <a:gd name="connsiteX11" fmla="*/ 12400814 w 29957350"/>
              <a:gd name="connsiteY11" fmla="*/ 26391474 h 26391474"/>
              <a:gd name="connsiteX12" fmla="*/ 2480222 w 29957350"/>
              <a:gd name="connsiteY12" fmla="*/ 26391474 h 26391474"/>
              <a:gd name="connsiteX13" fmla="*/ 0 w 29957350"/>
              <a:gd name="connsiteY13" fmla="*/ 23911252 h 26391474"/>
              <a:gd name="connsiteX14" fmla="*/ 0 w 29957350"/>
              <a:gd name="connsiteY14" fmla="*/ 6733309 h 26391474"/>
              <a:gd name="connsiteX0" fmla="*/ 0 w 29632619"/>
              <a:gd name="connsiteY0" fmla="*/ 6733309 h 26391474"/>
              <a:gd name="connsiteX1" fmla="*/ 2480222 w 29632619"/>
              <a:gd name="connsiteY1" fmla="*/ 4253087 h 26391474"/>
              <a:gd name="connsiteX2" fmla="*/ 12400814 w 29632619"/>
              <a:gd name="connsiteY2" fmla="*/ 4253087 h 26391474"/>
              <a:gd name="connsiteX3" fmla="*/ 17374854 w 29632619"/>
              <a:gd name="connsiteY3" fmla="*/ 0 h 26391474"/>
              <a:gd name="connsiteX4" fmla="*/ 28800126 w 29632619"/>
              <a:gd name="connsiteY4" fmla="*/ 4844592 h 26391474"/>
              <a:gd name="connsiteX5" fmla="*/ 28432758 w 29632619"/>
              <a:gd name="connsiteY5" fmla="*/ 6109418 h 26391474"/>
              <a:gd name="connsiteX6" fmla="*/ 28137791 w 29632619"/>
              <a:gd name="connsiteY6" fmla="*/ 4981269 h 26391474"/>
              <a:gd name="connsiteX7" fmla="*/ 28097567 w 29632619"/>
              <a:gd name="connsiteY7" fmla="*/ 9624578 h 26391474"/>
              <a:gd name="connsiteX8" fmla="*/ 17706656 w 29632619"/>
              <a:gd name="connsiteY8" fmla="*/ 9957087 h 26391474"/>
              <a:gd name="connsiteX9" fmla="*/ 15462221 w 29632619"/>
              <a:gd name="connsiteY9" fmla="*/ 11453378 h 26391474"/>
              <a:gd name="connsiteX10" fmla="*/ 14881036 w 29632619"/>
              <a:gd name="connsiteY10" fmla="*/ 23911252 h 26391474"/>
              <a:gd name="connsiteX11" fmla="*/ 12400814 w 29632619"/>
              <a:gd name="connsiteY11" fmla="*/ 26391474 h 26391474"/>
              <a:gd name="connsiteX12" fmla="*/ 2480222 w 29632619"/>
              <a:gd name="connsiteY12" fmla="*/ 26391474 h 26391474"/>
              <a:gd name="connsiteX13" fmla="*/ 0 w 29632619"/>
              <a:gd name="connsiteY13" fmla="*/ 23911252 h 26391474"/>
              <a:gd name="connsiteX14" fmla="*/ 0 w 29632619"/>
              <a:gd name="connsiteY14" fmla="*/ 6733309 h 26391474"/>
              <a:gd name="connsiteX0" fmla="*/ 0 w 29755270"/>
              <a:gd name="connsiteY0" fmla="*/ 6733309 h 26391474"/>
              <a:gd name="connsiteX1" fmla="*/ 2480222 w 29755270"/>
              <a:gd name="connsiteY1" fmla="*/ 4253087 h 26391474"/>
              <a:gd name="connsiteX2" fmla="*/ 12400814 w 29755270"/>
              <a:gd name="connsiteY2" fmla="*/ 4253087 h 26391474"/>
              <a:gd name="connsiteX3" fmla="*/ 17374854 w 29755270"/>
              <a:gd name="connsiteY3" fmla="*/ 0 h 26391474"/>
              <a:gd name="connsiteX4" fmla="*/ 28800126 w 29755270"/>
              <a:gd name="connsiteY4" fmla="*/ 4844592 h 26391474"/>
              <a:gd name="connsiteX5" fmla="*/ 28934204 w 29755270"/>
              <a:gd name="connsiteY5" fmla="*/ 5559805 h 26391474"/>
              <a:gd name="connsiteX6" fmla="*/ 28432758 w 29755270"/>
              <a:gd name="connsiteY6" fmla="*/ 6109418 h 26391474"/>
              <a:gd name="connsiteX7" fmla="*/ 28137791 w 29755270"/>
              <a:gd name="connsiteY7" fmla="*/ 4981269 h 26391474"/>
              <a:gd name="connsiteX8" fmla="*/ 28097567 w 29755270"/>
              <a:gd name="connsiteY8" fmla="*/ 9624578 h 26391474"/>
              <a:gd name="connsiteX9" fmla="*/ 17706656 w 29755270"/>
              <a:gd name="connsiteY9" fmla="*/ 9957087 h 26391474"/>
              <a:gd name="connsiteX10" fmla="*/ 15462221 w 29755270"/>
              <a:gd name="connsiteY10" fmla="*/ 11453378 h 26391474"/>
              <a:gd name="connsiteX11" fmla="*/ 14881036 w 29755270"/>
              <a:gd name="connsiteY11" fmla="*/ 23911252 h 26391474"/>
              <a:gd name="connsiteX12" fmla="*/ 12400814 w 29755270"/>
              <a:gd name="connsiteY12" fmla="*/ 26391474 h 26391474"/>
              <a:gd name="connsiteX13" fmla="*/ 2480222 w 29755270"/>
              <a:gd name="connsiteY13" fmla="*/ 26391474 h 26391474"/>
              <a:gd name="connsiteX14" fmla="*/ 0 w 29755270"/>
              <a:gd name="connsiteY14" fmla="*/ 23911252 h 26391474"/>
              <a:gd name="connsiteX15" fmla="*/ 0 w 29755270"/>
              <a:gd name="connsiteY15" fmla="*/ 6733309 h 26391474"/>
              <a:gd name="connsiteX0" fmla="*/ 0 w 29734321"/>
              <a:gd name="connsiteY0" fmla="*/ 6733309 h 26391474"/>
              <a:gd name="connsiteX1" fmla="*/ 2480222 w 29734321"/>
              <a:gd name="connsiteY1" fmla="*/ 4253087 h 26391474"/>
              <a:gd name="connsiteX2" fmla="*/ 12400814 w 29734321"/>
              <a:gd name="connsiteY2" fmla="*/ 4253087 h 26391474"/>
              <a:gd name="connsiteX3" fmla="*/ 17374854 w 29734321"/>
              <a:gd name="connsiteY3" fmla="*/ 0 h 26391474"/>
              <a:gd name="connsiteX4" fmla="*/ 28770630 w 29734321"/>
              <a:gd name="connsiteY4" fmla="*/ 5423132 h 26391474"/>
              <a:gd name="connsiteX5" fmla="*/ 28934204 w 29734321"/>
              <a:gd name="connsiteY5" fmla="*/ 5559805 h 26391474"/>
              <a:gd name="connsiteX6" fmla="*/ 28432758 w 29734321"/>
              <a:gd name="connsiteY6" fmla="*/ 6109418 h 26391474"/>
              <a:gd name="connsiteX7" fmla="*/ 28137791 w 29734321"/>
              <a:gd name="connsiteY7" fmla="*/ 4981269 h 26391474"/>
              <a:gd name="connsiteX8" fmla="*/ 28097567 w 29734321"/>
              <a:gd name="connsiteY8" fmla="*/ 9624578 h 26391474"/>
              <a:gd name="connsiteX9" fmla="*/ 17706656 w 29734321"/>
              <a:gd name="connsiteY9" fmla="*/ 9957087 h 26391474"/>
              <a:gd name="connsiteX10" fmla="*/ 15462221 w 29734321"/>
              <a:gd name="connsiteY10" fmla="*/ 11453378 h 26391474"/>
              <a:gd name="connsiteX11" fmla="*/ 14881036 w 29734321"/>
              <a:gd name="connsiteY11" fmla="*/ 23911252 h 26391474"/>
              <a:gd name="connsiteX12" fmla="*/ 12400814 w 29734321"/>
              <a:gd name="connsiteY12" fmla="*/ 26391474 h 26391474"/>
              <a:gd name="connsiteX13" fmla="*/ 2480222 w 29734321"/>
              <a:gd name="connsiteY13" fmla="*/ 26391474 h 26391474"/>
              <a:gd name="connsiteX14" fmla="*/ 0 w 29734321"/>
              <a:gd name="connsiteY14" fmla="*/ 23911252 h 26391474"/>
              <a:gd name="connsiteX15" fmla="*/ 0 w 29734321"/>
              <a:gd name="connsiteY15" fmla="*/ 6733309 h 26391474"/>
              <a:gd name="connsiteX0" fmla="*/ 0 w 29734321"/>
              <a:gd name="connsiteY0" fmla="*/ 6733309 h 26391474"/>
              <a:gd name="connsiteX1" fmla="*/ 2480222 w 29734321"/>
              <a:gd name="connsiteY1" fmla="*/ 4253087 h 26391474"/>
              <a:gd name="connsiteX2" fmla="*/ 12400814 w 29734321"/>
              <a:gd name="connsiteY2" fmla="*/ 4253087 h 26391474"/>
              <a:gd name="connsiteX3" fmla="*/ 17374854 w 29734321"/>
              <a:gd name="connsiteY3" fmla="*/ 0 h 26391474"/>
              <a:gd name="connsiteX4" fmla="*/ 28770630 w 29734321"/>
              <a:gd name="connsiteY4" fmla="*/ 5423132 h 26391474"/>
              <a:gd name="connsiteX5" fmla="*/ 28934204 w 29734321"/>
              <a:gd name="connsiteY5" fmla="*/ 5559805 h 26391474"/>
              <a:gd name="connsiteX6" fmla="*/ 28432758 w 29734321"/>
              <a:gd name="connsiteY6" fmla="*/ 6109418 h 26391474"/>
              <a:gd name="connsiteX7" fmla="*/ 28137791 w 29734321"/>
              <a:gd name="connsiteY7" fmla="*/ 4981269 h 26391474"/>
              <a:gd name="connsiteX8" fmla="*/ 28097567 w 29734321"/>
              <a:gd name="connsiteY8" fmla="*/ 9624578 h 26391474"/>
              <a:gd name="connsiteX9" fmla="*/ 17706656 w 29734321"/>
              <a:gd name="connsiteY9" fmla="*/ 9957087 h 26391474"/>
              <a:gd name="connsiteX10" fmla="*/ 15462221 w 29734321"/>
              <a:gd name="connsiteY10" fmla="*/ 11453378 h 26391474"/>
              <a:gd name="connsiteX11" fmla="*/ 14881036 w 29734321"/>
              <a:gd name="connsiteY11" fmla="*/ 23911252 h 26391474"/>
              <a:gd name="connsiteX12" fmla="*/ 12400814 w 29734321"/>
              <a:gd name="connsiteY12" fmla="*/ 26391474 h 26391474"/>
              <a:gd name="connsiteX13" fmla="*/ 2480222 w 29734321"/>
              <a:gd name="connsiteY13" fmla="*/ 26391474 h 26391474"/>
              <a:gd name="connsiteX14" fmla="*/ 0 w 29734321"/>
              <a:gd name="connsiteY14" fmla="*/ 23911252 h 26391474"/>
              <a:gd name="connsiteX15" fmla="*/ 0 w 29734321"/>
              <a:gd name="connsiteY15" fmla="*/ 6733309 h 26391474"/>
              <a:gd name="connsiteX0" fmla="*/ 0 w 29909231"/>
              <a:gd name="connsiteY0" fmla="*/ 6733309 h 26391474"/>
              <a:gd name="connsiteX1" fmla="*/ 2480222 w 29909231"/>
              <a:gd name="connsiteY1" fmla="*/ 4253087 h 26391474"/>
              <a:gd name="connsiteX2" fmla="*/ 12400814 w 29909231"/>
              <a:gd name="connsiteY2" fmla="*/ 4253087 h 26391474"/>
              <a:gd name="connsiteX3" fmla="*/ 17374854 w 29909231"/>
              <a:gd name="connsiteY3" fmla="*/ 0 h 26391474"/>
              <a:gd name="connsiteX4" fmla="*/ 28770630 w 29909231"/>
              <a:gd name="connsiteY4" fmla="*/ 5423132 h 26391474"/>
              <a:gd name="connsiteX5" fmla="*/ 29524140 w 29909231"/>
              <a:gd name="connsiteY5" fmla="*/ 5733367 h 26391474"/>
              <a:gd name="connsiteX6" fmla="*/ 28934204 w 29909231"/>
              <a:gd name="connsiteY6" fmla="*/ 5559805 h 26391474"/>
              <a:gd name="connsiteX7" fmla="*/ 28432758 w 29909231"/>
              <a:gd name="connsiteY7" fmla="*/ 6109418 h 26391474"/>
              <a:gd name="connsiteX8" fmla="*/ 28137791 w 29909231"/>
              <a:gd name="connsiteY8" fmla="*/ 4981269 h 26391474"/>
              <a:gd name="connsiteX9" fmla="*/ 28097567 w 29909231"/>
              <a:gd name="connsiteY9" fmla="*/ 9624578 h 26391474"/>
              <a:gd name="connsiteX10" fmla="*/ 17706656 w 29909231"/>
              <a:gd name="connsiteY10" fmla="*/ 9957087 h 26391474"/>
              <a:gd name="connsiteX11" fmla="*/ 15462221 w 29909231"/>
              <a:gd name="connsiteY11" fmla="*/ 11453378 h 26391474"/>
              <a:gd name="connsiteX12" fmla="*/ 14881036 w 29909231"/>
              <a:gd name="connsiteY12" fmla="*/ 23911252 h 26391474"/>
              <a:gd name="connsiteX13" fmla="*/ 12400814 w 29909231"/>
              <a:gd name="connsiteY13" fmla="*/ 26391474 h 26391474"/>
              <a:gd name="connsiteX14" fmla="*/ 2480222 w 29909231"/>
              <a:gd name="connsiteY14" fmla="*/ 26391474 h 26391474"/>
              <a:gd name="connsiteX15" fmla="*/ 0 w 29909231"/>
              <a:gd name="connsiteY15" fmla="*/ 23911252 h 26391474"/>
              <a:gd name="connsiteX16" fmla="*/ 0 w 29909231"/>
              <a:gd name="connsiteY16" fmla="*/ 6733309 h 26391474"/>
              <a:gd name="connsiteX0" fmla="*/ 0 w 29909231"/>
              <a:gd name="connsiteY0" fmla="*/ 6733309 h 26391474"/>
              <a:gd name="connsiteX1" fmla="*/ 2480222 w 29909231"/>
              <a:gd name="connsiteY1" fmla="*/ 4253087 h 26391474"/>
              <a:gd name="connsiteX2" fmla="*/ 12400814 w 29909231"/>
              <a:gd name="connsiteY2" fmla="*/ 4253087 h 26391474"/>
              <a:gd name="connsiteX3" fmla="*/ 17374854 w 29909231"/>
              <a:gd name="connsiteY3" fmla="*/ 0 h 26391474"/>
              <a:gd name="connsiteX4" fmla="*/ 28770630 w 29909231"/>
              <a:gd name="connsiteY4" fmla="*/ 5423132 h 26391474"/>
              <a:gd name="connsiteX5" fmla="*/ 29524140 w 29909231"/>
              <a:gd name="connsiteY5" fmla="*/ 5733367 h 26391474"/>
              <a:gd name="connsiteX6" fmla="*/ 28934204 w 29909231"/>
              <a:gd name="connsiteY6" fmla="*/ 5559805 h 26391474"/>
              <a:gd name="connsiteX7" fmla="*/ 28432758 w 29909231"/>
              <a:gd name="connsiteY7" fmla="*/ 6109418 h 26391474"/>
              <a:gd name="connsiteX8" fmla="*/ 28137791 w 29909231"/>
              <a:gd name="connsiteY8" fmla="*/ 4981269 h 26391474"/>
              <a:gd name="connsiteX9" fmla="*/ 28097567 w 29909231"/>
              <a:gd name="connsiteY9" fmla="*/ 9624578 h 26391474"/>
              <a:gd name="connsiteX10" fmla="*/ 17706656 w 29909231"/>
              <a:gd name="connsiteY10" fmla="*/ 9957087 h 26391474"/>
              <a:gd name="connsiteX11" fmla="*/ 15462221 w 29909231"/>
              <a:gd name="connsiteY11" fmla="*/ 11453378 h 26391474"/>
              <a:gd name="connsiteX12" fmla="*/ 14881036 w 29909231"/>
              <a:gd name="connsiteY12" fmla="*/ 23911252 h 26391474"/>
              <a:gd name="connsiteX13" fmla="*/ 12400814 w 29909231"/>
              <a:gd name="connsiteY13" fmla="*/ 26391474 h 26391474"/>
              <a:gd name="connsiteX14" fmla="*/ 2480222 w 29909231"/>
              <a:gd name="connsiteY14" fmla="*/ 26391474 h 26391474"/>
              <a:gd name="connsiteX15" fmla="*/ 0 w 29909231"/>
              <a:gd name="connsiteY15" fmla="*/ 23911252 h 26391474"/>
              <a:gd name="connsiteX16" fmla="*/ 0 w 29909231"/>
              <a:gd name="connsiteY16" fmla="*/ 6733309 h 26391474"/>
              <a:gd name="connsiteX0" fmla="*/ 0 w 29909231"/>
              <a:gd name="connsiteY0" fmla="*/ 6733309 h 26391474"/>
              <a:gd name="connsiteX1" fmla="*/ 2480222 w 29909231"/>
              <a:gd name="connsiteY1" fmla="*/ 4253087 h 26391474"/>
              <a:gd name="connsiteX2" fmla="*/ 12400814 w 29909231"/>
              <a:gd name="connsiteY2" fmla="*/ 4253087 h 26391474"/>
              <a:gd name="connsiteX3" fmla="*/ 17374854 w 29909231"/>
              <a:gd name="connsiteY3" fmla="*/ 0 h 26391474"/>
              <a:gd name="connsiteX4" fmla="*/ 28770630 w 29909231"/>
              <a:gd name="connsiteY4" fmla="*/ 5423132 h 26391474"/>
              <a:gd name="connsiteX5" fmla="*/ 29524140 w 29909231"/>
              <a:gd name="connsiteY5" fmla="*/ 5733367 h 26391474"/>
              <a:gd name="connsiteX6" fmla="*/ 28934204 w 29909231"/>
              <a:gd name="connsiteY6" fmla="*/ 5559805 h 26391474"/>
              <a:gd name="connsiteX7" fmla="*/ 28432758 w 29909231"/>
              <a:gd name="connsiteY7" fmla="*/ 6109418 h 26391474"/>
              <a:gd name="connsiteX8" fmla="*/ 28137791 w 29909231"/>
              <a:gd name="connsiteY8" fmla="*/ 4981269 h 26391474"/>
              <a:gd name="connsiteX9" fmla="*/ 28097567 w 29909231"/>
              <a:gd name="connsiteY9" fmla="*/ 9624578 h 26391474"/>
              <a:gd name="connsiteX10" fmla="*/ 17706656 w 29909231"/>
              <a:gd name="connsiteY10" fmla="*/ 9957087 h 26391474"/>
              <a:gd name="connsiteX11" fmla="*/ 15462221 w 29909231"/>
              <a:gd name="connsiteY11" fmla="*/ 11453378 h 26391474"/>
              <a:gd name="connsiteX12" fmla="*/ 14881036 w 29909231"/>
              <a:gd name="connsiteY12" fmla="*/ 23911252 h 26391474"/>
              <a:gd name="connsiteX13" fmla="*/ 12400814 w 29909231"/>
              <a:gd name="connsiteY13" fmla="*/ 26391474 h 26391474"/>
              <a:gd name="connsiteX14" fmla="*/ 2480222 w 29909231"/>
              <a:gd name="connsiteY14" fmla="*/ 26391474 h 26391474"/>
              <a:gd name="connsiteX15" fmla="*/ 0 w 29909231"/>
              <a:gd name="connsiteY15" fmla="*/ 23911252 h 26391474"/>
              <a:gd name="connsiteX16" fmla="*/ 0 w 29909231"/>
              <a:gd name="connsiteY16" fmla="*/ 6733309 h 26391474"/>
              <a:gd name="connsiteX0" fmla="*/ 0 w 29685233"/>
              <a:gd name="connsiteY0" fmla="*/ 6733309 h 26391474"/>
              <a:gd name="connsiteX1" fmla="*/ 2480222 w 29685233"/>
              <a:gd name="connsiteY1" fmla="*/ 4253087 h 26391474"/>
              <a:gd name="connsiteX2" fmla="*/ 12400814 w 29685233"/>
              <a:gd name="connsiteY2" fmla="*/ 4253087 h 26391474"/>
              <a:gd name="connsiteX3" fmla="*/ 17374854 w 29685233"/>
              <a:gd name="connsiteY3" fmla="*/ 0 h 26391474"/>
              <a:gd name="connsiteX4" fmla="*/ 28770630 w 29685233"/>
              <a:gd name="connsiteY4" fmla="*/ 5423132 h 26391474"/>
              <a:gd name="connsiteX5" fmla="*/ 28934204 w 29685233"/>
              <a:gd name="connsiteY5" fmla="*/ 5559805 h 26391474"/>
              <a:gd name="connsiteX6" fmla="*/ 28432758 w 29685233"/>
              <a:gd name="connsiteY6" fmla="*/ 6109418 h 26391474"/>
              <a:gd name="connsiteX7" fmla="*/ 28137791 w 29685233"/>
              <a:gd name="connsiteY7" fmla="*/ 4981269 h 26391474"/>
              <a:gd name="connsiteX8" fmla="*/ 28097567 w 29685233"/>
              <a:gd name="connsiteY8" fmla="*/ 9624578 h 26391474"/>
              <a:gd name="connsiteX9" fmla="*/ 17706656 w 29685233"/>
              <a:gd name="connsiteY9" fmla="*/ 9957087 h 26391474"/>
              <a:gd name="connsiteX10" fmla="*/ 15462221 w 29685233"/>
              <a:gd name="connsiteY10" fmla="*/ 11453378 h 26391474"/>
              <a:gd name="connsiteX11" fmla="*/ 14881036 w 29685233"/>
              <a:gd name="connsiteY11" fmla="*/ 23911252 h 26391474"/>
              <a:gd name="connsiteX12" fmla="*/ 12400814 w 29685233"/>
              <a:gd name="connsiteY12" fmla="*/ 26391474 h 26391474"/>
              <a:gd name="connsiteX13" fmla="*/ 2480222 w 29685233"/>
              <a:gd name="connsiteY13" fmla="*/ 26391474 h 26391474"/>
              <a:gd name="connsiteX14" fmla="*/ 0 w 29685233"/>
              <a:gd name="connsiteY14" fmla="*/ 23911252 h 26391474"/>
              <a:gd name="connsiteX15" fmla="*/ 0 w 29685233"/>
              <a:gd name="connsiteY15" fmla="*/ 6733309 h 26391474"/>
              <a:gd name="connsiteX0" fmla="*/ 28934204 w 28953505"/>
              <a:gd name="connsiteY0" fmla="*/ 5559805 h 26391474"/>
              <a:gd name="connsiteX1" fmla="*/ 28432758 w 28953505"/>
              <a:gd name="connsiteY1" fmla="*/ 6109418 h 26391474"/>
              <a:gd name="connsiteX2" fmla="*/ 28137791 w 28953505"/>
              <a:gd name="connsiteY2" fmla="*/ 4981269 h 26391474"/>
              <a:gd name="connsiteX3" fmla="*/ 28097567 w 28953505"/>
              <a:gd name="connsiteY3" fmla="*/ 9624578 h 26391474"/>
              <a:gd name="connsiteX4" fmla="*/ 17706656 w 28953505"/>
              <a:gd name="connsiteY4" fmla="*/ 9957087 h 26391474"/>
              <a:gd name="connsiteX5" fmla="*/ 15462221 w 28953505"/>
              <a:gd name="connsiteY5" fmla="*/ 11453378 h 26391474"/>
              <a:gd name="connsiteX6" fmla="*/ 14881036 w 28953505"/>
              <a:gd name="connsiteY6" fmla="*/ 23911252 h 26391474"/>
              <a:gd name="connsiteX7" fmla="*/ 12400814 w 28953505"/>
              <a:gd name="connsiteY7" fmla="*/ 26391474 h 26391474"/>
              <a:gd name="connsiteX8" fmla="*/ 2480222 w 28953505"/>
              <a:gd name="connsiteY8" fmla="*/ 26391474 h 26391474"/>
              <a:gd name="connsiteX9" fmla="*/ 0 w 28953505"/>
              <a:gd name="connsiteY9" fmla="*/ 23911252 h 26391474"/>
              <a:gd name="connsiteX10" fmla="*/ 0 w 28953505"/>
              <a:gd name="connsiteY10" fmla="*/ 6733309 h 26391474"/>
              <a:gd name="connsiteX11" fmla="*/ 2480222 w 28953505"/>
              <a:gd name="connsiteY11" fmla="*/ 4253087 h 26391474"/>
              <a:gd name="connsiteX12" fmla="*/ 12400814 w 28953505"/>
              <a:gd name="connsiteY12" fmla="*/ 4253087 h 26391474"/>
              <a:gd name="connsiteX13" fmla="*/ 17374854 w 28953505"/>
              <a:gd name="connsiteY13" fmla="*/ 0 h 26391474"/>
              <a:gd name="connsiteX14" fmla="*/ 28862070 w 28953505"/>
              <a:gd name="connsiteY14" fmla="*/ 5512806 h 26391474"/>
              <a:gd name="connsiteX0" fmla="*/ 28934204 w 28953505"/>
              <a:gd name="connsiteY0" fmla="*/ 5559805 h 26391474"/>
              <a:gd name="connsiteX1" fmla="*/ 28432758 w 28953505"/>
              <a:gd name="connsiteY1" fmla="*/ 6109418 h 26391474"/>
              <a:gd name="connsiteX2" fmla="*/ 28137791 w 28953505"/>
              <a:gd name="connsiteY2" fmla="*/ 4981269 h 26391474"/>
              <a:gd name="connsiteX3" fmla="*/ 28097567 w 28953505"/>
              <a:gd name="connsiteY3" fmla="*/ 9624578 h 26391474"/>
              <a:gd name="connsiteX4" fmla="*/ 17706656 w 28953505"/>
              <a:gd name="connsiteY4" fmla="*/ 9957087 h 26391474"/>
              <a:gd name="connsiteX5" fmla="*/ 15462221 w 28953505"/>
              <a:gd name="connsiteY5" fmla="*/ 11453378 h 26391474"/>
              <a:gd name="connsiteX6" fmla="*/ 14881036 w 28953505"/>
              <a:gd name="connsiteY6" fmla="*/ 23911252 h 26391474"/>
              <a:gd name="connsiteX7" fmla="*/ 12400814 w 28953505"/>
              <a:gd name="connsiteY7" fmla="*/ 26391474 h 26391474"/>
              <a:gd name="connsiteX8" fmla="*/ 2480222 w 28953505"/>
              <a:gd name="connsiteY8" fmla="*/ 26391474 h 26391474"/>
              <a:gd name="connsiteX9" fmla="*/ 0 w 28953505"/>
              <a:gd name="connsiteY9" fmla="*/ 23911252 h 26391474"/>
              <a:gd name="connsiteX10" fmla="*/ 0 w 28953505"/>
              <a:gd name="connsiteY10" fmla="*/ 6733309 h 26391474"/>
              <a:gd name="connsiteX11" fmla="*/ 2480222 w 28953505"/>
              <a:gd name="connsiteY11" fmla="*/ 4253087 h 26391474"/>
              <a:gd name="connsiteX12" fmla="*/ 12400814 w 28953505"/>
              <a:gd name="connsiteY12" fmla="*/ 4253087 h 26391474"/>
              <a:gd name="connsiteX13" fmla="*/ 17374854 w 28953505"/>
              <a:gd name="connsiteY13" fmla="*/ 0 h 26391474"/>
              <a:gd name="connsiteX0" fmla="*/ 28432758 w 28953505"/>
              <a:gd name="connsiteY0" fmla="*/ 6109418 h 26391474"/>
              <a:gd name="connsiteX1" fmla="*/ 28137791 w 28953505"/>
              <a:gd name="connsiteY1" fmla="*/ 4981269 h 26391474"/>
              <a:gd name="connsiteX2" fmla="*/ 28097567 w 28953505"/>
              <a:gd name="connsiteY2" fmla="*/ 9624578 h 26391474"/>
              <a:gd name="connsiteX3" fmla="*/ 17706656 w 28953505"/>
              <a:gd name="connsiteY3" fmla="*/ 9957087 h 26391474"/>
              <a:gd name="connsiteX4" fmla="*/ 15462221 w 28953505"/>
              <a:gd name="connsiteY4" fmla="*/ 11453378 h 26391474"/>
              <a:gd name="connsiteX5" fmla="*/ 14881036 w 28953505"/>
              <a:gd name="connsiteY5" fmla="*/ 23911252 h 26391474"/>
              <a:gd name="connsiteX6" fmla="*/ 12400814 w 28953505"/>
              <a:gd name="connsiteY6" fmla="*/ 26391474 h 26391474"/>
              <a:gd name="connsiteX7" fmla="*/ 2480222 w 28953505"/>
              <a:gd name="connsiteY7" fmla="*/ 26391474 h 26391474"/>
              <a:gd name="connsiteX8" fmla="*/ 0 w 28953505"/>
              <a:gd name="connsiteY8" fmla="*/ 23911252 h 26391474"/>
              <a:gd name="connsiteX9" fmla="*/ 0 w 28953505"/>
              <a:gd name="connsiteY9" fmla="*/ 6733309 h 26391474"/>
              <a:gd name="connsiteX10" fmla="*/ 2480222 w 28953505"/>
              <a:gd name="connsiteY10" fmla="*/ 4253087 h 26391474"/>
              <a:gd name="connsiteX11" fmla="*/ 12400814 w 28953505"/>
              <a:gd name="connsiteY11" fmla="*/ 4253087 h 26391474"/>
              <a:gd name="connsiteX12" fmla="*/ 17374854 w 28953505"/>
              <a:gd name="connsiteY12" fmla="*/ 0 h 26391474"/>
              <a:gd name="connsiteX0" fmla="*/ 28432758 w 28970829"/>
              <a:gd name="connsiteY0" fmla="*/ 6109418 h 26391474"/>
              <a:gd name="connsiteX1" fmla="*/ 28097567 w 28970829"/>
              <a:gd name="connsiteY1" fmla="*/ 9624578 h 26391474"/>
              <a:gd name="connsiteX2" fmla="*/ 17706656 w 28970829"/>
              <a:gd name="connsiteY2" fmla="*/ 9957087 h 26391474"/>
              <a:gd name="connsiteX3" fmla="*/ 15462221 w 28970829"/>
              <a:gd name="connsiteY3" fmla="*/ 11453378 h 26391474"/>
              <a:gd name="connsiteX4" fmla="*/ 14881036 w 28970829"/>
              <a:gd name="connsiteY4" fmla="*/ 23911252 h 26391474"/>
              <a:gd name="connsiteX5" fmla="*/ 12400814 w 28970829"/>
              <a:gd name="connsiteY5" fmla="*/ 26391474 h 26391474"/>
              <a:gd name="connsiteX6" fmla="*/ 2480222 w 28970829"/>
              <a:gd name="connsiteY6" fmla="*/ 26391474 h 26391474"/>
              <a:gd name="connsiteX7" fmla="*/ 0 w 28970829"/>
              <a:gd name="connsiteY7" fmla="*/ 23911252 h 26391474"/>
              <a:gd name="connsiteX8" fmla="*/ 0 w 28970829"/>
              <a:gd name="connsiteY8" fmla="*/ 6733309 h 26391474"/>
              <a:gd name="connsiteX9" fmla="*/ 2480222 w 28970829"/>
              <a:gd name="connsiteY9" fmla="*/ 4253087 h 26391474"/>
              <a:gd name="connsiteX10" fmla="*/ 12400814 w 28970829"/>
              <a:gd name="connsiteY10" fmla="*/ 4253087 h 26391474"/>
              <a:gd name="connsiteX11" fmla="*/ 17374854 w 28970829"/>
              <a:gd name="connsiteY11" fmla="*/ 0 h 26391474"/>
              <a:gd name="connsiteX0" fmla="*/ 27724836 w 28793262"/>
              <a:gd name="connsiteY0" fmla="*/ 2059648 h 26391474"/>
              <a:gd name="connsiteX1" fmla="*/ 28097567 w 28793262"/>
              <a:gd name="connsiteY1" fmla="*/ 9624578 h 26391474"/>
              <a:gd name="connsiteX2" fmla="*/ 17706656 w 28793262"/>
              <a:gd name="connsiteY2" fmla="*/ 9957087 h 26391474"/>
              <a:gd name="connsiteX3" fmla="*/ 15462221 w 28793262"/>
              <a:gd name="connsiteY3" fmla="*/ 11453378 h 26391474"/>
              <a:gd name="connsiteX4" fmla="*/ 14881036 w 28793262"/>
              <a:gd name="connsiteY4" fmla="*/ 23911252 h 26391474"/>
              <a:gd name="connsiteX5" fmla="*/ 12400814 w 28793262"/>
              <a:gd name="connsiteY5" fmla="*/ 26391474 h 26391474"/>
              <a:gd name="connsiteX6" fmla="*/ 2480222 w 28793262"/>
              <a:gd name="connsiteY6" fmla="*/ 26391474 h 26391474"/>
              <a:gd name="connsiteX7" fmla="*/ 0 w 28793262"/>
              <a:gd name="connsiteY7" fmla="*/ 23911252 h 26391474"/>
              <a:gd name="connsiteX8" fmla="*/ 0 w 28793262"/>
              <a:gd name="connsiteY8" fmla="*/ 6733309 h 26391474"/>
              <a:gd name="connsiteX9" fmla="*/ 2480222 w 28793262"/>
              <a:gd name="connsiteY9" fmla="*/ 4253087 h 26391474"/>
              <a:gd name="connsiteX10" fmla="*/ 12400814 w 28793262"/>
              <a:gd name="connsiteY10" fmla="*/ 4253087 h 26391474"/>
              <a:gd name="connsiteX11" fmla="*/ 17374854 w 28793262"/>
              <a:gd name="connsiteY11" fmla="*/ 0 h 26391474"/>
              <a:gd name="connsiteX0" fmla="*/ 24273713 w 28445754"/>
              <a:gd name="connsiteY0" fmla="*/ 237250 h 26391474"/>
              <a:gd name="connsiteX1" fmla="*/ 28097567 w 28445754"/>
              <a:gd name="connsiteY1" fmla="*/ 9624578 h 26391474"/>
              <a:gd name="connsiteX2" fmla="*/ 17706656 w 28445754"/>
              <a:gd name="connsiteY2" fmla="*/ 9957087 h 26391474"/>
              <a:gd name="connsiteX3" fmla="*/ 15462221 w 28445754"/>
              <a:gd name="connsiteY3" fmla="*/ 11453378 h 26391474"/>
              <a:gd name="connsiteX4" fmla="*/ 14881036 w 28445754"/>
              <a:gd name="connsiteY4" fmla="*/ 23911252 h 26391474"/>
              <a:gd name="connsiteX5" fmla="*/ 12400814 w 28445754"/>
              <a:gd name="connsiteY5" fmla="*/ 26391474 h 26391474"/>
              <a:gd name="connsiteX6" fmla="*/ 2480222 w 28445754"/>
              <a:gd name="connsiteY6" fmla="*/ 26391474 h 26391474"/>
              <a:gd name="connsiteX7" fmla="*/ 0 w 28445754"/>
              <a:gd name="connsiteY7" fmla="*/ 23911252 h 26391474"/>
              <a:gd name="connsiteX8" fmla="*/ 0 w 28445754"/>
              <a:gd name="connsiteY8" fmla="*/ 6733309 h 26391474"/>
              <a:gd name="connsiteX9" fmla="*/ 2480222 w 28445754"/>
              <a:gd name="connsiteY9" fmla="*/ 4253087 h 26391474"/>
              <a:gd name="connsiteX10" fmla="*/ 12400814 w 28445754"/>
              <a:gd name="connsiteY10" fmla="*/ 4253087 h 26391474"/>
              <a:gd name="connsiteX11" fmla="*/ 17374854 w 28445754"/>
              <a:gd name="connsiteY11" fmla="*/ 0 h 26391474"/>
              <a:gd name="connsiteX0" fmla="*/ 24509687 w 28458091"/>
              <a:gd name="connsiteY0" fmla="*/ 121543 h 26391474"/>
              <a:gd name="connsiteX1" fmla="*/ 28097567 w 28458091"/>
              <a:gd name="connsiteY1" fmla="*/ 9624578 h 26391474"/>
              <a:gd name="connsiteX2" fmla="*/ 17706656 w 28458091"/>
              <a:gd name="connsiteY2" fmla="*/ 9957087 h 26391474"/>
              <a:gd name="connsiteX3" fmla="*/ 15462221 w 28458091"/>
              <a:gd name="connsiteY3" fmla="*/ 11453378 h 26391474"/>
              <a:gd name="connsiteX4" fmla="*/ 14881036 w 28458091"/>
              <a:gd name="connsiteY4" fmla="*/ 23911252 h 26391474"/>
              <a:gd name="connsiteX5" fmla="*/ 12400814 w 28458091"/>
              <a:gd name="connsiteY5" fmla="*/ 26391474 h 26391474"/>
              <a:gd name="connsiteX6" fmla="*/ 2480222 w 28458091"/>
              <a:gd name="connsiteY6" fmla="*/ 26391474 h 26391474"/>
              <a:gd name="connsiteX7" fmla="*/ 0 w 28458091"/>
              <a:gd name="connsiteY7" fmla="*/ 23911252 h 26391474"/>
              <a:gd name="connsiteX8" fmla="*/ 0 w 28458091"/>
              <a:gd name="connsiteY8" fmla="*/ 6733309 h 26391474"/>
              <a:gd name="connsiteX9" fmla="*/ 2480222 w 28458091"/>
              <a:gd name="connsiteY9" fmla="*/ 4253087 h 26391474"/>
              <a:gd name="connsiteX10" fmla="*/ 12400814 w 28458091"/>
              <a:gd name="connsiteY10" fmla="*/ 4253087 h 26391474"/>
              <a:gd name="connsiteX11" fmla="*/ 17374854 w 28458091"/>
              <a:gd name="connsiteY11" fmla="*/ 0 h 26391474"/>
              <a:gd name="connsiteX0" fmla="*/ 24509687 w 28536138"/>
              <a:gd name="connsiteY0" fmla="*/ 121543 h 26391474"/>
              <a:gd name="connsiteX1" fmla="*/ 28097567 w 28536138"/>
              <a:gd name="connsiteY1" fmla="*/ 9624578 h 26391474"/>
              <a:gd name="connsiteX2" fmla="*/ 17706656 w 28536138"/>
              <a:gd name="connsiteY2" fmla="*/ 9957087 h 26391474"/>
              <a:gd name="connsiteX3" fmla="*/ 15462221 w 28536138"/>
              <a:gd name="connsiteY3" fmla="*/ 11453378 h 26391474"/>
              <a:gd name="connsiteX4" fmla="*/ 14881036 w 28536138"/>
              <a:gd name="connsiteY4" fmla="*/ 23911252 h 26391474"/>
              <a:gd name="connsiteX5" fmla="*/ 12400814 w 28536138"/>
              <a:gd name="connsiteY5" fmla="*/ 26391474 h 26391474"/>
              <a:gd name="connsiteX6" fmla="*/ 2480222 w 28536138"/>
              <a:gd name="connsiteY6" fmla="*/ 26391474 h 26391474"/>
              <a:gd name="connsiteX7" fmla="*/ 0 w 28536138"/>
              <a:gd name="connsiteY7" fmla="*/ 23911252 h 26391474"/>
              <a:gd name="connsiteX8" fmla="*/ 0 w 28536138"/>
              <a:gd name="connsiteY8" fmla="*/ 6733309 h 26391474"/>
              <a:gd name="connsiteX9" fmla="*/ 2480222 w 28536138"/>
              <a:gd name="connsiteY9" fmla="*/ 4253087 h 26391474"/>
              <a:gd name="connsiteX10" fmla="*/ 12400814 w 28536138"/>
              <a:gd name="connsiteY10" fmla="*/ 4253087 h 26391474"/>
              <a:gd name="connsiteX11" fmla="*/ 17374854 w 28536138"/>
              <a:gd name="connsiteY11" fmla="*/ 0 h 26391474"/>
              <a:gd name="connsiteX0" fmla="*/ 24509687 w 28536138"/>
              <a:gd name="connsiteY0" fmla="*/ 121543 h 26391474"/>
              <a:gd name="connsiteX1" fmla="*/ 28097567 w 28536138"/>
              <a:gd name="connsiteY1" fmla="*/ 9624578 h 26391474"/>
              <a:gd name="connsiteX2" fmla="*/ 17706656 w 28536138"/>
              <a:gd name="connsiteY2" fmla="*/ 9957087 h 26391474"/>
              <a:gd name="connsiteX3" fmla="*/ 15462221 w 28536138"/>
              <a:gd name="connsiteY3" fmla="*/ 11453378 h 26391474"/>
              <a:gd name="connsiteX4" fmla="*/ 14881036 w 28536138"/>
              <a:gd name="connsiteY4" fmla="*/ 23911252 h 26391474"/>
              <a:gd name="connsiteX5" fmla="*/ 13518414 w 28536138"/>
              <a:gd name="connsiteY5" fmla="*/ 26365993 h 26391474"/>
              <a:gd name="connsiteX6" fmla="*/ 2480222 w 28536138"/>
              <a:gd name="connsiteY6" fmla="*/ 26391474 h 26391474"/>
              <a:gd name="connsiteX7" fmla="*/ 0 w 28536138"/>
              <a:gd name="connsiteY7" fmla="*/ 23911252 h 26391474"/>
              <a:gd name="connsiteX8" fmla="*/ 0 w 28536138"/>
              <a:gd name="connsiteY8" fmla="*/ 6733309 h 26391474"/>
              <a:gd name="connsiteX9" fmla="*/ 2480222 w 28536138"/>
              <a:gd name="connsiteY9" fmla="*/ 4253087 h 26391474"/>
              <a:gd name="connsiteX10" fmla="*/ 12400814 w 28536138"/>
              <a:gd name="connsiteY10" fmla="*/ 4253087 h 26391474"/>
              <a:gd name="connsiteX11" fmla="*/ 17374854 w 28536138"/>
              <a:gd name="connsiteY11" fmla="*/ 0 h 26391474"/>
              <a:gd name="connsiteX0" fmla="*/ 24509687 w 28536138"/>
              <a:gd name="connsiteY0" fmla="*/ 121543 h 26391474"/>
              <a:gd name="connsiteX1" fmla="*/ 28097567 w 28536138"/>
              <a:gd name="connsiteY1" fmla="*/ 9624578 h 26391474"/>
              <a:gd name="connsiteX2" fmla="*/ 17706656 w 28536138"/>
              <a:gd name="connsiteY2" fmla="*/ 9957087 h 26391474"/>
              <a:gd name="connsiteX3" fmla="*/ 15462221 w 28536138"/>
              <a:gd name="connsiteY3" fmla="*/ 11453378 h 26391474"/>
              <a:gd name="connsiteX4" fmla="*/ 14881036 w 28536138"/>
              <a:gd name="connsiteY4" fmla="*/ 23911252 h 26391474"/>
              <a:gd name="connsiteX5" fmla="*/ 13518414 w 28536138"/>
              <a:gd name="connsiteY5" fmla="*/ 26365993 h 26391474"/>
              <a:gd name="connsiteX6" fmla="*/ 2480222 w 28536138"/>
              <a:gd name="connsiteY6" fmla="*/ 26391474 h 26391474"/>
              <a:gd name="connsiteX7" fmla="*/ 0 w 28536138"/>
              <a:gd name="connsiteY7" fmla="*/ 23911252 h 26391474"/>
              <a:gd name="connsiteX8" fmla="*/ 0 w 28536138"/>
              <a:gd name="connsiteY8" fmla="*/ 6733309 h 26391474"/>
              <a:gd name="connsiteX9" fmla="*/ 2480222 w 28536138"/>
              <a:gd name="connsiteY9" fmla="*/ 4253087 h 26391474"/>
              <a:gd name="connsiteX10" fmla="*/ 12400814 w 28536138"/>
              <a:gd name="connsiteY10" fmla="*/ 4253087 h 26391474"/>
              <a:gd name="connsiteX11" fmla="*/ 17374854 w 28536138"/>
              <a:gd name="connsiteY11" fmla="*/ 0 h 26391474"/>
              <a:gd name="connsiteX0" fmla="*/ 24509687 w 28536138"/>
              <a:gd name="connsiteY0" fmla="*/ 121543 h 26391474"/>
              <a:gd name="connsiteX1" fmla="*/ 28097567 w 28536138"/>
              <a:gd name="connsiteY1" fmla="*/ 9624578 h 26391474"/>
              <a:gd name="connsiteX2" fmla="*/ 17706656 w 28536138"/>
              <a:gd name="connsiteY2" fmla="*/ 9957087 h 26391474"/>
              <a:gd name="connsiteX3" fmla="*/ 15462221 w 28536138"/>
              <a:gd name="connsiteY3" fmla="*/ 11453378 h 26391474"/>
              <a:gd name="connsiteX4" fmla="*/ 15071536 w 28536138"/>
              <a:gd name="connsiteY4" fmla="*/ 24217030 h 26391474"/>
              <a:gd name="connsiteX5" fmla="*/ 13518414 w 28536138"/>
              <a:gd name="connsiteY5" fmla="*/ 26365993 h 26391474"/>
              <a:gd name="connsiteX6" fmla="*/ 2480222 w 28536138"/>
              <a:gd name="connsiteY6" fmla="*/ 26391474 h 26391474"/>
              <a:gd name="connsiteX7" fmla="*/ 0 w 28536138"/>
              <a:gd name="connsiteY7" fmla="*/ 23911252 h 26391474"/>
              <a:gd name="connsiteX8" fmla="*/ 0 w 28536138"/>
              <a:gd name="connsiteY8" fmla="*/ 6733309 h 26391474"/>
              <a:gd name="connsiteX9" fmla="*/ 2480222 w 28536138"/>
              <a:gd name="connsiteY9" fmla="*/ 4253087 h 26391474"/>
              <a:gd name="connsiteX10" fmla="*/ 12400814 w 28536138"/>
              <a:gd name="connsiteY10" fmla="*/ 4253087 h 26391474"/>
              <a:gd name="connsiteX11" fmla="*/ 17374854 w 28536138"/>
              <a:gd name="connsiteY11" fmla="*/ 0 h 26391474"/>
              <a:gd name="connsiteX0" fmla="*/ 24509687 w 28536138"/>
              <a:gd name="connsiteY0" fmla="*/ 121543 h 26391474"/>
              <a:gd name="connsiteX1" fmla="*/ 28097567 w 28536138"/>
              <a:gd name="connsiteY1" fmla="*/ 9624578 h 26391474"/>
              <a:gd name="connsiteX2" fmla="*/ 17706656 w 28536138"/>
              <a:gd name="connsiteY2" fmla="*/ 9957087 h 26391474"/>
              <a:gd name="connsiteX3" fmla="*/ 15462221 w 28536138"/>
              <a:gd name="connsiteY3" fmla="*/ 11453378 h 26391474"/>
              <a:gd name="connsiteX4" fmla="*/ 15071536 w 28536138"/>
              <a:gd name="connsiteY4" fmla="*/ 24217030 h 26391474"/>
              <a:gd name="connsiteX5" fmla="*/ 13518414 w 28536138"/>
              <a:gd name="connsiteY5" fmla="*/ 26365993 h 26391474"/>
              <a:gd name="connsiteX6" fmla="*/ 2480222 w 28536138"/>
              <a:gd name="connsiteY6" fmla="*/ 26391474 h 26391474"/>
              <a:gd name="connsiteX7" fmla="*/ 0 w 28536138"/>
              <a:gd name="connsiteY7" fmla="*/ 23911252 h 26391474"/>
              <a:gd name="connsiteX8" fmla="*/ 0 w 28536138"/>
              <a:gd name="connsiteY8" fmla="*/ 6733309 h 26391474"/>
              <a:gd name="connsiteX9" fmla="*/ 2480222 w 28536138"/>
              <a:gd name="connsiteY9" fmla="*/ 4253087 h 26391474"/>
              <a:gd name="connsiteX10" fmla="*/ 12400814 w 28536138"/>
              <a:gd name="connsiteY10" fmla="*/ 4253087 h 26391474"/>
              <a:gd name="connsiteX11" fmla="*/ 17374854 w 28536138"/>
              <a:gd name="connsiteY11" fmla="*/ 0 h 26391474"/>
              <a:gd name="connsiteX0" fmla="*/ 24509687 w 28536138"/>
              <a:gd name="connsiteY0" fmla="*/ 151135 h 26421066"/>
              <a:gd name="connsiteX1" fmla="*/ 28097567 w 28536138"/>
              <a:gd name="connsiteY1" fmla="*/ 9654170 h 26421066"/>
              <a:gd name="connsiteX2" fmla="*/ 17706656 w 28536138"/>
              <a:gd name="connsiteY2" fmla="*/ 9986679 h 26421066"/>
              <a:gd name="connsiteX3" fmla="*/ 15462221 w 28536138"/>
              <a:gd name="connsiteY3" fmla="*/ 11482970 h 26421066"/>
              <a:gd name="connsiteX4" fmla="*/ 15071536 w 28536138"/>
              <a:gd name="connsiteY4" fmla="*/ 24246622 h 26421066"/>
              <a:gd name="connsiteX5" fmla="*/ 13518414 w 28536138"/>
              <a:gd name="connsiteY5" fmla="*/ 26395585 h 26421066"/>
              <a:gd name="connsiteX6" fmla="*/ 2480222 w 28536138"/>
              <a:gd name="connsiteY6" fmla="*/ 26421066 h 26421066"/>
              <a:gd name="connsiteX7" fmla="*/ 0 w 28536138"/>
              <a:gd name="connsiteY7" fmla="*/ 23940844 h 26421066"/>
              <a:gd name="connsiteX8" fmla="*/ 0 w 28536138"/>
              <a:gd name="connsiteY8" fmla="*/ 6762901 h 26421066"/>
              <a:gd name="connsiteX9" fmla="*/ 2480222 w 28536138"/>
              <a:gd name="connsiteY9" fmla="*/ 4282679 h 26421066"/>
              <a:gd name="connsiteX10" fmla="*/ 12400814 w 28536138"/>
              <a:gd name="connsiteY10" fmla="*/ 4282679 h 26421066"/>
              <a:gd name="connsiteX11" fmla="*/ 15605048 w 28536138"/>
              <a:gd name="connsiteY11" fmla="*/ 0 h 26421066"/>
              <a:gd name="connsiteX0" fmla="*/ 24509687 w 28536138"/>
              <a:gd name="connsiteY0" fmla="*/ 151135 h 26421066"/>
              <a:gd name="connsiteX1" fmla="*/ 28097567 w 28536138"/>
              <a:gd name="connsiteY1" fmla="*/ 9654170 h 26421066"/>
              <a:gd name="connsiteX2" fmla="*/ 17706656 w 28536138"/>
              <a:gd name="connsiteY2" fmla="*/ 9986679 h 26421066"/>
              <a:gd name="connsiteX3" fmla="*/ 15462221 w 28536138"/>
              <a:gd name="connsiteY3" fmla="*/ 11482970 h 26421066"/>
              <a:gd name="connsiteX4" fmla="*/ 15071536 w 28536138"/>
              <a:gd name="connsiteY4" fmla="*/ 24246622 h 26421066"/>
              <a:gd name="connsiteX5" fmla="*/ 13518414 w 28536138"/>
              <a:gd name="connsiteY5" fmla="*/ 26395585 h 26421066"/>
              <a:gd name="connsiteX6" fmla="*/ 2480222 w 28536138"/>
              <a:gd name="connsiteY6" fmla="*/ 26421066 h 26421066"/>
              <a:gd name="connsiteX7" fmla="*/ 0 w 28536138"/>
              <a:gd name="connsiteY7" fmla="*/ 23940844 h 26421066"/>
              <a:gd name="connsiteX8" fmla="*/ 0 w 28536138"/>
              <a:gd name="connsiteY8" fmla="*/ 6762901 h 26421066"/>
              <a:gd name="connsiteX9" fmla="*/ 2480222 w 28536138"/>
              <a:gd name="connsiteY9" fmla="*/ 4282679 h 26421066"/>
              <a:gd name="connsiteX10" fmla="*/ 13728169 w 28536138"/>
              <a:gd name="connsiteY10" fmla="*/ 4371454 h 26421066"/>
              <a:gd name="connsiteX11" fmla="*/ 15605048 w 28536138"/>
              <a:gd name="connsiteY11" fmla="*/ 0 h 26421066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3970436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3728169 w 28536138"/>
              <a:gd name="connsiteY10" fmla="*/ 4401046 h 26450658"/>
              <a:gd name="connsiteX11" fmla="*/ 16489951 w 28536138"/>
              <a:gd name="connsiteY11" fmla="*/ 0 h 26450658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3970436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4023137 w 28536138"/>
              <a:gd name="connsiteY10" fmla="*/ 4371456 h 26450658"/>
              <a:gd name="connsiteX11" fmla="*/ 16489951 w 28536138"/>
              <a:gd name="connsiteY11" fmla="*/ 0 h 26450658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3970436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4023137 w 28536138"/>
              <a:gd name="connsiteY10" fmla="*/ 4371456 h 26450658"/>
              <a:gd name="connsiteX11" fmla="*/ 16312970 w 28536138"/>
              <a:gd name="connsiteY11" fmla="*/ 0 h 26450658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3970436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4023137 w 28536138"/>
              <a:gd name="connsiteY10" fmla="*/ 4371456 h 26450658"/>
              <a:gd name="connsiteX11" fmla="*/ 16106492 w 28536138"/>
              <a:gd name="connsiteY11" fmla="*/ 0 h 26450658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3970436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4141125 w 28536138"/>
              <a:gd name="connsiteY10" fmla="*/ 4282682 h 26450658"/>
              <a:gd name="connsiteX11" fmla="*/ 16106492 w 28536138"/>
              <a:gd name="connsiteY11" fmla="*/ 0 h 26450658"/>
              <a:gd name="connsiteX0" fmla="*/ 24509687 w 28536138"/>
              <a:gd name="connsiteY0" fmla="*/ 180727 h 26450658"/>
              <a:gd name="connsiteX1" fmla="*/ 28097567 w 28536138"/>
              <a:gd name="connsiteY1" fmla="*/ 9683762 h 26450658"/>
              <a:gd name="connsiteX2" fmla="*/ 17706656 w 28536138"/>
              <a:gd name="connsiteY2" fmla="*/ 10016271 h 26450658"/>
              <a:gd name="connsiteX3" fmla="*/ 15462221 w 28536138"/>
              <a:gd name="connsiteY3" fmla="*/ 11512562 h 26450658"/>
              <a:gd name="connsiteX4" fmla="*/ 15071536 w 28536138"/>
              <a:gd name="connsiteY4" fmla="*/ 24276214 h 26450658"/>
              <a:gd name="connsiteX5" fmla="*/ 13518414 w 28536138"/>
              <a:gd name="connsiteY5" fmla="*/ 26425177 h 26450658"/>
              <a:gd name="connsiteX6" fmla="*/ 2480222 w 28536138"/>
              <a:gd name="connsiteY6" fmla="*/ 26450658 h 26450658"/>
              <a:gd name="connsiteX7" fmla="*/ 0 w 28536138"/>
              <a:gd name="connsiteY7" fmla="*/ 24946955 h 26450658"/>
              <a:gd name="connsiteX8" fmla="*/ 0 w 28536138"/>
              <a:gd name="connsiteY8" fmla="*/ 6792493 h 26450658"/>
              <a:gd name="connsiteX9" fmla="*/ 2480222 w 28536138"/>
              <a:gd name="connsiteY9" fmla="*/ 4312271 h 26450658"/>
              <a:gd name="connsiteX10" fmla="*/ 14141125 w 28536138"/>
              <a:gd name="connsiteY10" fmla="*/ 4282682 h 26450658"/>
              <a:gd name="connsiteX11" fmla="*/ 16106492 w 28536138"/>
              <a:gd name="connsiteY11" fmla="*/ 0 h 26450658"/>
              <a:gd name="connsiteX0" fmla="*/ 24509687 w 28536138"/>
              <a:gd name="connsiteY0" fmla="*/ 180727 h 26425177"/>
              <a:gd name="connsiteX1" fmla="*/ 28097567 w 28536138"/>
              <a:gd name="connsiteY1" fmla="*/ 9683762 h 26425177"/>
              <a:gd name="connsiteX2" fmla="*/ 17706656 w 28536138"/>
              <a:gd name="connsiteY2" fmla="*/ 10016271 h 26425177"/>
              <a:gd name="connsiteX3" fmla="*/ 15462221 w 28536138"/>
              <a:gd name="connsiteY3" fmla="*/ 11512562 h 26425177"/>
              <a:gd name="connsiteX4" fmla="*/ 15071536 w 28536138"/>
              <a:gd name="connsiteY4" fmla="*/ 24276214 h 26425177"/>
              <a:gd name="connsiteX5" fmla="*/ 13518414 w 28536138"/>
              <a:gd name="connsiteY5" fmla="*/ 26425177 h 26425177"/>
              <a:gd name="connsiteX6" fmla="*/ 2037770 w 28536138"/>
              <a:gd name="connsiteY6" fmla="*/ 26332291 h 26425177"/>
              <a:gd name="connsiteX7" fmla="*/ 0 w 28536138"/>
              <a:gd name="connsiteY7" fmla="*/ 24946955 h 26425177"/>
              <a:gd name="connsiteX8" fmla="*/ 0 w 28536138"/>
              <a:gd name="connsiteY8" fmla="*/ 6792493 h 26425177"/>
              <a:gd name="connsiteX9" fmla="*/ 2480222 w 28536138"/>
              <a:gd name="connsiteY9" fmla="*/ 4312271 h 26425177"/>
              <a:gd name="connsiteX10" fmla="*/ 14141125 w 28536138"/>
              <a:gd name="connsiteY10" fmla="*/ 4282682 h 26425177"/>
              <a:gd name="connsiteX11" fmla="*/ 16106492 w 28536138"/>
              <a:gd name="connsiteY11" fmla="*/ 0 h 26425177"/>
              <a:gd name="connsiteX0" fmla="*/ 24509687 w 28536138"/>
              <a:gd name="connsiteY0" fmla="*/ 180727 h 26425177"/>
              <a:gd name="connsiteX1" fmla="*/ 28097567 w 28536138"/>
              <a:gd name="connsiteY1" fmla="*/ 9683762 h 26425177"/>
              <a:gd name="connsiteX2" fmla="*/ 17706656 w 28536138"/>
              <a:gd name="connsiteY2" fmla="*/ 10016271 h 26425177"/>
              <a:gd name="connsiteX3" fmla="*/ 15462221 w 28536138"/>
              <a:gd name="connsiteY3" fmla="*/ 11512562 h 26425177"/>
              <a:gd name="connsiteX4" fmla="*/ 15071536 w 28536138"/>
              <a:gd name="connsiteY4" fmla="*/ 24276214 h 26425177"/>
              <a:gd name="connsiteX5" fmla="*/ 13518414 w 28536138"/>
              <a:gd name="connsiteY5" fmla="*/ 26425177 h 26425177"/>
              <a:gd name="connsiteX6" fmla="*/ 2037770 w 28536138"/>
              <a:gd name="connsiteY6" fmla="*/ 26399181 h 26425177"/>
              <a:gd name="connsiteX7" fmla="*/ 0 w 28536138"/>
              <a:gd name="connsiteY7" fmla="*/ 24946955 h 26425177"/>
              <a:gd name="connsiteX8" fmla="*/ 0 w 28536138"/>
              <a:gd name="connsiteY8" fmla="*/ 6792493 h 26425177"/>
              <a:gd name="connsiteX9" fmla="*/ 2480222 w 28536138"/>
              <a:gd name="connsiteY9" fmla="*/ 4312271 h 26425177"/>
              <a:gd name="connsiteX10" fmla="*/ 14141125 w 28536138"/>
              <a:gd name="connsiteY10" fmla="*/ 4282682 h 26425177"/>
              <a:gd name="connsiteX11" fmla="*/ 16106492 w 28536138"/>
              <a:gd name="connsiteY11" fmla="*/ 0 h 26425177"/>
              <a:gd name="connsiteX0" fmla="*/ 24509687 w 24877547"/>
              <a:gd name="connsiteY0" fmla="*/ 180727 h 26425177"/>
              <a:gd name="connsiteX1" fmla="*/ 21958025 w 24877547"/>
              <a:gd name="connsiteY1" fmla="*/ 9786747 h 26425177"/>
              <a:gd name="connsiteX2" fmla="*/ 17706656 w 24877547"/>
              <a:gd name="connsiteY2" fmla="*/ 10016271 h 26425177"/>
              <a:gd name="connsiteX3" fmla="*/ 15462221 w 24877547"/>
              <a:gd name="connsiteY3" fmla="*/ 11512562 h 26425177"/>
              <a:gd name="connsiteX4" fmla="*/ 15071536 w 24877547"/>
              <a:gd name="connsiteY4" fmla="*/ 24276214 h 26425177"/>
              <a:gd name="connsiteX5" fmla="*/ 13518414 w 24877547"/>
              <a:gd name="connsiteY5" fmla="*/ 26425177 h 26425177"/>
              <a:gd name="connsiteX6" fmla="*/ 2037770 w 24877547"/>
              <a:gd name="connsiteY6" fmla="*/ 26399181 h 26425177"/>
              <a:gd name="connsiteX7" fmla="*/ 0 w 24877547"/>
              <a:gd name="connsiteY7" fmla="*/ 24946955 h 26425177"/>
              <a:gd name="connsiteX8" fmla="*/ 0 w 24877547"/>
              <a:gd name="connsiteY8" fmla="*/ 6792493 h 26425177"/>
              <a:gd name="connsiteX9" fmla="*/ 2480222 w 24877547"/>
              <a:gd name="connsiteY9" fmla="*/ 4312271 h 26425177"/>
              <a:gd name="connsiteX10" fmla="*/ 14141125 w 24877547"/>
              <a:gd name="connsiteY10" fmla="*/ 4282682 h 26425177"/>
              <a:gd name="connsiteX11" fmla="*/ 16106492 w 24877547"/>
              <a:gd name="connsiteY11" fmla="*/ 0 h 26425177"/>
              <a:gd name="connsiteX0" fmla="*/ 24509687 w 24797495"/>
              <a:gd name="connsiteY0" fmla="*/ 180727 h 26425177"/>
              <a:gd name="connsiteX1" fmla="*/ 21958025 w 24797495"/>
              <a:gd name="connsiteY1" fmla="*/ 9786747 h 26425177"/>
              <a:gd name="connsiteX2" fmla="*/ 17706656 w 24797495"/>
              <a:gd name="connsiteY2" fmla="*/ 10016271 h 26425177"/>
              <a:gd name="connsiteX3" fmla="*/ 15462221 w 24797495"/>
              <a:gd name="connsiteY3" fmla="*/ 11512562 h 26425177"/>
              <a:gd name="connsiteX4" fmla="*/ 15071536 w 24797495"/>
              <a:gd name="connsiteY4" fmla="*/ 24276214 h 26425177"/>
              <a:gd name="connsiteX5" fmla="*/ 13518414 w 24797495"/>
              <a:gd name="connsiteY5" fmla="*/ 26425177 h 26425177"/>
              <a:gd name="connsiteX6" fmla="*/ 2037770 w 24797495"/>
              <a:gd name="connsiteY6" fmla="*/ 26399181 h 26425177"/>
              <a:gd name="connsiteX7" fmla="*/ 0 w 24797495"/>
              <a:gd name="connsiteY7" fmla="*/ 24946955 h 26425177"/>
              <a:gd name="connsiteX8" fmla="*/ 0 w 24797495"/>
              <a:gd name="connsiteY8" fmla="*/ 6792493 h 26425177"/>
              <a:gd name="connsiteX9" fmla="*/ 2480222 w 24797495"/>
              <a:gd name="connsiteY9" fmla="*/ 4312271 h 26425177"/>
              <a:gd name="connsiteX10" fmla="*/ 14141125 w 24797495"/>
              <a:gd name="connsiteY10" fmla="*/ 4282682 h 26425177"/>
              <a:gd name="connsiteX11" fmla="*/ 16106492 w 24797495"/>
              <a:gd name="connsiteY11" fmla="*/ 0 h 26425177"/>
              <a:gd name="connsiteX0" fmla="*/ 24509687 w 24744632"/>
              <a:gd name="connsiteY0" fmla="*/ 180727 h 26425177"/>
              <a:gd name="connsiteX1" fmla="*/ 21101681 w 24744632"/>
              <a:gd name="connsiteY1" fmla="*/ 9801460 h 26425177"/>
              <a:gd name="connsiteX2" fmla="*/ 17706656 w 24744632"/>
              <a:gd name="connsiteY2" fmla="*/ 10016271 h 26425177"/>
              <a:gd name="connsiteX3" fmla="*/ 15462221 w 24744632"/>
              <a:gd name="connsiteY3" fmla="*/ 11512562 h 26425177"/>
              <a:gd name="connsiteX4" fmla="*/ 15071536 w 24744632"/>
              <a:gd name="connsiteY4" fmla="*/ 24276214 h 26425177"/>
              <a:gd name="connsiteX5" fmla="*/ 13518414 w 24744632"/>
              <a:gd name="connsiteY5" fmla="*/ 26425177 h 26425177"/>
              <a:gd name="connsiteX6" fmla="*/ 2037770 w 24744632"/>
              <a:gd name="connsiteY6" fmla="*/ 26399181 h 26425177"/>
              <a:gd name="connsiteX7" fmla="*/ 0 w 24744632"/>
              <a:gd name="connsiteY7" fmla="*/ 24946955 h 26425177"/>
              <a:gd name="connsiteX8" fmla="*/ 0 w 24744632"/>
              <a:gd name="connsiteY8" fmla="*/ 6792493 h 26425177"/>
              <a:gd name="connsiteX9" fmla="*/ 2480222 w 24744632"/>
              <a:gd name="connsiteY9" fmla="*/ 4312271 h 26425177"/>
              <a:gd name="connsiteX10" fmla="*/ 14141125 w 24744632"/>
              <a:gd name="connsiteY10" fmla="*/ 4282682 h 26425177"/>
              <a:gd name="connsiteX11" fmla="*/ 16106492 w 24744632"/>
              <a:gd name="connsiteY11" fmla="*/ 0 h 26425177"/>
              <a:gd name="connsiteX0" fmla="*/ 24509687 w 24757925"/>
              <a:gd name="connsiteY0" fmla="*/ 180727 h 26425177"/>
              <a:gd name="connsiteX1" fmla="*/ 21101681 w 24757925"/>
              <a:gd name="connsiteY1" fmla="*/ 9801460 h 26425177"/>
              <a:gd name="connsiteX2" fmla="*/ 17692142 w 24757925"/>
              <a:gd name="connsiteY2" fmla="*/ 10001559 h 26425177"/>
              <a:gd name="connsiteX3" fmla="*/ 15462221 w 24757925"/>
              <a:gd name="connsiteY3" fmla="*/ 11512562 h 26425177"/>
              <a:gd name="connsiteX4" fmla="*/ 15071536 w 24757925"/>
              <a:gd name="connsiteY4" fmla="*/ 24276214 h 26425177"/>
              <a:gd name="connsiteX5" fmla="*/ 13518414 w 24757925"/>
              <a:gd name="connsiteY5" fmla="*/ 26425177 h 26425177"/>
              <a:gd name="connsiteX6" fmla="*/ 2037770 w 24757925"/>
              <a:gd name="connsiteY6" fmla="*/ 26399181 h 26425177"/>
              <a:gd name="connsiteX7" fmla="*/ 0 w 24757925"/>
              <a:gd name="connsiteY7" fmla="*/ 24946955 h 26425177"/>
              <a:gd name="connsiteX8" fmla="*/ 0 w 24757925"/>
              <a:gd name="connsiteY8" fmla="*/ 6792493 h 26425177"/>
              <a:gd name="connsiteX9" fmla="*/ 2480222 w 24757925"/>
              <a:gd name="connsiteY9" fmla="*/ 4312271 h 26425177"/>
              <a:gd name="connsiteX10" fmla="*/ 14141125 w 24757925"/>
              <a:gd name="connsiteY10" fmla="*/ 4282682 h 26425177"/>
              <a:gd name="connsiteX11" fmla="*/ 16106492 w 24757925"/>
              <a:gd name="connsiteY11" fmla="*/ 0 h 26425177"/>
              <a:gd name="connsiteX0" fmla="*/ 24509687 w 24757925"/>
              <a:gd name="connsiteY0" fmla="*/ 180727 h 26425177"/>
              <a:gd name="connsiteX1" fmla="*/ 21101681 w 24757925"/>
              <a:gd name="connsiteY1" fmla="*/ 9801460 h 26425177"/>
              <a:gd name="connsiteX2" fmla="*/ 17692142 w 24757925"/>
              <a:gd name="connsiteY2" fmla="*/ 10001559 h 26425177"/>
              <a:gd name="connsiteX3" fmla="*/ 15462221 w 24757925"/>
              <a:gd name="connsiteY3" fmla="*/ 11512562 h 26425177"/>
              <a:gd name="connsiteX4" fmla="*/ 15071536 w 24757925"/>
              <a:gd name="connsiteY4" fmla="*/ 24276214 h 26425177"/>
              <a:gd name="connsiteX5" fmla="*/ 13518414 w 24757925"/>
              <a:gd name="connsiteY5" fmla="*/ 26425177 h 26425177"/>
              <a:gd name="connsiteX6" fmla="*/ 2037770 w 24757925"/>
              <a:gd name="connsiteY6" fmla="*/ 26399181 h 26425177"/>
              <a:gd name="connsiteX7" fmla="*/ 0 w 24757925"/>
              <a:gd name="connsiteY7" fmla="*/ 24946955 h 26425177"/>
              <a:gd name="connsiteX8" fmla="*/ 0 w 24757925"/>
              <a:gd name="connsiteY8" fmla="*/ 6792493 h 26425177"/>
              <a:gd name="connsiteX9" fmla="*/ 2480222 w 24757925"/>
              <a:gd name="connsiteY9" fmla="*/ 4312271 h 26425177"/>
              <a:gd name="connsiteX10" fmla="*/ 14141125 w 24757925"/>
              <a:gd name="connsiteY10" fmla="*/ 4282682 h 26425177"/>
              <a:gd name="connsiteX11" fmla="*/ 16106492 w 24757925"/>
              <a:gd name="connsiteY11" fmla="*/ 0 h 26425177"/>
              <a:gd name="connsiteX0" fmla="*/ 24509687 w 24758311"/>
              <a:gd name="connsiteY0" fmla="*/ 180727 h 26425177"/>
              <a:gd name="connsiteX1" fmla="*/ 21101681 w 24758311"/>
              <a:gd name="connsiteY1" fmla="*/ 9801460 h 26425177"/>
              <a:gd name="connsiteX2" fmla="*/ 17648599 w 24758311"/>
              <a:gd name="connsiteY2" fmla="*/ 10060408 h 26425177"/>
              <a:gd name="connsiteX3" fmla="*/ 15462221 w 24758311"/>
              <a:gd name="connsiteY3" fmla="*/ 11512562 h 26425177"/>
              <a:gd name="connsiteX4" fmla="*/ 15071536 w 24758311"/>
              <a:gd name="connsiteY4" fmla="*/ 24276214 h 26425177"/>
              <a:gd name="connsiteX5" fmla="*/ 13518414 w 24758311"/>
              <a:gd name="connsiteY5" fmla="*/ 26425177 h 26425177"/>
              <a:gd name="connsiteX6" fmla="*/ 2037770 w 24758311"/>
              <a:gd name="connsiteY6" fmla="*/ 26399181 h 26425177"/>
              <a:gd name="connsiteX7" fmla="*/ 0 w 24758311"/>
              <a:gd name="connsiteY7" fmla="*/ 24946955 h 26425177"/>
              <a:gd name="connsiteX8" fmla="*/ 0 w 24758311"/>
              <a:gd name="connsiteY8" fmla="*/ 6792493 h 26425177"/>
              <a:gd name="connsiteX9" fmla="*/ 2480222 w 24758311"/>
              <a:gd name="connsiteY9" fmla="*/ 4312271 h 26425177"/>
              <a:gd name="connsiteX10" fmla="*/ 14141125 w 24758311"/>
              <a:gd name="connsiteY10" fmla="*/ 4282682 h 26425177"/>
              <a:gd name="connsiteX11" fmla="*/ 16106492 w 24758311"/>
              <a:gd name="connsiteY11" fmla="*/ 0 h 26425177"/>
              <a:gd name="connsiteX0" fmla="*/ 24509687 w 24757283"/>
              <a:gd name="connsiteY0" fmla="*/ 180727 h 26425177"/>
              <a:gd name="connsiteX1" fmla="*/ 21101681 w 24757283"/>
              <a:gd name="connsiteY1" fmla="*/ 9801460 h 26425177"/>
              <a:gd name="connsiteX2" fmla="*/ 17764714 w 24757283"/>
              <a:gd name="connsiteY2" fmla="*/ 9795588 h 26425177"/>
              <a:gd name="connsiteX3" fmla="*/ 15462221 w 24757283"/>
              <a:gd name="connsiteY3" fmla="*/ 11512562 h 26425177"/>
              <a:gd name="connsiteX4" fmla="*/ 15071536 w 24757283"/>
              <a:gd name="connsiteY4" fmla="*/ 24276214 h 26425177"/>
              <a:gd name="connsiteX5" fmla="*/ 13518414 w 24757283"/>
              <a:gd name="connsiteY5" fmla="*/ 26425177 h 26425177"/>
              <a:gd name="connsiteX6" fmla="*/ 2037770 w 24757283"/>
              <a:gd name="connsiteY6" fmla="*/ 26399181 h 26425177"/>
              <a:gd name="connsiteX7" fmla="*/ 0 w 24757283"/>
              <a:gd name="connsiteY7" fmla="*/ 24946955 h 26425177"/>
              <a:gd name="connsiteX8" fmla="*/ 0 w 24757283"/>
              <a:gd name="connsiteY8" fmla="*/ 6792493 h 26425177"/>
              <a:gd name="connsiteX9" fmla="*/ 2480222 w 24757283"/>
              <a:gd name="connsiteY9" fmla="*/ 4312271 h 26425177"/>
              <a:gd name="connsiteX10" fmla="*/ 14141125 w 24757283"/>
              <a:gd name="connsiteY10" fmla="*/ 4282682 h 26425177"/>
              <a:gd name="connsiteX11" fmla="*/ 16106492 w 24757283"/>
              <a:gd name="connsiteY11" fmla="*/ 0 h 26425177"/>
              <a:gd name="connsiteX0" fmla="*/ 24509687 w 24791886"/>
              <a:gd name="connsiteY0" fmla="*/ 180727 h 26425177"/>
              <a:gd name="connsiteX1" fmla="*/ 21101681 w 24791886"/>
              <a:gd name="connsiteY1" fmla="*/ 9801460 h 26425177"/>
              <a:gd name="connsiteX2" fmla="*/ 17764714 w 24791886"/>
              <a:gd name="connsiteY2" fmla="*/ 9795588 h 26425177"/>
              <a:gd name="connsiteX3" fmla="*/ 15462221 w 24791886"/>
              <a:gd name="connsiteY3" fmla="*/ 11512562 h 26425177"/>
              <a:gd name="connsiteX4" fmla="*/ 15071536 w 24791886"/>
              <a:gd name="connsiteY4" fmla="*/ 24276214 h 26425177"/>
              <a:gd name="connsiteX5" fmla="*/ 13518414 w 24791886"/>
              <a:gd name="connsiteY5" fmla="*/ 26425177 h 26425177"/>
              <a:gd name="connsiteX6" fmla="*/ 2037770 w 24791886"/>
              <a:gd name="connsiteY6" fmla="*/ 26399181 h 26425177"/>
              <a:gd name="connsiteX7" fmla="*/ 0 w 24791886"/>
              <a:gd name="connsiteY7" fmla="*/ 24946955 h 26425177"/>
              <a:gd name="connsiteX8" fmla="*/ 0 w 24791886"/>
              <a:gd name="connsiteY8" fmla="*/ 6792493 h 26425177"/>
              <a:gd name="connsiteX9" fmla="*/ 2480222 w 24791886"/>
              <a:gd name="connsiteY9" fmla="*/ 4312271 h 26425177"/>
              <a:gd name="connsiteX10" fmla="*/ 14141125 w 24791886"/>
              <a:gd name="connsiteY10" fmla="*/ 4282682 h 26425177"/>
              <a:gd name="connsiteX11" fmla="*/ 16106492 w 24791886"/>
              <a:gd name="connsiteY11" fmla="*/ 0 h 26425177"/>
              <a:gd name="connsiteX0" fmla="*/ 24509687 w 24738034"/>
              <a:gd name="connsiteY0" fmla="*/ 180727 h 26425177"/>
              <a:gd name="connsiteX1" fmla="*/ 21101681 w 24738034"/>
              <a:gd name="connsiteY1" fmla="*/ 9801460 h 26425177"/>
              <a:gd name="connsiteX2" fmla="*/ 17764714 w 24738034"/>
              <a:gd name="connsiteY2" fmla="*/ 9795588 h 26425177"/>
              <a:gd name="connsiteX3" fmla="*/ 15462221 w 24738034"/>
              <a:gd name="connsiteY3" fmla="*/ 11512562 h 26425177"/>
              <a:gd name="connsiteX4" fmla="*/ 15071536 w 24738034"/>
              <a:gd name="connsiteY4" fmla="*/ 24276214 h 26425177"/>
              <a:gd name="connsiteX5" fmla="*/ 13518414 w 24738034"/>
              <a:gd name="connsiteY5" fmla="*/ 26425177 h 26425177"/>
              <a:gd name="connsiteX6" fmla="*/ 2037770 w 24738034"/>
              <a:gd name="connsiteY6" fmla="*/ 26399181 h 26425177"/>
              <a:gd name="connsiteX7" fmla="*/ 0 w 24738034"/>
              <a:gd name="connsiteY7" fmla="*/ 24946955 h 26425177"/>
              <a:gd name="connsiteX8" fmla="*/ 0 w 24738034"/>
              <a:gd name="connsiteY8" fmla="*/ 6792493 h 26425177"/>
              <a:gd name="connsiteX9" fmla="*/ 2480222 w 24738034"/>
              <a:gd name="connsiteY9" fmla="*/ 4312271 h 26425177"/>
              <a:gd name="connsiteX10" fmla="*/ 14141125 w 24738034"/>
              <a:gd name="connsiteY10" fmla="*/ 4282682 h 26425177"/>
              <a:gd name="connsiteX11" fmla="*/ 16106492 w 24738034"/>
              <a:gd name="connsiteY11" fmla="*/ 0 h 26425177"/>
              <a:gd name="connsiteX0" fmla="*/ 22201917 w 22640390"/>
              <a:gd name="connsiteY0" fmla="*/ 18893 h 26425177"/>
              <a:gd name="connsiteX1" fmla="*/ 21101681 w 22640390"/>
              <a:gd name="connsiteY1" fmla="*/ 9801460 h 26425177"/>
              <a:gd name="connsiteX2" fmla="*/ 17764714 w 22640390"/>
              <a:gd name="connsiteY2" fmla="*/ 9795588 h 26425177"/>
              <a:gd name="connsiteX3" fmla="*/ 15462221 w 22640390"/>
              <a:gd name="connsiteY3" fmla="*/ 11512562 h 26425177"/>
              <a:gd name="connsiteX4" fmla="*/ 15071536 w 22640390"/>
              <a:gd name="connsiteY4" fmla="*/ 24276214 h 26425177"/>
              <a:gd name="connsiteX5" fmla="*/ 13518414 w 22640390"/>
              <a:gd name="connsiteY5" fmla="*/ 26425177 h 26425177"/>
              <a:gd name="connsiteX6" fmla="*/ 2037770 w 22640390"/>
              <a:gd name="connsiteY6" fmla="*/ 26399181 h 26425177"/>
              <a:gd name="connsiteX7" fmla="*/ 0 w 22640390"/>
              <a:gd name="connsiteY7" fmla="*/ 24946955 h 26425177"/>
              <a:gd name="connsiteX8" fmla="*/ 0 w 22640390"/>
              <a:gd name="connsiteY8" fmla="*/ 6792493 h 26425177"/>
              <a:gd name="connsiteX9" fmla="*/ 2480222 w 22640390"/>
              <a:gd name="connsiteY9" fmla="*/ 4312271 h 26425177"/>
              <a:gd name="connsiteX10" fmla="*/ 14141125 w 22640390"/>
              <a:gd name="connsiteY10" fmla="*/ 4282682 h 26425177"/>
              <a:gd name="connsiteX11" fmla="*/ 16106492 w 22640390"/>
              <a:gd name="connsiteY11" fmla="*/ 0 h 26425177"/>
              <a:gd name="connsiteX0" fmla="*/ 22071287 w 22529432"/>
              <a:gd name="connsiteY0" fmla="*/ 0 h 26465133"/>
              <a:gd name="connsiteX1" fmla="*/ 21101681 w 22529432"/>
              <a:gd name="connsiteY1" fmla="*/ 9841416 h 26465133"/>
              <a:gd name="connsiteX2" fmla="*/ 17764714 w 22529432"/>
              <a:gd name="connsiteY2" fmla="*/ 9835544 h 26465133"/>
              <a:gd name="connsiteX3" fmla="*/ 15462221 w 22529432"/>
              <a:gd name="connsiteY3" fmla="*/ 11552518 h 26465133"/>
              <a:gd name="connsiteX4" fmla="*/ 15071536 w 22529432"/>
              <a:gd name="connsiteY4" fmla="*/ 24316170 h 26465133"/>
              <a:gd name="connsiteX5" fmla="*/ 13518414 w 22529432"/>
              <a:gd name="connsiteY5" fmla="*/ 26465133 h 26465133"/>
              <a:gd name="connsiteX6" fmla="*/ 2037770 w 22529432"/>
              <a:gd name="connsiteY6" fmla="*/ 26439137 h 26465133"/>
              <a:gd name="connsiteX7" fmla="*/ 0 w 22529432"/>
              <a:gd name="connsiteY7" fmla="*/ 24986911 h 26465133"/>
              <a:gd name="connsiteX8" fmla="*/ 0 w 22529432"/>
              <a:gd name="connsiteY8" fmla="*/ 6832449 h 26465133"/>
              <a:gd name="connsiteX9" fmla="*/ 2480222 w 22529432"/>
              <a:gd name="connsiteY9" fmla="*/ 4352227 h 26465133"/>
              <a:gd name="connsiteX10" fmla="*/ 14141125 w 22529432"/>
              <a:gd name="connsiteY10" fmla="*/ 4322638 h 26465133"/>
              <a:gd name="connsiteX11" fmla="*/ 16106492 w 22529432"/>
              <a:gd name="connsiteY11" fmla="*/ 39956 h 26465133"/>
              <a:gd name="connsiteX0" fmla="*/ 22593803 w 22981983"/>
              <a:gd name="connsiteY0" fmla="*/ 0 h 26553407"/>
              <a:gd name="connsiteX1" fmla="*/ 21101681 w 22981983"/>
              <a:gd name="connsiteY1" fmla="*/ 9929690 h 26553407"/>
              <a:gd name="connsiteX2" fmla="*/ 17764714 w 22981983"/>
              <a:gd name="connsiteY2" fmla="*/ 9923818 h 26553407"/>
              <a:gd name="connsiteX3" fmla="*/ 15462221 w 22981983"/>
              <a:gd name="connsiteY3" fmla="*/ 11640792 h 26553407"/>
              <a:gd name="connsiteX4" fmla="*/ 15071536 w 22981983"/>
              <a:gd name="connsiteY4" fmla="*/ 24404444 h 26553407"/>
              <a:gd name="connsiteX5" fmla="*/ 13518414 w 22981983"/>
              <a:gd name="connsiteY5" fmla="*/ 26553407 h 26553407"/>
              <a:gd name="connsiteX6" fmla="*/ 2037770 w 22981983"/>
              <a:gd name="connsiteY6" fmla="*/ 26527411 h 26553407"/>
              <a:gd name="connsiteX7" fmla="*/ 0 w 22981983"/>
              <a:gd name="connsiteY7" fmla="*/ 25075185 h 26553407"/>
              <a:gd name="connsiteX8" fmla="*/ 0 w 22981983"/>
              <a:gd name="connsiteY8" fmla="*/ 6920723 h 26553407"/>
              <a:gd name="connsiteX9" fmla="*/ 2480222 w 22981983"/>
              <a:gd name="connsiteY9" fmla="*/ 4440501 h 26553407"/>
              <a:gd name="connsiteX10" fmla="*/ 14141125 w 22981983"/>
              <a:gd name="connsiteY10" fmla="*/ 4410912 h 26553407"/>
              <a:gd name="connsiteX11" fmla="*/ 16106492 w 22981983"/>
              <a:gd name="connsiteY11" fmla="*/ 128230 h 26553407"/>
              <a:gd name="connsiteX0" fmla="*/ 23377575 w 23692831"/>
              <a:gd name="connsiteY0" fmla="*/ 4180 h 26425177"/>
              <a:gd name="connsiteX1" fmla="*/ 21101681 w 23692831"/>
              <a:gd name="connsiteY1" fmla="*/ 9801460 h 26425177"/>
              <a:gd name="connsiteX2" fmla="*/ 17764714 w 23692831"/>
              <a:gd name="connsiteY2" fmla="*/ 9795588 h 26425177"/>
              <a:gd name="connsiteX3" fmla="*/ 15462221 w 23692831"/>
              <a:gd name="connsiteY3" fmla="*/ 11512562 h 26425177"/>
              <a:gd name="connsiteX4" fmla="*/ 15071536 w 23692831"/>
              <a:gd name="connsiteY4" fmla="*/ 24276214 h 26425177"/>
              <a:gd name="connsiteX5" fmla="*/ 13518414 w 23692831"/>
              <a:gd name="connsiteY5" fmla="*/ 26425177 h 26425177"/>
              <a:gd name="connsiteX6" fmla="*/ 2037770 w 23692831"/>
              <a:gd name="connsiteY6" fmla="*/ 26399181 h 26425177"/>
              <a:gd name="connsiteX7" fmla="*/ 0 w 23692831"/>
              <a:gd name="connsiteY7" fmla="*/ 24946955 h 26425177"/>
              <a:gd name="connsiteX8" fmla="*/ 0 w 23692831"/>
              <a:gd name="connsiteY8" fmla="*/ 6792493 h 26425177"/>
              <a:gd name="connsiteX9" fmla="*/ 2480222 w 23692831"/>
              <a:gd name="connsiteY9" fmla="*/ 4312271 h 26425177"/>
              <a:gd name="connsiteX10" fmla="*/ 14141125 w 23692831"/>
              <a:gd name="connsiteY10" fmla="*/ 4282682 h 26425177"/>
              <a:gd name="connsiteX11" fmla="*/ 16106492 w 23692831"/>
              <a:gd name="connsiteY11" fmla="*/ 0 h 26425177"/>
              <a:gd name="connsiteX0" fmla="*/ 23377575 w 23692831"/>
              <a:gd name="connsiteY0" fmla="*/ 4180 h 26425177"/>
              <a:gd name="connsiteX1" fmla="*/ 21101681 w 23692831"/>
              <a:gd name="connsiteY1" fmla="*/ 9801460 h 26425177"/>
              <a:gd name="connsiteX2" fmla="*/ 17764714 w 23692831"/>
              <a:gd name="connsiteY2" fmla="*/ 9795588 h 26425177"/>
              <a:gd name="connsiteX3" fmla="*/ 15462221 w 23692831"/>
              <a:gd name="connsiteY3" fmla="*/ 11512562 h 26425177"/>
              <a:gd name="connsiteX4" fmla="*/ 15071536 w 23692831"/>
              <a:gd name="connsiteY4" fmla="*/ 24276214 h 26425177"/>
              <a:gd name="connsiteX5" fmla="*/ 13518414 w 23692831"/>
              <a:gd name="connsiteY5" fmla="*/ 26425177 h 26425177"/>
              <a:gd name="connsiteX6" fmla="*/ 2037770 w 23692831"/>
              <a:gd name="connsiteY6" fmla="*/ 26399181 h 26425177"/>
              <a:gd name="connsiteX7" fmla="*/ 0 w 23692831"/>
              <a:gd name="connsiteY7" fmla="*/ 24946955 h 26425177"/>
              <a:gd name="connsiteX8" fmla="*/ 0 w 23692831"/>
              <a:gd name="connsiteY8" fmla="*/ 6792493 h 26425177"/>
              <a:gd name="connsiteX9" fmla="*/ 2480222 w 23692831"/>
              <a:gd name="connsiteY9" fmla="*/ 4312271 h 26425177"/>
              <a:gd name="connsiteX10" fmla="*/ 14141125 w 23692831"/>
              <a:gd name="connsiteY10" fmla="*/ 4282682 h 26425177"/>
              <a:gd name="connsiteX11" fmla="*/ 16106492 w 23692831"/>
              <a:gd name="connsiteY11" fmla="*/ 0 h 26425177"/>
              <a:gd name="connsiteX12" fmla="*/ 23377575 w 23692831"/>
              <a:gd name="connsiteY12" fmla="*/ 4180 h 26425177"/>
              <a:gd name="connsiteX0" fmla="*/ 23377575 w 23692831"/>
              <a:gd name="connsiteY0" fmla="*/ 210151 h 26631148"/>
              <a:gd name="connsiteX1" fmla="*/ 21101681 w 23692831"/>
              <a:gd name="connsiteY1" fmla="*/ 10007431 h 26631148"/>
              <a:gd name="connsiteX2" fmla="*/ 17764714 w 23692831"/>
              <a:gd name="connsiteY2" fmla="*/ 10001559 h 26631148"/>
              <a:gd name="connsiteX3" fmla="*/ 15462221 w 23692831"/>
              <a:gd name="connsiteY3" fmla="*/ 11718533 h 26631148"/>
              <a:gd name="connsiteX4" fmla="*/ 15071536 w 23692831"/>
              <a:gd name="connsiteY4" fmla="*/ 24482185 h 26631148"/>
              <a:gd name="connsiteX5" fmla="*/ 13518414 w 23692831"/>
              <a:gd name="connsiteY5" fmla="*/ 26631148 h 26631148"/>
              <a:gd name="connsiteX6" fmla="*/ 2037770 w 23692831"/>
              <a:gd name="connsiteY6" fmla="*/ 26605152 h 26631148"/>
              <a:gd name="connsiteX7" fmla="*/ 0 w 23692831"/>
              <a:gd name="connsiteY7" fmla="*/ 25152926 h 26631148"/>
              <a:gd name="connsiteX8" fmla="*/ 0 w 23692831"/>
              <a:gd name="connsiteY8" fmla="*/ 6998464 h 26631148"/>
              <a:gd name="connsiteX9" fmla="*/ 2480222 w 23692831"/>
              <a:gd name="connsiteY9" fmla="*/ 4518242 h 26631148"/>
              <a:gd name="connsiteX10" fmla="*/ 14141125 w 23692831"/>
              <a:gd name="connsiteY10" fmla="*/ 4488653 h 26631148"/>
              <a:gd name="connsiteX11" fmla="*/ 16150035 w 23692831"/>
              <a:gd name="connsiteY11" fmla="*/ 0 h 26631148"/>
              <a:gd name="connsiteX12" fmla="*/ 23377575 w 23692831"/>
              <a:gd name="connsiteY12" fmla="*/ 210151 h 26631148"/>
              <a:gd name="connsiteX0" fmla="*/ 23377575 w 23692831"/>
              <a:gd name="connsiteY0" fmla="*/ 214274 h 26635271"/>
              <a:gd name="connsiteX1" fmla="*/ 21101681 w 23692831"/>
              <a:gd name="connsiteY1" fmla="*/ 10011554 h 26635271"/>
              <a:gd name="connsiteX2" fmla="*/ 17764714 w 23692831"/>
              <a:gd name="connsiteY2" fmla="*/ 10005682 h 26635271"/>
              <a:gd name="connsiteX3" fmla="*/ 15462221 w 23692831"/>
              <a:gd name="connsiteY3" fmla="*/ 11722656 h 26635271"/>
              <a:gd name="connsiteX4" fmla="*/ 15071536 w 23692831"/>
              <a:gd name="connsiteY4" fmla="*/ 24486308 h 26635271"/>
              <a:gd name="connsiteX5" fmla="*/ 13518414 w 23692831"/>
              <a:gd name="connsiteY5" fmla="*/ 26635271 h 26635271"/>
              <a:gd name="connsiteX6" fmla="*/ 2037770 w 23692831"/>
              <a:gd name="connsiteY6" fmla="*/ 26609275 h 26635271"/>
              <a:gd name="connsiteX7" fmla="*/ 0 w 23692831"/>
              <a:gd name="connsiteY7" fmla="*/ 25157049 h 26635271"/>
              <a:gd name="connsiteX8" fmla="*/ 0 w 23692831"/>
              <a:gd name="connsiteY8" fmla="*/ 7002587 h 26635271"/>
              <a:gd name="connsiteX9" fmla="*/ 2480222 w 23692831"/>
              <a:gd name="connsiteY9" fmla="*/ 4522365 h 26635271"/>
              <a:gd name="connsiteX10" fmla="*/ 14141125 w 23692831"/>
              <a:gd name="connsiteY10" fmla="*/ 4492776 h 26635271"/>
              <a:gd name="connsiteX11" fmla="*/ 16150035 w 23692831"/>
              <a:gd name="connsiteY11" fmla="*/ 4123 h 26635271"/>
              <a:gd name="connsiteX12" fmla="*/ 23377575 w 23692831"/>
              <a:gd name="connsiteY12" fmla="*/ 214274 h 26635271"/>
              <a:gd name="connsiteX0" fmla="*/ 23319519 w 23639240"/>
              <a:gd name="connsiteY0" fmla="*/ 48065 h 26660321"/>
              <a:gd name="connsiteX1" fmla="*/ 21101681 w 23639240"/>
              <a:gd name="connsiteY1" fmla="*/ 10036604 h 26660321"/>
              <a:gd name="connsiteX2" fmla="*/ 17764714 w 23639240"/>
              <a:gd name="connsiteY2" fmla="*/ 10030732 h 26660321"/>
              <a:gd name="connsiteX3" fmla="*/ 15462221 w 23639240"/>
              <a:gd name="connsiteY3" fmla="*/ 11747706 h 26660321"/>
              <a:gd name="connsiteX4" fmla="*/ 15071536 w 23639240"/>
              <a:gd name="connsiteY4" fmla="*/ 24511358 h 26660321"/>
              <a:gd name="connsiteX5" fmla="*/ 13518414 w 23639240"/>
              <a:gd name="connsiteY5" fmla="*/ 26660321 h 26660321"/>
              <a:gd name="connsiteX6" fmla="*/ 2037770 w 23639240"/>
              <a:gd name="connsiteY6" fmla="*/ 26634325 h 26660321"/>
              <a:gd name="connsiteX7" fmla="*/ 0 w 23639240"/>
              <a:gd name="connsiteY7" fmla="*/ 25182099 h 26660321"/>
              <a:gd name="connsiteX8" fmla="*/ 0 w 23639240"/>
              <a:gd name="connsiteY8" fmla="*/ 7027637 h 26660321"/>
              <a:gd name="connsiteX9" fmla="*/ 2480222 w 23639240"/>
              <a:gd name="connsiteY9" fmla="*/ 4547415 h 26660321"/>
              <a:gd name="connsiteX10" fmla="*/ 14141125 w 23639240"/>
              <a:gd name="connsiteY10" fmla="*/ 4517826 h 26660321"/>
              <a:gd name="connsiteX11" fmla="*/ 16150035 w 23639240"/>
              <a:gd name="connsiteY11" fmla="*/ 29173 h 26660321"/>
              <a:gd name="connsiteX12" fmla="*/ 23319519 w 23639240"/>
              <a:gd name="connsiteY12" fmla="*/ 48065 h 26660321"/>
              <a:gd name="connsiteX0" fmla="*/ 23319519 w 23639240"/>
              <a:gd name="connsiteY0" fmla="*/ 29399 h 26641655"/>
              <a:gd name="connsiteX1" fmla="*/ 21101681 w 23639240"/>
              <a:gd name="connsiteY1" fmla="*/ 10017938 h 26641655"/>
              <a:gd name="connsiteX2" fmla="*/ 17764714 w 23639240"/>
              <a:gd name="connsiteY2" fmla="*/ 10012066 h 26641655"/>
              <a:gd name="connsiteX3" fmla="*/ 15462221 w 23639240"/>
              <a:gd name="connsiteY3" fmla="*/ 11729040 h 26641655"/>
              <a:gd name="connsiteX4" fmla="*/ 15071536 w 23639240"/>
              <a:gd name="connsiteY4" fmla="*/ 24492692 h 26641655"/>
              <a:gd name="connsiteX5" fmla="*/ 13518414 w 23639240"/>
              <a:gd name="connsiteY5" fmla="*/ 26641655 h 26641655"/>
              <a:gd name="connsiteX6" fmla="*/ 2037770 w 23639240"/>
              <a:gd name="connsiteY6" fmla="*/ 26615659 h 26641655"/>
              <a:gd name="connsiteX7" fmla="*/ 0 w 23639240"/>
              <a:gd name="connsiteY7" fmla="*/ 25163433 h 26641655"/>
              <a:gd name="connsiteX8" fmla="*/ 0 w 23639240"/>
              <a:gd name="connsiteY8" fmla="*/ 7008971 h 26641655"/>
              <a:gd name="connsiteX9" fmla="*/ 2480222 w 23639240"/>
              <a:gd name="connsiteY9" fmla="*/ 4528749 h 26641655"/>
              <a:gd name="connsiteX10" fmla="*/ 14141125 w 23639240"/>
              <a:gd name="connsiteY10" fmla="*/ 4499160 h 26641655"/>
              <a:gd name="connsiteX11" fmla="*/ 16150035 w 23639240"/>
              <a:gd name="connsiteY11" fmla="*/ 10507 h 26641655"/>
              <a:gd name="connsiteX12" fmla="*/ 23319519 w 23639240"/>
              <a:gd name="connsiteY12" fmla="*/ 29399 h 26641655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480222 w 23639240"/>
              <a:gd name="connsiteY9" fmla="*/ 4531207 h 26644113"/>
              <a:gd name="connsiteX10" fmla="*/ 14141125 w 23639240"/>
              <a:gd name="connsiteY10" fmla="*/ 4501618 h 26644113"/>
              <a:gd name="connsiteX11" fmla="*/ 16150035 w 23639240"/>
              <a:gd name="connsiteY11" fmla="*/ 12965 h 26644113"/>
              <a:gd name="connsiteX12" fmla="*/ 23319520 w 23639240"/>
              <a:gd name="connsiteY12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4141125 w 23639240"/>
              <a:gd name="connsiteY10" fmla="*/ 4501618 h 26644113"/>
              <a:gd name="connsiteX11" fmla="*/ 16150035 w 23639240"/>
              <a:gd name="connsiteY11" fmla="*/ 12965 h 26644113"/>
              <a:gd name="connsiteX12" fmla="*/ 23319520 w 23639240"/>
              <a:gd name="connsiteY12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6150035 w 23639240"/>
              <a:gd name="connsiteY11" fmla="*/ 12965 h 26644113"/>
              <a:gd name="connsiteX12" fmla="*/ 23319520 w 23639240"/>
              <a:gd name="connsiteY12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579578 w 23639240"/>
              <a:gd name="connsiteY11" fmla="*/ 2191656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579578 w 23639240"/>
              <a:gd name="connsiteY11" fmla="*/ 2191656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579578 w 23639240"/>
              <a:gd name="connsiteY11" fmla="*/ 2191656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884378 w 23639240"/>
              <a:gd name="connsiteY11" fmla="*/ 2206368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7011429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884378 w 23639240"/>
              <a:gd name="connsiteY11" fmla="*/ 2206368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5672618 h 26644113"/>
              <a:gd name="connsiteX9" fmla="*/ 2247994 w 23639240"/>
              <a:gd name="connsiteY9" fmla="*/ 4325236 h 26644113"/>
              <a:gd name="connsiteX10" fmla="*/ 13937925 w 23639240"/>
              <a:gd name="connsiteY10" fmla="*/ 4295647 h 26644113"/>
              <a:gd name="connsiteX11" fmla="*/ 14884378 w 23639240"/>
              <a:gd name="connsiteY11" fmla="*/ 2206368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0 w 23639240"/>
              <a:gd name="connsiteY8" fmla="*/ 5672618 h 26644113"/>
              <a:gd name="connsiteX9" fmla="*/ 1406723 w 23639240"/>
              <a:gd name="connsiteY9" fmla="*/ 4325236 h 26644113"/>
              <a:gd name="connsiteX10" fmla="*/ 13937925 w 23639240"/>
              <a:gd name="connsiteY10" fmla="*/ 4295647 h 26644113"/>
              <a:gd name="connsiteX11" fmla="*/ 14884378 w 23639240"/>
              <a:gd name="connsiteY11" fmla="*/ 2206368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319520 w 23639240"/>
              <a:gd name="connsiteY0" fmla="*/ 17145 h 26644113"/>
              <a:gd name="connsiteX1" fmla="*/ 21101681 w 23639240"/>
              <a:gd name="connsiteY1" fmla="*/ 10020396 h 26644113"/>
              <a:gd name="connsiteX2" fmla="*/ 17764714 w 23639240"/>
              <a:gd name="connsiteY2" fmla="*/ 10014524 h 26644113"/>
              <a:gd name="connsiteX3" fmla="*/ 15462221 w 23639240"/>
              <a:gd name="connsiteY3" fmla="*/ 11731498 h 26644113"/>
              <a:gd name="connsiteX4" fmla="*/ 15071536 w 23639240"/>
              <a:gd name="connsiteY4" fmla="*/ 24495150 h 26644113"/>
              <a:gd name="connsiteX5" fmla="*/ 13518414 w 23639240"/>
              <a:gd name="connsiteY5" fmla="*/ 26644113 h 26644113"/>
              <a:gd name="connsiteX6" fmla="*/ 2037770 w 23639240"/>
              <a:gd name="connsiteY6" fmla="*/ 26618117 h 26644113"/>
              <a:gd name="connsiteX7" fmla="*/ 0 w 23639240"/>
              <a:gd name="connsiteY7" fmla="*/ 25165891 h 26644113"/>
              <a:gd name="connsiteX8" fmla="*/ 101972 w 23639240"/>
              <a:gd name="connsiteY8" fmla="*/ 5672618 h 26644113"/>
              <a:gd name="connsiteX9" fmla="*/ 1406723 w 23639240"/>
              <a:gd name="connsiteY9" fmla="*/ 4325236 h 26644113"/>
              <a:gd name="connsiteX10" fmla="*/ 13937925 w 23639240"/>
              <a:gd name="connsiteY10" fmla="*/ 4295647 h 26644113"/>
              <a:gd name="connsiteX11" fmla="*/ 14884378 w 23639240"/>
              <a:gd name="connsiteY11" fmla="*/ 2206368 h 26644113"/>
              <a:gd name="connsiteX12" fmla="*/ 16150035 w 23639240"/>
              <a:gd name="connsiteY12" fmla="*/ 12965 h 26644113"/>
              <a:gd name="connsiteX13" fmla="*/ 23319520 w 23639240"/>
              <a:gd name="connsiteY13" fmla="*/ 17145 h 26644113"/>
              <a:gd name="connsiteX0" fmla="*/ 23218038 w 23537758"/>
              <a:gd name="connsiteY0" fmla="*/ 17145 h 26644113"/>
              <a:gd name="connsiteX1" fmla="*/ 21000199 w 23537758"/>
              <a:gd name="connsiteY1" fmla="*/ 10020396 h 26644113"/>
              <a:gd name="connsiteX2" fmla="*/ 17663232 w 23537758"/>
              <a:gd name="connsiteY2" fmla="*/ 10014524 h 26644113"/>
              <a:gd name="connsiteX3" fmla="*/ 15360739 w 23537758"/>
              <a:gd name="connsiteY3" fmla="*/ 11731498 h 26644113"/>
              <a:gd name="connsiteX4" fmla="*/ 14970054 w 23537758"/>
              <a:gd name="connsiteY4" fmla="*/ 24495150 h 26644113"/>
              <a:gd name="connsiteX5" fmla="*/ 13416932 w 23537758"/>
              <a:gd name="connsiteY5" fmla="*/ 26644113 h 26644113"/>
              <a:gd name="connsiteX6" fmla="*/ 1936288 w 23537758"/>
              <a:gd name="connsiteY6" fmla="*/ 26618117 h 26644113"/>
              <a:gd name="connsiteX7" fmla="*/ 490 w 23537758"/>
              <a:gd name="connsiteY7" fmla="*/ 25178765 h 26644113"/>
              <a:gd name="connsiteX8" fmla="*/ 490 w 23537758"/>
              <a:gd name="connsiteY8" fmla="*/ 5672618 h 26644113"/>
              <a:gd name="connsiteX9" fmla="*/ 1305241 w 23537758"/>
              <a:gd name="connsiteY9" fmla="*/ 4325236 h 26644113"/>
              <a:gd name="connsiteX10" fmla="*/ 13836443 w 23537758"/>
              <a:gd name="connsiteY10" fmla="*/ 4295647 h 26644113"/>
              <a:gd name="connsiteX11" fmla="*/ 14782896 w 23537758"/>
              <a:gd name="connsiteY11" fmla="*/ 2206368 h 26644113"/>
              <a:gd name="connsiteX12" fmla="*/ 16048553 w 23537758"/>
              <a:gd name="connsiteY12" fmla="*/ 12965 h 26644113"/>
              <a:gd name="connsiteX13" fmla="*/ 23218038 w 23537758"/>
              <a:gd name="connsiteY13" fmla="*/ 17145 h 26644113"/>
              <a:gd name="connsiteX0" fmla="*/ 23218038 w 23537758"/>
              <a:gd name="connsiteY0" fmla="*/ 17145 h 26644113"/>
              <a:gd name="connsiteX1" fmla="*/ 21000199 w 23537758"/>
              <a:gd name="connsiteY1" fmla="*/ 10020396 h 26644113"/>
              <a:gd name="connsiteX2" fmla="*/ 17663232 w 23537758"/>
              <a:gd name="connsiteY2" fmla="*/ 10014524 h 26644113"/>
              <a:gd name="connsiteX3" fmla="*/ 15360739 w 23537758"/>
              <a:gd name="connsiteY3" fmla="*/ 11731498 h 26644113"/>
              <a:gd name="connsiteX4" fmla="*/ 14970054 w 23537758"/>
              <a:gd name="connsiteY4" fmla="*/ 24495150 h 26644113"/>
              <a:gd name="connsiteX5" fmla="*/ 13416932 w 23537758"/>
              <a:gd name="connsiteY5" fmla="*/ 26644113 h 26644113"/>
              <a:gd name="connsiteX6" fmla="*/ 1936288 w 23537758"/>
              <a:gd name="connsiteY6" fmla="*/ 26618117 h 26644113"/>
              <a:gd name="connsiteX7" fmla="*/ 51476 w 23537758"/>
              <a:gd name="connsiteY7" fmla="*/ 25178763 h 26644113"/>
              <a:gd name="connsiteX8" fmla="*/ 490 w 23537758"/>
              <a:gd name="connsiteY8" fmla="*/ 5672618 h 26644113"/>
              <a:gd name="connsiteX9" fmla="*/ 1305241 w 23537758"/>
              <a:gd name="connsiteY9" fmla="*/ 4325236 h 26644113"/>
              <a:gd name="connsiteX10" fmla="*/ 13836443 w 23537758"/>
              <a:gd name="connsiteY10" fmla="*/ 4295647 h 26644113"/>
              <a:gd name="connsiteX11" fmla="*/ 14782896 w 23537758"/>
              <a:gd name="connsiteY11" fmla="*/ 2206368 h 26644113"/>
              <a:gd name="connsiteX12" fmla="*/ 16048553 w 23537758"/>
              <a:gd name="connsiteY12" fmla="*/ 12965 h 26644113"/>
              <a:gd name="connsiteX13" fmla="*/ 23218038 w 23537758"/>
              <a:gd name="connsiteY13" fmla="*/ 17145 h 26644113"/>
              <a:gd name="connsiteX0" fmla="*/ 23168997 w 23488717"/>
              <a:gd name="connsiteY0" fmla="*/ 17145 h 26644113"/>
              <a:gd name="connsiteX1" fmla="*/ 20951158 w 23488717"/>
              <a:gd name="connsiteY1" fmla="*/ 10020396 h 26644113"/>
              <a:gd name="connsiteX2" fmla="*/ 17614191 w 23488717"/>
              <a:gd name="connsiteY2" fmla="*/ 10014524 h 26644113"/>
              <a:gd name="connsiteX3" fmla="*/ 15311698 w 23488717"/>
              <a:gd name="connsiteY3" fmla="*/ 11731498 h 26644113"/>
              <a:gd name="connsiteX4" fmla="*/ 14921013 w 23488717"/>
              <a:gd name="connsiteY4" fmla="*/ 24495150 h 26644113"/>
              <a:gd name="connsiteX5" fmla="*/ 13367891 w 23488717"/>
              <a:gd name="connsiteY5" fmla="*/ 26644113 h 26644113"/>
              <a:gd name="connsiteX6" fmla="*/ 1887247 w 23488717"/>
              <a:gd name="connsiteY6" fmla="*/ 26618117 h 26644113"/>
              <a:gd name="connsiteX7" fmla="*/ 2435 w 23488717"/>
              <a:gd name="connsiteY7" fmla="*/ 25178763 h 26644113"/>
              <a:gd name="connsiteX8" fmla="*/ 2435 w 23488717"/>
              <a:gd name="connsiteY8" fmla="*/ 5685491 h 26644113"/>
              <a:gd name="connsiteX9" fmla="*/ 1256200 w 23488717"/>
              <a:gd name="connsiteY9" fmla="*/ 4325236 h 26644113"/>
              <a:gd name="connsiteX10" fmla="*/ 13787402 w 23488717"/>
              <a:gd name="connsiteY10" fmla="*/ 4295647 h 26644113"/>
              <a:gd name="connsiteX11" fmla="*/ 14733855 w 23488717"/>
              <a:gd name="connsiteY11" fmla="*/ 2206368 h 26644113"/>
              <a:gd name="connsiteX12" fmla="*/ 15999512 w 23488717"/>
              <a:gd name="connsiteY12" fmla="*/ 12965 h 26644113"/>
              <a:gd name="connsiteX13" fmla="*/ 23168997 w 23488717"/>
              <a:gd name="connsiteY13" fmla="*/ 17145 h 26644113"/>
              <a:gd name="connsiteX0" fmla="*/ 23166562 w 23486282"/>
              <a:gd name="connsiteY0" fmla="*/ 17145 h 26644113"/>
              <a:gd name="connsiteX1" fmla="*/ 20948723 w 23486282"/>
              <a:gd name="connsiteY1" fmla="*/ 10020396 h 26644113"/>
              <a:gd name="connsiteX2" fmla="*/ 17611756 w 23486282"/>
              <a:gd name="connsiteY2" fmla="*/ 10014524 h 26644113"/>
              <a:gd name="connsiteX3" fmla="*/ 15309263 w 23486282"/>
              <a:gd name="connsiteY3" fmla="*/ 11731498 h 26644113"/>
              <a:gd name="connsiteX4" fmla="*/ 14918578 w 23486282"/>
              <a:gd name="connsiteY4" fmla="*/ 24495150 h 26644113"/>
              <a:gd name="connsiteX5" fmla="*/ 13365456 w 23486282"/>
              <a:gd name="connsiteY5" fmla="*/ 26644113 h 26644113"/>
              <a:gd name="connsiteX6" fmla="*/ 1884812 w 23486282"/>
              <a:gd name="connsiteY6" fmla="*/ 26618117 h 26644113"/>
              <a:gd name="connsiteX7" fmla="*/ 0 w 23486282"/>
              <a:gd name="connsiteY7" fmla="*/ 25178763 h 26644113"/>
              <a:gd name="connsiteX8" fmla="*/ 0 w 23486282"/>
              <a:gd name="connsiteY8" fmla="*/ 5685491 h 26644113"/>
              <a:gd name="connsiteX9" fmla="*/ 1546935 w 23486282"/>
              <a:gd name="connsiteY9" fmla="*/ 4325236 h 26644113"/>
              <a:gd name="connsiteX10" fmla="*/ 13784967 w 23486282"/>
              <a:gd name="connsiteY10" fmla="*/ 4295647 h 26644113"/>
              <a:gd name="connsiteX11" fmla="*/ 14731420 w 23486282"/>
              <a:gd name="connsiteY11" fmla="*/ 2206368 h 26644113"/>
              <a:gd name="connsiteX12" fmla="*/ 15997077 w 23486282"/>
              <a:gd name="connsiteY12" fmla="*/ 12965 h 26644113"/>
              <a:gd name="connsiteX13" fmla="*/ 23166562 w 23486282"/>
              <a:gd name="connsiteY13" fmla="*/ 17145 h 26644113"/>
              <a:gd name="connsiteX0" fmla="*/ 23166562 w 23486192"/>
              <a:gd name="connsiteY0" fmla="*/ 17145 h 26644113"/>
              <a:gd name="connsiteX1" fmla="*/ 20948723 w 23486192"/>
              <a:gd name="connsiteY1" fmla="*/ 10020396 h 26644113"/>
              <a:gd name="connsiteX2" fmla="*/ 17618130 w 23486192"/>
              <a:gd name="connsiteY2" fmla="*/ 10207622 h 26644113"/>
              <a:gd name="connsiteX3" fmla="*/ 15309263 w 23486192"/>
              <a:gd name="connsiteY3" fmla="*/ 11731498 h 26644113"/>
              <a:gd name="connsiteX4" fmla="*/ 14918578 w 23486192"/>
              <a:gd name="connsiteY4" fmla="*/ 24495150 h 26644113"/>
              <a:gd name="connsiteX5" fmla="*/ 13365456 w 23486192"/>
              <a:gd name="connsiteY5" fmla="*/ 26644113 h 26644113"/>
              <a:gd name="connsiteX6" fmla="*/ 1884812 w 23486192"/>
              <a:gd name="connsiteY6" fmla="*/ 26618117 h 26644113"/>
              <a:gd name="connsiteX7" fmla="*/ 0 w 23486192"/>
              <a:gd name="connsiteY7" fmla="*/ 25178763 h 26644113"/>
              <a:gd name="connsiteX8" fmla="*/ 0 w 23486192"/>
              <a:gd name="connsiteY8" fmla="*/ 5685491 h 26644113"/>
              <a:gd name="connsiteX9" fmla="*/ 1546935 w 23486192"/>
              <a:gd name="connsiteY9" fmla="*/ 4325236 h 26644113"/>
              <a:gd name="connsiteX10" fmla="*/ 13784967 w 23486192"/>
              <a:gd name="connsiteY10" fmla="*/ 4295647 h 26644113"/>
              <a:gd name="connsiteX11" fmla="*/ 14731420 w 23486192"/>
              <a:gd name="connsiteY11" fmla="*/ 2206368 h 26644113"/>
              <a:gd name="connsiteX12" fmla="*/ 15997077 w 23486192"/>
              <a:gd name="connsiteY12" fmla="*/ 12965 h 26644113"/>
              <a:gd name="connsiteX13" fmla="*/ 23166562 w 23486192"/>
              <a:gd name="connsiteY13" fmla="*/ 17145 h 26644113"/>
              <a:gd name="connsiteX0" fmla="*/ 23166562 w 23597050"/>
              <a:gd name="connsiteY0" fmla="*/ 17145 h 26644113"/>
              <a:gd name="connsiteX1" fmla="*/ 20948723 w 23597050"/>
              <a:gd name="connsiteY1" fmla="*/ 10020396 h 26644113"/>
              <a:gd name="connsiteX2" fmla="*/ 17618130 w 23597050"/>
              <a:gd name="connsiteY2" fmla="*/ 10207622 h 26644113"/>
              <a:gd name="connsiteX3" fmla="*/ 15309263 w 23597050"/>
              <a:gd name="connsiteY3" fmla="*/ 11731498 h 26644113"/>
              <a:gd name="connsiteX4" fmla="*/ 14918578 w 23597050"/>
              <a:gd name="connsiteY4" fmla="*/ 24495150 h 26644113"/>
              <a:gd name="connsiteX5" fmla="*/ 13365456 w 23597050"/>
              <a:gd name="connsiteY5" fmla="*/ 26644113 h 26644113"/>
              <a:gd name="connsiteX6" fmla="*/ 1884812 w 23597050"/>
              <a:gd name="connsiteY6" fmla="*/ 26618117 h 26644113"/>
              <a:gd name="connsiteX7" fmla="*/ 0 w 23597050"/>
              <a:gd name="connsiteY7" fmla="*/ 25178763 h 26644113"/>
              <a:gd name="connsiteX8" fmla="*/ 0 w 23597050"/>
              <a:gd name="connsiteY8" fmla="*/ 5685491 h 26644113"/>
              <a:gd name="connsiteX9" fmla="*/ 1546935 w 23597050"/>
              <a:gd name="connsiteY9" fmla="*/ 4325236 h 26644113"/>
              <a:gd name="connsiteX10" fmla="*/ 13784967 w 23597050"/>
              <a:gd name="connsiteY10" fmla="*/ 4295647 h 26644113"/>
              <a:gd name="connsiteX11" fmla="*/ 14731420 w 23597050"/>
              <a:gd name="connsiteY11" fmla="*/ 2206368 h 26644113"/>
              <a:gd name="connsiteX12" fmla="*/ 15997077 w 23597050"/>
              <a:gd name="connsiteY12" fmla="*/ 12965 h 26644113"/>
              <a:gd name="connsiteX13" fmla="*/ 23166562 w 23597050"/>
              <a:gd name="connsiteY13" fmla="*/ 17145 h 26644113"/>
              <a:gd name="connsiteX0" fmla="*/ 23166562 w 23485284"/>
              <a:gd name="connsiteY0" fmla="*/ 17145 h 26644113"/>
              <a:gd name="connsiteX1" fmla="*/ 20948723 w 23485284"/>
              <a:gd name="connsiteY1" fmla="*/ 10020396 h 26644113"/>
              <a:gd name="connsiteX2" fmla="*/ 17681863 w 23485284"/>
              <a:gd name="connsiteY2" fmla="*/ 10477959 h 26644113"/>
              <a:gd name="connsiteX3" fmla="*/ 15309263 w 23485284"/>
              <a:gd name="connsiteY3" fmla="*/ 11731498 h 26644113"/>
              <a:gd name="connsiteX4" fmla="*/ 14918578 w 23485284"/>
              <a:gd name="connsiteY4" fmla="*/ 24495150 h 26644113"/>
              <a:gd name="connsiteX5" fmla="*/ 13365456 w 23485284"/>
              <a:gd name="connsiteY5" fmla="*/ 26644113 h 26644113"/>
              <a:gd name="connsiteX6" fmla="*/ 1884812 w 23485284"/>
              <a:gd name="connsiteY6" fmla="*/ 26618117 h 26644113"/>
              <a:gd name="connsiteX7" fmla="*/ 0 w 23485284"/>
              <a:gd name="connsiteY7" fmla="*/ 25178763 h 26644113"/>
              <a:gd name="connsiteX8" fmla="*/ 0 w 23485284"/>
              <a:gd name="connsiteY8" fmla="*/ 5685491 h 26644113"/>
              <a:gd name="connsiteX9" fmla="*/ 1546935 w 23485284"/>
              <a:gd name="connsiteY9" fmla="*/ 4325236 h 26644113"/>
              <a:gd name="connsiteX10" fmla="*/ 13784967 w 23485284"/>
              <a:gd name="connsiteY10" fmla="*/ 4295647 h 26644113"/>
              <a:gd name="connsiteX11" fmla="*/ 14731420 w 23485284"/>
              <a:gd name="connsiteY11" fmla="*/ 2206368 h 26644113"/>
              <a:gd name="connsiteX12" fmla="*/ 15997077 w 23485284"/>
              <a:gd name="connsiteY12" fmla="*/ 12965 h 26644113"/>
              <a:gd name="connsiteX13" fmla="*/ 23166562 w 23485284"/>
              <a:gd name="connsiteY13" fmla="*/ 17145 h 26644113"/>
              <a:gd name="connsiteX0" fmla="*/ 23166562 w 23502507"/>
              <a:gd name="connsiteY0" fmla="*/ 17145 h 26644113"/>
              <a:gd name="connsiteX1" fmla="*/ 21127176 w 23502507"/>
              <a:gd name="connsiteY1" fmla="*/ 9157892 h 26644113"/>
              <a:gd name="connsiteX2" fmla="*/ 17681863 w 23502507"/>
              <a:gd name="connsiteY2" fmla="*/ 10477959 h 26644113"/>
              <a:gd name="connsiteX3" fmla="*/ 15309263 w 23502507"/>
              <a:gd name="connsiteY3" fmla="*/ 11731498 h 26644113"/>
              <a:gd name="connsiteX4" fmla="*/ 14918578 w 23502507"/>
              <a:gd name="connsiteY4" fmla="*/ 24495150 h 26644113"/>
              <a:gd name="connsiteX5" fmla="*/ 13365456 w 23502507"/>
              <a:gd name="connsiteY5" fmla="*/ 26644113 h 26644113"/>
              <a:gd name="connsiteX6" fmla="*/ 1884812 w 23502507"/>
              <a:gd name="connsiteY6" fmla="*/ 26618117 h 26644113"/>
              <a:gd name="connsiteX7" fmla="*/ 0 w 23502507"/>
              <a:gd name="connsiteY7" fmla="*/ 25178763 h 26644113"/>
              <a:gd name="connsiteX8" fmla="*/ 0 w 23502507"/>
              <a:gd name="connsiteY8" fmla="*/ 5685491 h 26644113"/>
              <a:gd name="connsiteX9" fmla="*/ 1546935 w 23502507"/>
              <a:gd name="connsiteY9" fmla="*/ 4325236 h 26644113"/>
              <a:gd name="connsiteX10" fmla="*/ 13784967 w 23502507"/>
              <a:gd name="connsiteY10" fmla="*/ 4295647 h 26644113"/>
              <a:gd name="connsiteX11" fmla="*/ 14731420 w 23502507"/>
              <a:gd name="connsiteY11" fmla="*/ 2206368 h 26644113"/>
              <a:gd name="connsiteX12" fmla="*/ 15997077 w 23502507"/>
              <a:gd name="connsiteY12" fmla="*/ 12965 h 26644113"/>
              <a:gd name="connsiteX13" fmla="*/ 23166562 w 23502507"/>
              <a:gd name="connsiteY13" fmla="*/ 17145 h 26644113"/>
              <a:gd name="connsiteX0" fmla="*/ 23166562 w 23543456"/>
              <a:gd name="connsiteY0" fmla="*/ 17145 h 26644113"/>
              <a:gd name="connsiteX1" fmla="*/ 21127176 w 23543456"/>
              <a:gd name="connsiteY1" fmla="*/ 9157892 h 26644113"/>
              <a:gd name="connsiteX2" fmla="*/ 15309263 w 23543456"/>
              <a:gd name="connsiteY2" fmla="*/ 11731498 h 26644113"/>
              <a:gd name="connsiteX3" fmla="*/ 14918578 w 23543456"/>
              <a:gd name="connsiteY3" fmla="*/ 24495150 h 26644113"/>
              <a:gd name="connsiteX4" fmla="*/ 13365456 w 23543456"/>
              <a:gd name="connsiteY4" fmla="*/ 26644113 h 26644113"/>
              <a:gd name="connsiteX5" fmla="*/ 1884812 w 23543456"/>
              <a:gd name="connsiteY5" fmla="*/ 26618117 h 26644113"/>
              <a:gd name="connsiteX6" fmla="*/ 0 w 23543456"/>
              <a:gd name="connsiteY6" fmla="*/ 25178763 h 26644113"/>
              <a:gd name="connsiteX7" fmla="*/ 0 w 23543456"/>
              <a:gd name="connsiteY7" fmla="*/ 5685491 h 26644113"/>
              <a:gd name="connsiteX8" fmla="*/ 1546935 w 23543456"/>
              <a:gd name="connsiteY8" fmla="*/ 4325236 h 26644113"/>
              <a:gd name="connsiteX9" fmla="*/ 13784967 w 23543456"/>
              <a:gd name="connsiteY9" fmla="*/ 4295647 h 26644113"/>
              <a:gd name="connsiteX10" fmla="*/ 14731420 w 23543456"/>
              <a:gd name="connsiteY10" fmla="*/ 2206368 h 26644113"/>
              <a:gd name="connsiteX11" fmla="*/ 15997077 w 23543456"/>
              <a:gd name="connsiteY11" fmla="*/ 12965 h 26644113"/>
              <a:gd name="connsiteX12" fmla="*/ 23166562 w 23543456"/>
              <a:gd name="connsiteY12" fmla="*/ 17145 h 26644113"/>
              <a:gd name="connsiteX0" fmla="*/ 23166562 w 23509932"/>
              <a:gd name="connsiteY0" fmla="*/ 17145 h 26644113"/>
              <a:gd name="connsiteX1" fmla="*/ 20834006 w 23509932"/>
              <a:gd name="connsiteY1" fmla="*/ 9544088 h 26644113"/>
              <a:gd name="connsiteX2" fmla="*/ 15309263 w 23509932"/>
              <a:gd name="connsiteY2" fmla="*/ 11731498 h 26644113"/>
              <a:gd name="connsiteX3" fmla="*/ 14918578 w 23509932"/>
              <a:gd name="connsiteY3" fmla="*/ 24495150 h 26644113"/>
              <a:gd name="connsiteX4" fmla="*/ 13365456 w 23509932"/>
              <a:gd name="connsiteY4" fmla="*/ 26644113 h 26644113"/>
              <a:gd name="connsiteX5" fmla="*/ 1884812 w 23509932"/>
              <a:gd name="connsiteY5" fmla="*/ 26618117 h 26644113"/>
              <a:gd name="connsiteX6" fmla="*/ 0 w 23509932"/>
              <a:gd name="connsiteY6" fmla="*/ 25178763 h 26644113"/>
              <a:gd name="connsiteX7" fmla="*/ 0 w 23509932"/>
              <a:gd name="connsiteY7" fmla="*/ 5685491 h 26644113"/>
              <a:gd name="connsiteX8" fmla="*/ 1546935 w 23509932"/>
              <a:gd name="connsiteY8" fmla="*/ 4325236 h 26644113"/>
              <a:gd name="connsiteX9" fmla="*/ 13784967 w 23509932"/>
              <a:gd name="connsiteY9" fmla="*/ 4295647 h 26644113"/>
              <a:gd name="connsiteX10" fmla="*/ 14731420 w 23509932"/>
              <a:gd name="connsiteY10" fmla="*/ 2206368 h 26644113"/>
              <a:gd name="connsiteX11" fmla="*/ 15997077 w 23509932"/>
              <a:gd name="connsiteY11" fmla="*/ 12965 h 26644113"/>
              <a:gd name="connsiteX12" fmla="*/ 23166562 w 23509932"/>
              <a:gd name="connsiteY12" fmla="*/ 17145 h 26644113"/>
              <a:gd name="connsiteX0" fmla="*/ 23166562 w 23610968"/>
              <a:gd name="connsiteY0" fmla="*/ 17145 h 26644113"/>
              <a:gd name="connsiteX1" fmla="*/ 21591514 w 23610968"/>
              <a:gd name="connsiteY1" fmla="*/ 9441103 h 26644113"/>
              <a:gd name="connsiteX2" fmla="*/ 15309263 w 23610968"/>
              <a:gd name="connsiteY2" fmla="*/ 11731498 h 26644113"/>
              <a:gd name="connsiteX3" fmla="*/ 14918578 w 23610968"/>
              <a:gd name="connsiteY3" fmla="*/ 24495150 h 26644113"/>
              <a:gd name="connsiteX4" fmla="*/ 13365456 w 23610968"/>
              <a:gd name="connsiteY4" fmla="*/ 26644113 h 26644113"/>
              <a:gd name="connsiteX5" fmla="*/ 1884812 w 23610968"/>
              <a:gd name="connsiteY5" fmla="*/ 26618117 h 26644113"/>
              <a:gd name="connsiteX6" fmla="*/ 0 w 23610968"/>
              <a:gd name="connsiteY6" fmla="*/ 25178763 h 26644113"/>
              <a:gd name="connsiteX7" fmla="*/ 0 w 23610968"/>
              <a:gd name="connsiteY7" fmla="*/ 5685491 h 26644113"/>
              <a:gd name="connsiteX8" fmla="*/ 1546935 w 23610968"/>
              <a:gd name="connsiteY8" fmla="*/ 4325236 h 26644113"/>
              <a:gd name="connsiteX9" fmla="*/ 13784967 w 23610968"/>
              <a:gd name="connsiteY9" fmla="*/ 4295647 h 26644113"/>
              <a:gd name="connsiteX10" fmla="*/ 14731420 w 23610968"/>
              <a:gd name="connsiteY10" fmla="*/ 2206368 h 26644113"/>
              <a:gd name="connsiteX11" fmla="*/ 15997077 w 23610968"/>
              <a:gd name="connsiteY11" fmla="*/ 12965 h 26644113"/>
              <a:gd name="connsiteX12" fmla="*/ 23166562 w 23610968"/>
              <a:gd name="connsiteY12" fmla="*/ 17145 h 26644113"/>
              <a:gd name="connsiteX0" fmla="*/ 23166562 w 26000200"/>
              <a:gd name="connsiteY0" fmla="*/ 17145 h 26644113"/>
              <a:gd name="connsiteX1" fmla="*/ 25974561 w 26000200"/>
              <a:gd name="connsiteY1" fmla="*/ 1044104 h 26644113"/>
              <a:gd name="connsiteX2" fmla="*/ 21591514 w 26000200"/>
              <a:gd name="connsiteY2" fmla="*/ 9441103 h 26644113"/>
              <a:gd name="connsiteX3" fmla="*/ 15309263 w 26000200"/>
              <a:gd name="connsiteY3" fmla="*/ 11731498 h 26644113"/>
              <a:gd name="connsiteX4" fmla="*/ 14918578 w 26000200"/>
              <a:gd name="connsiteY4" fmla="*/ 24495150 h 26644113"/>
              <a:gd name="connsiteX5" fmla="*/ 13365456 w 26000200"/>
              <a:gd name="connsiteY5" fmla="*/ 26644113 h 26644113"/>
              <a:gd name="connsiteX6" fmla="*/ 1884812 w 26000200"/>
              <a:gd name="connsiteY6" fmla="*/ 26618117 h 26644113"/>
              <a:gd name="connsiteX7" fmla="*/ 0 w 26000200"/>
              <a:gd name="connsiteY7" fmla="*/ 25178763 h 26644113"/>
              <a:gd name="connsiteX8" fmla="*/ 0 w 26000200"/>
              <a:gd name="connsiteY8" fmla="*/ 5685491 h 26644113"/>
              <a:gd name="connsiteX9" fmla="*/ 1546935 w 26000200"/>
              <a:gd name="connsiteY9" fmla="*/ 4325236 h 26644113"/>
              <a:gd name="connsiteX10" fmla="*/ 13784967 w 26000200"/>
              <a:gd name="connsiteY10" fmla="*/ 4295647 h 26644113"/>
              <a:gd name="connsiteX11" fmla="*/ 14731420 w 26000200"/>
              <a:gd name="connsiteY11" fmla="*/ 2206368 h 26644113"/>
              <a:gd name="connsiteX12" fmla="*/ 15997077 w 26000200"/>
              <a:gd name="connsiteY12" fmla="*/ 12965 h 26644113"/>
              <a:gd name="connsiteX13" fmla="*/ 23166562 w 26000200"/>
              <a:gd name="connsiteY13" fmla="*/ 17145 h 26644113"/>
              <a:gd name="connsiteX0" fmla="*/ 23166562 w 26001003"/>
              <a:gd name="connsiteY0" fmla="*/ 92609 h 26719577"/>
              <a:gd name="connsiteX1" fmla="*/ 25974561 w 26001003"/>
              <a:gd name="connsiteY1" fmla="*/ 1119568 h 26719577"/>
              <a:gd name="connsiteX2" fmla="*/ 21591514 w 26001003"/>
              <a:gd name="connsiteY2" fmla="*/ 9516567 h 26719577"/>
              <a:gd name="connsiteX3" fmla="*/ 15309263 w 26001003"/>
              <a:gd name="connsiteY3" fmla="*/ 11806962 h 26719577"/>
              <a:gd name="connsiteX4" fmla="*/ 14918578 w 26001003"/>
              <a:gd name="connsiteY4" fmla="*/ 24570614 h 26719577"/>
              <a:gd name="connsiteX5" fmla="*/ 13365456 w 26001003"/>
              <a:gd name="connsiteY5" fmla="*/ 26719577 h 26719577"/>
              <a:gd name="connsiteX6" fmla="*/ 1884812 w 26001003"/>
              <a:gd name="connsiteY6" fmla="*/ 26693581 h 26719577"/>
              <a:gd name="connsiteX7" fmla="*/ 0 w 26001003"/>
              <a:gd name="connsiteY7" fmla="*/ 25254227 h 26719577"/>
              <a:gd name="connsiteX8" fmla="*/ 0 w 26001003"/>
              <a:gd name="connsiteY8" fmla="*/ 5760955 h 26719577"/>
              <a:gd name="connsiteX9" fmla="*/ 1546935 w 26001003"/>
              <a:gd name="connsiteY9" fmla="*/ 4400700 h 26719577"/>
              <a:gd name="connsiteX10" fmla="*/ 13784967 w 26001003"/>
              <a:gd name="connsiteY10" fmla="*/ 4371111 h 26719577"/>
              <a:gd name="connsiteX11" fmla="*/ 14731420 w 26001003"/>
              <a:gd name="connsiteY11" fmla="*/ 2281832 h 26719577"/>
              <a:gd name="connsiteX12" fmla="*/ 15997077 w 26001003"/>
              <a:gd name="connsiteY12" fmla="*/ 88429 h 26719577"/>
              <a:gd name="connsiteX13" fmla="*/ 23166562 w 26001003"/>
              <a:gd name="connsiteY13" fmla="*/ 92609 h 26719577"/>
              <a:gd name="connsiteX0" fmla="*/ 23166562 w 25894177"/>
              <a:gd name="connsiteY0" fmla="*/ 17146 h 26644114"/>
              <a:gd name="connsiteX1" fmla="*/ 25866214 w 25894177"/>
              <a:gd name="connsiteY1" fmla="*/ 1462484 h 26644114"/>
              <a:gd name="connsiteX2" fmla="*/ 21591514 w 25894177"/>
              <a:gd name="connsiteY2" fmla="*/ 9441104 h 26644114"/>
              <a:gd name="connsiteX3" fmla="*/ 15309263 w 25894177"/>
              <a:gd name="connsiteY3" fmla="*/ 11731499 h 26644114"/>
              <a:gd name="connsiteX4" fmla="*/ 14918578 w 25894177"/>
              <a:gd name="connsiteY4" fmla="*/ 24495151 h 26644114"/>
              <a:gd name="connsiteX5" fmla="*/ 13365456 w 25894177"/>
              <a:gd name="connsiteY5" fmla="*/ 26644114 h 26644114"/>
              <a:gd name="connsiteX6" fmla="*/ 1884812 w 25894177"/>
              <a:gd name="connsiteY6" fmla="*/ 26618118 h 26644114"/>
              <a:gd name="connsiteX7" fmla="*/ 0 w 25894177"/>
              <a:gd name="connsiteY7" fmla="*/ 25178764 h 26644114"/>
              <a:gd name="connsiteX8" fmla="*/ 0 w 25894177"/>
              <a:gd name="connsiteY8" fmla="*/ 5685492 h 26644114"/>
              <a:gd name="connsiteX9" fmla="*/ 1546935 w 25894177"/>
              <a:gd name="connsiteY9" fmla="*/ 4325237 h 26644114"/>
              <a:gd name="connsiteX10" fmla="*/ 13784967 w 25894177"/>
              <a:gd name="connsiteY10" fmla="*/ 4295648 h 26644114"/>
              <a:gd name="connsiteX11" fmla="*/ 14731420 w 25894177"/>
              <a:gd name="connsiteY11" fmla="*/ 2206369 h 26644114"/>
              <a:gd name="connsiteX12" fmla="*/ 15997077 w 25894177"/>
              <a:gd name="connsiteY12" fmla="*/ 12966 h 26644114"/>
              <a:gd name="connsiteX13" fmla="*/ 23166562 w 25894177"/>
              <a:gd name="connsiteY13" fmla="*/ 17146 h 26644114"/>
              <a:gd name="connsiteX0" fmla="*/ 23166562 w 25909659"/>
              <a:gd name="connsiteY0" fmla="*/ 17146 h 26644114"/>
              <a:gd name="connsiteX1" fmla="*/ 25866214 w 25909659"/>
              <a:gd name="connsiteY1" fmla="*/ 1462484 h 26644114"/>
              <a:gd name="connsiteX2" fmla="*/ 21591514 w 25909659"/>
              <a:gd name="connsiteY2" fmla="*/ 9441104 h 26644114"/>
              <a:gd name="connsiteX3" fmla="*/ 15309263 w 25909659"/>
              <a:gd name="connsiteY3" fmla="*/ 11731499 h 26644114"/>
              <a:gd name="connsiteX4" fmla="*/ 14918578 w 25909659"/>
              <a:gd name="connsiteY4" fmla="*/ 24495151 h 26644114"/>
              <a:gd name="connsiteX5" fmla="*/ 13365456 w 25909659"/>
              <a:gd name="connsiteY5" fmla="*/ 26644114 h 26644114"/>
              <a:gd name="connsiteX6" fmla="*/ 1884812 w 25909659"/>
              <a:gd name="connsiteY6" fmla="*/ 26618118 h 26644114"/>
              <a:gd name="connsiteX7" fmla="*/ 0 w 25909659"/>
              <a:gd name="connsiteY7" fmla="*/ 25178764 h 26644114"/>
              <a:gd name="connsiteX8" fmla="*/ 0 w 25909659"/>
              <a:gd name="connsiteY8" fmla="*/ 5685492 h 26644114"/>
              <a:gd name="connsiteX9" fmla="*/ 1546935 w 25909659"/>
              <a:gd name="connsiteY9" fmla="*/ 4325237 h 26644114"/>
              <a:gd name="connsiteX10" fmla="*/ 13784967 w 25909659"/>
              <a:gd name="connsiteY10" fmla="*/ 4295648 h 26644114"/>
              <a:gd name="connsiteX11" fmla="*/ 14731420 w 25909659"/>
              <a:gd name="connsiteY11" fmla="*/ 2206369 h 26644114"/>
              <a:gd name="connsiteX12" fmla="*/ 15997077 w 25909659"/>
              <a:gd name="connsiteY12" fmla="*/ 12966 h 26644114"/>
              <a:gd name="connsiteX13" fmla="*/ 23166562 w 25909659"/>
              <a:gd name="connsiteY13" fmla="*/ 17146 h 26644114"/>
              <a:gd name="connsiteX0" fmla="*/ 23166562 w 25915324"/>
              <a:gd name="connsiteY0" fmla="*/ 17146 h 26644114"/>
              <a:gd name="connsiteX1" fmla="*/ 25866214 w 25915324"/>
              <a:gd name="connsiteY1" fmla="*/ 1462484 h 26644114"/>
              <a:gd name="connsiteX2" fmla="*/ 21591514 w 25915324"/>
              <a:gd name="connsiteY2" fmla="*/ 9441104 h 26644114"/>
              <a:gd name="connsiteX3" fmla="*/ 15309263 w 25915324"/>
              <a:gd name="connsiteY3" fmla="*/ 11731499 h 26644114"/>
              <a:gd name="connsiteX4" fmla="*/ 14918578 w 25915324"/>
              <a:gd name="connsiteY4" fmla="*/ 24495151 h 26644114"/>
              <a:gd name="connsiteX5" fmla="*/ 13365456 w 25915324"/>
              <a:gd name="connsiteY5" fmla="*/ 26644114 h 26644114"/>
              <a:gd name="connsiteX6" fmla="*/ 1884812 w 25915324"/>
              <a:gd name="connsiteY6" fmla="*/ 26618118 h 26644114"/>
              <a:gd name="connsiteX7" fmla="*/ 0 w 25915324"/>
              <a:gd name="connsiteY7" fmla="*/ 25178764 h 26644114"/>
              <a:gd name="connsiteX8" fmla="*/ 0 w 25915324"/>
              <a:gd name="connsiteY8" fmla="*/ 5685492 h 26644114"/>
              <a:gd name="connsiteX9" fmla="*/ 1546935 w 25915324"/>
              <a:gd name="connsiteY9" fmla="*/ 4325237 h 26644114"/>
              <a:gd name="connsiteX10" fmla="*/ 13784967 w 25915324"/>
              <a:gd name="connsiteY10" fmla="*/ 4295648 h 26644114"/>
              <a:gd name="connsiteX11" fmla="*/ 14731420 w 25915324"/>
              <a:gd name="connsiteY11" fmla="*/ 2206369 h 26644114"/>
              <a:gd name="connsiteX12" fmla="*/ 15997077 w 25915324"/>
              <a:gd name="connsiteY12" fmla="*/ 12966 h 26644114"/>
              <a:gd name="connsiteX13" fmla="*/ 23166562 w 25915324"/>
              <a:gd name="connsiteY13" fmla="*/ 17146 h 26644114"/>
              <a:gd name="connsiteX0" fmla="*/ 23166562 w 26727535"/>
              <a:gd name="connsiteY0" fmla="*/ 17146 h 26644114"/>
              <a:gd name="connsiteX1" fmla="*/ 25866214 w 26727535"/>
              <a:gd name="connsiteY1" fmla="*/ 1462484 h 26644114"/>
              <a:gd name="connsiteX2" fmla="*/ 21591514 w 26727535"/>
              <a:gd name="connsiteY2" fmla="*/ 9441104 h 26644114"/>
              <a:gd name="connsiteX3" fmla="*/ 15309263 w 26727535"/>
              <a:gd name="connsiteY3" fmla="*/ 11731499 h 26644114"/>
              <a:gd name="connsiteX4" fmla="*/ 14918578 w 26727535"/>
              <a:gd name="connsiteY4" fmla="*/ 24495151 h 26644114"/>
              <a:gd name="connsiteX5" fmla="*/ 13365456 w 26727535"/>
              <a:gd name="connsiteY5" fmla="*/ 26644114 h 26644114"/>
              <a:gd name="connsiteX6" fmla="*/ 1884812 w 26727535"/>
              <a:gd name="connsiteY6" fmla="*/ 26618118 h 26644114"/>
              <a:gd name="connsiteX7" fmla="*/ 0 w 26727535"/>
              <a:gd name="connsiteY7" fmla="*/ 25178764 h 26644114"/>
              <a:gd name="connsiteX8" fmla="*/ 0 w 26727535"/>
              <a:gd name="connsiteY8" fmla="*/ 5685492 h 26644114"/>
              <a:gd name="connsiteX9" fmla="*/ 1546935 w 26727535"/>
              <a:gd name="connsiteY9" fmla="*/ 4325237 h 26644114"/>
              <a:gd name="connsiteX10" fmla="*/ 13784967 w 26727535"/>
              <a:gd name="connsiteY10" fmla="*/ 4295648 h 26644114"/>
              <a:gd name="connsiteX11" fmla="*/ 14731420 w 26727535"/>
              <a:gd name="connsiteY11" fmla="*/ 2206369 h 26644114"/>
              <a:gd name="connsiteX12" fmla="*/ 15997077 w 26727535"/>
              <a:gd name="connsiteY12" fmla="*/ 12966 h 26644114"/>
              <a:gd name="connsiteX13" fmla="*/ 23166562 w 26727535"/>
              <a:gd name="connsiteY13" fmla="*/ 17146 h 26644114"/>
              <a:gd name="connsiteX0" fmla="*/ 23223921 w 26784894"/>
              <a:gd name="connsiteY0" fmla="*/ 17146 h 26644114"/>
              <a:gd name="connsiteX1" fmla="*/ 25923573 w 26784894"/>
              <a:gd name="connsiteY1" fmla="*/ 1462484 h 26644114"/>
              <a:gd name="connsiteX2" fmla="*/ 21648873 w 26784894"/>
              <a:gd name="connsiteY2" fmla="*/ 9441104 h 26644114"/>
              <a:gd name="connsiteX3" fmla="*/ 15366622 w 26784894"/>
              <a:gd name="connsiteY3" fmla="*/ 11731499 h 26644114"/>
              <a:gd name="connsiteX4" fmla="*/ 14975937 w 26784894"/>
              <a:gd name="connsiteY4" fmla="*/ 24495151 h 26644114"/>
              <a:gd name="connsiteX5" fmla="*/ 13422815 w 26784894"/>
              <a:gd name="connsiteY5" fmla="*/ 26644114 h 26644114"/>
              <a:gd name="connsiteX6" fmla="*/ 1942171 w 26784894"/>
              <a:gd name="connsiteY6" fmla="*/ 26618118 h 26644114"/>
              <a:gd name="connsiteX7" fmla="*/ 0 w 26784894"/>
              <a:gd name="connsiteY7" fmla="*/ 25178763 h 26644114"/>
              <a:gd name="connsiteX8" fmla="*/ 57359 w 26784894"/>
              <a:gd name="connsiteY8" fmla="*/ 5685492 h 26644114"/>
              <a:gd name="connsiteX9" fmla="*/ 1604294 w 26784894"/>
              <a:gd name="connsiteY9" fmla="*/ 4325237 h 26644114"/>
              <a:gd name="connsiteX10" fmla="*/ 13842326 w 26784894"/>
              <a:gd name="connsiteY10" fmla="*/ 4295648 h 26644114"/>
              <a:gd name="connsiteX11" fmla="*/ 14788779 w 26784894"/>
              <a:gd name="connsiteY11" fmla="*/ 2206369 h 26644114"/>
              <a:gd name="connsiteX12" fmla="*/ 16054436 w 26784894"/>
              <a:gd name="connsiteY12" fmla="*/ 12966 h 26644114"/>
              <a:gd name="connsiteX13" fmla="*/ 23223921 w 26784894"/>
              <a:gd name="connsiteY13" fmla="*/ 17146 h 26644114"/>
              <a:gd name="connsiteX0" fmla="*/ 23223921 w 26784894"/>
              <a:gd name="connsiteY0" fmla="*/ 17146 h 26644114"/>
              <a:gd name="connsiteX1" fmla="*/ 25923573 w 26784894"/>
              <a:gd name="connsiteY1" fmla="*/ 1462484 h 26644114"/>
              <a:gd name="connsiteX2" fmla="*/ 21648873 w 26784894"/>
              <a:gd name="connsiteY2" fmla="*/ 9441104 h 26644114"/>
              <a:gd name="connsiteX3" fmla="*/ 15366622 w 26784894"/>
              <a:gd name="connsiteY3" fmla="*/ 11731499 h 26644114"/>
              <a:gd name="connsiteX4" fmla="*/ 14975937 w 26784894"/>
              <a:gd name="connsiteY4" fmla="*/ 24495151 h 26644114"/>
              <a:gd name="connsiteX5" fmla="*/ 13422815 w 26784894"/>
              <a:gd name="connsiteY5" fmla="*/ 26644114 h 26644114"/>
              <a:gd name="connsiteX6" fmla="*/ 1942171 w 26784894"/>
              <a:gd name="connsiteY6" fmla="*/ 26618118 h 26644114"/>
              <a:gd name="connsiteX7" fmla="*/ 0 w 26784894"/>
              <a:gd name="connsiteY7" fmla="*/ 25178763 h 26644114"/>
              <a:gd name="connsiteX8" fmla="*/ 0 w 26784894"/>
              <a:gd name="connsiteY8" fmla="*/ 5685492 h 26644114"/>
              <a:gd name="connsiteX9" fmla="*/ 1604294 w 26784894"/>
              <a:gd name="connsiteY9" fmla="*/ 4325237 h 26644114"/>
              <a:gd name="connsiteX10" fmla="*/ 13842326 w 26784894"/>
              <a:gd name="connsiteY10" fmla="*/ 4295648 h 26644114"/>
              <a:gd name="connsiteX11" fmla="*/ 14788779 w 26784894"/>
              <a:gd name="connsiteY11" fmla="*/ 2206369 h 26644114"/>
              <a:gd name="connsiteX12" fmla="*/ 16054436 w 26784894"/>
              <a:gd name="connsiteY12" fmla="*/ 12966 h 26644114"/>
              <a:gd name="connsiteX13" fmla="*/ 23223921 w 26784894"/>
              <a:gd name="connsiteY13" fmla="*/ 17146 h 26644114"/>
              <a:gd name="connsiteX0" fmla="*/ 23223921 w 26784894"/>
              <a:gd name="connsiteY0" fmla="*/ 17146 h 26644114"/>
              <a:gd name="connsiteX1" fmla="*/ 25923573 w 26784894"/>
              <a:gd name="connsiteY1" fmla="*/ 1462484 h 26644114"/>
              <a:gd name="connsiteX2" fmla="*/ 21648873 w 26784894"/>
              <a:gd name="connsiteY2" fmla="*/ 9441104 h 26644114"/>
              <a:gd name="connsiteX3" fmla="*/ 15366622 w 26784894"/>
              <a:gd name="connsiteY3" fmla="*/ 11731499 h 26644114"/>
              <a:gd name="connsiteX4" fmla="*/ 14975937 w 26784894"/>
              <a:gd name="connsiteY4" fmla="*/ 24495151 h 26644114"/>
              <a:gd name="connsiteX5" fmla="*/ 13422815 w 26784894"/>
              <a:gd name="connsiteY5" fmla="*/ 26644114 h 26644114"/>
              <a:gd name="connsiteX6" fmla="*/ 1942171 w 26784894"/>
              <a:gd name="connsiteY6" fmla="*/ 26409572 h 26644114"/>
              <a:gd name="connsiteX7" fmla="*/ 0 w 26784894"/>
              <a:gd name="connsiteY7" fmla="*/ 25178763 h 26644114"/>
              <a:gd name="connsiteX8" fmla="*/ 0 w 26784894"/>
              <a:gd name="connsiteY8" fmla="*/ 5685492 h 26644114"/>
              <a:gd name="connsiteX9" fmla="*/ 1604294 w 26784894"/>
              <a:gd name="connsiteY9" fmla="*/ 4325237 h 26644114"/>
              <a:gd name="connsiteX10" fmla="*/ 13842326 w 26784894"/>
              <a:gd name="connsiteY10" fmla="*/ 4295648 h 26644114"/>
              <a:gd name="connsiteX11" fmla="*/ 14788779 w 26784894"/>
              <a:gd name="connsiteY11" fmla="*/ 2206369 h 26644114"/>
              <a:gd name="connsiteX12" fmla="*/ 16054436 w 26784894"/>
              <a:gd name="connsiteY12" fmla="*/ 12966 h 26644114"/>
              <a:gd name="connsiteX13" fmla="*/ 23223921 w 26784894"/>
              <a:gd name="connsiteY13" fmla="*/ 17146 h 26644114"/>
              <a:gd name="connsiteX0" fmla="*/ 23223921 w 26784894"/>
              <a:gd name="connsiteY0" fmla="*/ 17146 h 26413526"/>
              <a:gd name="connsiteX1" fmla="*/ 25923573 w 26784894"/>
              <a:gd name="connsiteY1" fmla="*/ 1462484 h 26413526"/>
              <a:gd name="connsiteX2" fmla="*/ 21648873 w 26784894"/>
              <a:gd name="connsiteY2" fmla="*/ 9441104 h 26413526"/>
              <a:gd name="connsiteX3" fmla="*/ 15366622 w 26784894"/>
              <a:gd name="connsiteY3" fmla="*/ 11731499 h 26413526"/>
              <a:gd name="connsiteX4" fmla="*/ 14975937 w 26784894"/>
              <a:gd name="connsiteY4" fmla="*/ 24495151 h 26413526"/>
              <a:gd name="connsiteX5" fmla="*/ 13392223 w 26784894"/>
              <a:gd name="connsiteY5" fmla="*/ 26389224 h 26413526"/>
              <a:gd name="connsiteX6" fmla="*/ 1942171 w 26784894"/>
              <a:gd name="connsiteY6" fmla="*/ 26409572 h 26413526"/>
              <a:gd name="connsiteX7" fmla="*/ 0 w 26784894"/>
              <a:gd name="connsiteY7" fmla="*/ 25178763 h 26413526"/>
              <a:gd name="connsiteX8" fmla="*/ 0 w 26784894"/>
              <a:gd name="connsiteY8" fmla="*/ 5685492 h 26413526"/>
              <a:gd name="connsiteX9" fmla="*/ 1604294 w 26784894"/>
              <a:gd name="connsiteY9" fmla="*/ 4325237 h 26413526"/>
              <a:gd name="connsiteX10" fmla="*/ 13842326 w 26784894"/>
              <a:gd name="connsiteY10" fmla="*/ 4295648 h 26413526"/>
              <a:gd name="connsiteX11" fmla="*/ 14788779 w 26784894"/>
              <a:gd name="connsiteY11" fmla="*/ 2206369 h 26413526"/>
              <a:gd name="connsiteX12" fmla="*/ 16054436 w 26784894"/>
              <a:gd name="connsiteY12" fmla="*/ 12966 h 26413526"/>
              <a:gd name="connsiteX13" fmla="*/ 23223921 w 26784894"/>
              <a:gd name="connsiteY13" fmla="*/ 17146 h 26413526"/>
              <a:gd name="connsiteX0" fmla="*/ 23223921 w 26784894"/>
              <a:gd name="connsiteY0" fmla="*/ 17146 h 26413526"/>
              <a:gd name="connsiteX1" fmla="*/ 25923573 w 26784894"/>
              <a:gd name="connsiteY1" fmla="*/ 1462484 h 26413526"/>
              <a:gd name="connsiteX2" fmla="*/ 21648873 w 26784894"/>
              <a:gd name="connsiteY2" fmla="*/ 9441104 h 26413526"/>
              <a:gd name="connsiteX3" fmla="*/ 15366622 w 26784894"/>
              <a:gd name="connsiteY3" fmla="*/ 11731499 h 26413526"/>
              <a:gd name="connsiteX4" fmla="*/ 14975937 w 26784894"/>
              <a:gd name="connsiteY4" fmla="*/ 24495151 h 26413526"/>
              <a:gd name="connsiteX5" fmla="*/ 13392223 w 26784894"/>
              <a:gd name="connsiteY5" fmla="*/ 26389224 h 26413526"/>
              <a:gd name="connsiteX6" fmla="*/ 1942171 w 26784894"/>
              <a:gd name="connsiteY6" fmla="*/ 26409572 h 26413526"/>
              <a:gd name="connsiteX7" fmla="*/ 0 w 26784894"/>
              <a:gd name="connsiteY7" fmla="*/ 25178763 h 26413526"/>
              <a:gd name="connsiteX8" fmla="*/ 0 w 26784894"/>
              <a:gd name="connsiteY8" fmla="*/ 5685492 h 26413526"/>
              <a:gd name="connsiteX9" fmla="*/ 1604294 w 26784894"/>
              <a:gd name="connsiteY9" fmla="*/ 4325237 h 26413526"/>
              <a:gd name="connsiteX10" fmla="*/ 13842326 w 26784894"/>
              <a:gd name="connsiteY10" fmla="*/ 4295648 h 26413526"/>
              <a:gd name="connsiteX11" fmla="*/ 14788779 w 26784894"/>
              <a:gd name="connsiteY11" fmla="*/ 2206369 h 26413526"/>
              <a:gd name="connsiteX12" fmla="*/ 16054436 w 26784894"/>
              <a:gd name="connsiteY12" fmla="*/ 12966 h 26413526"/>
              <a:gd name="connsiteX13" fmla="*/ 23223921 w 26784894"/>
              <a:gd name="connsiteY13" fmla="*/ 17146 h 26413526"/>
              <a:gd name="connsiteX0" fmla="*/ 23223921 w 26784894"/>
              <a:gd name="connsiteY0" fmla="*/ 17146 h 26410888"/>
              <a:gd name="connsiteX1" fmla="*/ 25923573 w 26784894"/>
              <a:gd name="connsiteY1" fmla="*/ 1462484 h 26410888"/>
              <a:gd name="connsiteX2" fmla="*/ 21648873 w 26784894"/>
              <a:gd name="connsiteY2" fmla="*/ 9441104 h 26410888"/>
              <a:gd name="connsiteX3" fmla="*/ 15366622 w 26784894"/>
              <a:gd name="connsiteY3" fmla="*/ 11731499 h 26410888"/>
              <a:gd name="connsiteX4" fmla="*/ 14975937 w 26784894"/>
              <a:gd name="connsiteY4" fmla="*/ 24495151 h 26410888"/>
              <a:gd name="connsiteX5" fmla="*/ 13392223 w 26784894"/>
              <a:gd name="connsiteY5" fmla="*/ 26389224 h 26410888"/>
              <a:gd name="connsiteX6" fmla="*/ 1942171 w 26784894"/>
              <a:gd name="connsiteY6" fmla="*/ 26409572 h 26410888"/>
              <a:gd name="connsiteX7" fmla="*/ 0 w 26784894"/>
              <a:gd name="connsiteY7" fmla="*/ 25178763 h 26410888"/>
              <a:gd name="connsiteX8" fmla="*/ 0 w 26784894"/>
              <a:gd name="connsiteY8" fmla="*/ 5685492 h 26410888"/>
              <a:gd name="connsiteX9" fmla="*/ 1604294 w 26784894"/>
              <a:gd name="connsiteY9" fmla="*/ 4325237 h 26410888"/>
              <a:gd name="connsiteX10" fmla="*/ 13842326 w 26784894"/>
              <a:gd name="connsiteY10" fmla="*/ 4295648 h 26410888"/>
              <a:gd name="connsiteX11" fmla="*/ 14788779 w 26784894"/>
              <a:gd name="connsiteY11" fmla="*/ 2206369 h 26410888"/>
              <a:gd name="connsiteX12" fmla="*/ 16054436 w 26784894"/>
              <a:gd name="connsiteY12" fmla="*/ 12966 h 26410888"/>
              <a:gd name="connsiteX13" fmla="*/ 23223921 w 26784894"/>
              <a:gd name="connsiteY13" fmla="*/ 17146 h 26410888"/>
              <a:gd name="connsiteX0" fmla="*/ 23272099 w 26833072"/>
              <a:gd name="connsiteY0" fmla="*/ 17146 h 26418142"/>
              <a:gd name="connsiteX1" fmla="*/ 25971751 w 26833072"/>
              <a:gd name="connsiteY1" fmla="*/ 1462484 h 26418142"/>
              <a:gd name="connsiteX2" fmla="*/ 21697051 w 26833072"/>
              <a:gd name="connsiteY2" fmla="*/ 9441104 h 26418142"/>
              <a:gd name="connsiteX3" fmla="*/ 15414800 w 26833072"/>
              <a:gd name="connsiteY3" fmla="*/ 11731499 h 26418142"/>
              <a:gd name="connsiteX4" fmla="*/ 15024115 w 26833072"/>
              <a:gd name="connsiteY4" fmla="*/ 24495151 h 26418142"/>
              <a:gd name="connsiteX5" fmla="*/ 13440401 w 26833072"/>
              <a:gd name="connsiteY5" fmla="*/ 26389224 h 26418142"/>
              <a:gd name="connsiteX6" fmla="*/ 1416755 w 26833072"/>
              <a:gd name="connsiteY6" fmla="*/ 26417296 h 26418142"/>
              <a:gd name="connsiteX7" fmla="*/ 48178 w 26833072"/>
              <a:gd name="connsiteY7" fmla="*/ 25178763 h 26418142"/>
              <a:gd name="connsiteX8" fmla="*/ 48178 w 26833072"/>
              <a:gd name="connsiteY8" fmla="*/ 5685492 h 26418142"/>
              <a:gd name="connsiteX9" fmla="*/ 1652472 w 26833072"/>
              <a:gd name="connsiteY9" fmla="*/ 4325237 h 26418142"/>
              <a:gd name="connsiteX10" fmla="*/ 13890504 w 26833072"/>
              <a:gd name="connsiteY10" fmla="*/ 4295648 h 26418142"/>
              <a:gd name="connsiteX11" fmla="*/ 14836957 w 26833072"/>
              <a:gd name="connsiteY11" fmla="*/ 2206369 h 26418142"/>
              <a:gd name="connsiteX12" fmla="*/ 16102614 w 26833072"/>
              <a:gd name="connsiteY12" fmla="*/ 12966 h 26418142"/>
              <a:gd name="connsiteX13" fmla="*/ 23272099 w 26833072"/>
              <a:gd name="connsiteY13" fmla="*/ 17146 h 26418142"/>
              <a:gd name="connsiteX0" fmla="*/ 23223921 w 26784894"/>
              <a:gd name="connsiteY0" fmla="*/ 17146 h 26417296"/>
              <a:gd name="connsiteX1" fmla="*/ 25923573 w 26784894"/>
              <a:gd name="connsiteY1" fmla="*/ 1462484 h 26417296"/>
              <a:gd name="connsiteX2" fmla="*/ 21648873 w 26784894"/>
              <a:gd name="connsiteY2" fmla="*/ 9441104 h 26417296"/>
              <a:gd name="connsiteX3" fmla="*/ 15366622 w 26784894"/>
              <a:gd name="connsiteY3" fmla="*/ 11731499 h 26417296"/>
              <a:gd name="connsiteX4" fmla="*/ 14975937 w 26784894"/>
              <a:gd name="connsiteY4" fmla="*/ 24495151 h 26417296"/>
              <a:gd name="connsiteX5" fmla="*/ 13392223 w 26784894"/>
              <a:gd name="connsiteY5" fmla="*/ 26389224 h 26417296"/>
              <a:gd name="connsiteX6" fmla="*/ 1368577 w 26784894"/>
              <a:gd name="connsiteY6" fmla="*/ 26417296 h 26417296"/>
              <a:gd name="connsiteX7" fmla="*/ 0 w 26784894"/>
              <a:gd name="connsiteY7" fmla="*/ 25178763 h 26417296"/>
              <a:gd name="connsiteX8" fmla="*/ 0 w 26784894"/>
              <a:gd name="connsiteY8" fmla="*/ 5685492 h 26417296"/>
              <a:gd name="connsiteX9" fmla="*/ 1604294 w 26784894"/>
              <a:gd name="connsiteY9" fmla="*/ 4325237 h 26417296"/>
              <a:gd name="connsiteX10" fmla="*/ 13842326 w 26784894"/>
              <a:gd name="connsiteY10" fmla="*/ 4295648 h 26417296"/>
              <a:gd name="connsiteX11" fmla="*/ 14788779 w 26784894"/>
              <a:gd name="connsiteY11" fmla="*/ 2206369 h 26417296"/>
              <a:gd name="connsiteX12" fmla="*/ 16054436 w 26784894"/>
              <a:gd name="connsiteY12" fmla="*/ 12966 h 26417296"/>
              <a:gd name="connsiteX13" fmla="*/ 23223921 w 26784894"/>
              <a:gd name="connsiteY13" fmla="*/ 17146 h 26417296"/>
              <a:gd name="connsiteX0" fmla="*/ 23235481 w 26796454"/>
              <a:gd name="connsiteY0" fmla="*/ 17146 h 26417296"/>
              <a:gd name="connsiteX1" fmla="*/ 25935133 w 26796454"/>
              <a:gd name="connsiteY1" fmla="*/ 1462484 h 26417296"/>
              <a:gd name="connsiteX2" fmla="*/ 21660433 w 26796454"/>
              <a:gd name="connsiteY2" fmla="*/ 9441104 h 26417296"/>
              <a:gd name="connsiteX3" fmla="*/ 15378182 w 26796454"/>
              <a:gd name="connsiteY3" fmla="*/ 11731499 h 26417296"/>
              <a:gd name="connsiteX4" fmla="*/ 14987497 w 26796454"/>
              <a:gd name="connsiteY4" fmla="*/ 24495151 h 26417296"/>
              <a:gd name="connsiteX5" fmla="*/ 13403783 w 26796454"/>
              <a:gd name="connsiteY5" fmla="*/ 26389224 h 26417296"/>
              <a:gd name="connsiteX6" fmla="*/ 1380137 w 26796454"/>
              <a:gd name="connsiteY6" fmla="*/ 26417296 h 26417296"/>
              <a:gd name="connsiteX7" fmla="*/ 11560 w 26796454"/>
              <a:gd name="connsiteY7" fmla="*/ 25178763 h 26417296"/>
              <a:gd name="connsiteX8" fmla="*/ 11560 w 26796454"/>
              <a:gd name="connsiteY8" fmla="*/ 5685492 h 26417296"/>
              <a:gd name="connsiteX9" fmla="*/ 1615854 w 26796454"/>
              <a:gd name="connsiteY9" fmla="*/ 4325237 h 26417296"/>
              <a:gd name="connsiteX10" fmla="*/ 13853886 w 26796454"/>
              <a:gd name="connsiteY10" fmla="*/ 4295648 h 26417296"/>
              <a:gd name="connsiteX11" fmla="*/ 14800339 w 26796454"/>
              <a:gd name="connsiteY11" fmla="*/ 2206369 h 26417296"/>
              <a:gd name="connsiteX12" fmla="*/ 16065996 w 26796454"/>
              <a:gd name="connsiteY12" fmla="*/ 12966 h 26417296"/>
              <a:gd name="connsiteX13" fmla="*/ 23235481 w 26796454"/>
              <a:gd name="connsiteY13" fmla="*/ 17146 h 26417296"/>
              <a:gd name="connsiteX0" fmla="*/ 23283279 w 26844252"/>
              <a:gd name="connsiteY0" fmla="*/ 17146 h 26417296"/>
              <a:gd name="connsiteX1" fmla="*/ 25982931 w 26844252"/>
              <a:gd name="connsiteY1" fmla="*/ 1462484 h 26417296"/>
              <a:gd name="connsiteX2" fmla="*/ 21708231 w 26844252"/>
              <a:gd name="connsiteY2" fmla="*/ 9441104 h 26417296"/>
              <a:gd name="connsiteX3" fmla="*/ 15425980 w 26844252"/>
              <a:gd name="connsiteY3" fmla="*/ 11731499 h 26417296"/>
              <a:gd name="connsiteX4" fmla="*/ 15035295 w 26844252"/>
              <a:gd name="connsiteY4" fmla="*/ 24495151 h 26417296"/>
              <a:gd name="connsiteX5" fmla="*/ 13451581 w 26844252"/>
              <a:gd name="connsiteY5" fmla="*/ 26389224 h 26417296"/>
              <a:gd name="connsiteX6" fmla="*/ 1427935 w 26844252"/>
              <a:gd name="connsiteY6" fmla="*/ 26417296 h 26417296"/>
              <a:gd name="connsiteX7" fmla="*/ 5823 w 26844252"/>
              <a:gd name="connsiteY7" fmla="*/ 25178765 h 26417296"/>
              <a:gd name="connsiteX8" fmla="*/ 59358 w 26844252"/>
              <a:gd name="connsiteY8" fmla="*/ 5685492 h 26417296"/>
              <a:gd name="connsiteX9" fmla="*/ 1663652 w 26844252"/>
              <a:gd name="connsiteY9" fmla="*/ 4325237 h 26417296"/>
              <a:gd name="connsiteX10" fmla="*/ 13901684 w 26844252"/>
              <a:gd name="connsiteY10" fmla="*/ 4295648 h 26417296"/>
              <a:gd name="connsiteX11" fmla="*/ 14848137 w 26844252"/>
              <a:gd name="connsiteY11" fmla="*/ 2206369 h 26417296"/>
              <a:gd name="connsiteX12" fmla="*/ 16113794 w 26844252"/>
              <a:gd name="connsiteY12" fmla="*/ 12966 h 26417296"/>
              <a:gd name="connsiteX13" fmla="*/ 23283279 w 26844252"/>
              <a:gd name="connsiteY13" fmla="*/ 17146 h 26417296"/>
              <a:gd name="connsiteX0" fmla="*/ 23283279 w 26844252"/>
              <a:gd name="connsiteY0" fmla="*/ 17146 h 26417296"/>
              <a:gd name="connsiteX1" fmla="*/ 25982931 w 26844252"/>
              <a:gd name="connsiteY1" fmla="*/ 1462484 h 26417296"/>
              <a:gd name="connsiteX2" fmla="*/ 21708231 w 26844252"/>
              <a:gd name="connsiteY2" fmla="*/ 9441104 h 26417296"/>
              <a:gd name="connsiteX3" fmla="*/ 15425980 w 26844252"/>
              <a:gd name="connsiteY3" fmla="*/ 11731499 h 26417296"/>
              <a:gd name="connsiteX4" fmla="*/ 15035295 w 26844252"/>
              <a:gd name="connsiteY4" fmla="*/ 24495151 h 26417296"/>
              <a:gd name="connsiteX5" fmla="*/ 13451581 w 26844252"/>
              <a:gd name="connsiteY5" fmla="*/ 26389224 h 26417296"/>
              <a:gd name="connsiteX6" fmla="*/ 1427935 w 26844252"/>
              <a:gd name="connsiteY6" fmla="*/ 26417296 h 26417296"/>
              <a:gd name="connsiteX7" fmla="*/ 5823 w 26844252"/>
              <a:gd name="connsiteY7" fmla="*/ 25178765 h 26417296"/>
              <a:gd name="connsiteX8" fmla="*/ 30222 w 26844252"/>
              <a:gd name="connsiteY8" fmla="*/ 5714916 h 26417296"/>
              <a:gd name="connsiteX9" fmla="*/ 1663652 w 26844252"/>
              <a:gd name="connsiteY9" fmla="*/ 4325237 h 26417296"/>
              <a:gd name="connsiteX10" fmla="*/ 13901684 w 26844252"/>
              <a:gd name="connsiteY10" fmla="*/ 4295648 h 26417296"/>
              <a:gd name="connsiteX11" fmla="*/ 14848137 w 26844252"/>
              <a:gd name="connsiteY11" fmla="*/ 2206369 h 26417296"/>
              <a:gd name="connsiteX12" fmla="*/ 16113794 w 26844252"/>
              <a:gd name="connsiteY12" fmla="*/ 12966 h 26417296"/>
              <a:gd name="connsiteX13" fmla="*/ 23283279 w 26844252"/>
              <a:gd name="connsiteY13" fmla="*/ 17146 h 26417296"/>
              <a:gd name="connsiteX0" fmla="*/ 23296759 w 26857732"/>
              <a:gd name="connsiteY0" fmla="*/ 17146 h 26417296"/>
              <a:gd name="connsiteX1" fmla="*/ 25996411 w 26857732"/>
              <a:gd name="connsiteY1" fmla="*/ 1462484 h 26417296"/>
              <a:gd name="connsiteX2" fmla="*/ 21721711 w 26857732"/>
              <a:gd name="connsiteY2" fmla="*/ 9441104 h 26417296"/>
              <a:gd name="connsiteX3" fmla="*/ 15439460 w 26857732"/>
              <a:gd name="connsiteY3" fmla="*/ 11731499 h 26417296"/>
              <a:gd name="connsiteX4" fmla="*/ 15048775 w 26857732"/>
              <a:gd name="connsiteY4" fmla="*/ 24495151 h 26417296"/>
              <a:gd name="connsiteX5" fmla="*/ 13465061 w 26857732"/>
              <a:gd name="connsiteY5" fmla="*/ 26389224 h 26417296"/>
              <a:gd name="connsiteX6" fmla="*/ 1441415 w 26857732"/>
              <a:gd name="connsiteY6" fmla="*/ 26417296 h 26417296"/>
              <a:gd name="connsiteX7" fmla="*/ 19303 w 26857732"/>
              <a:gd name="connsiteY7" fmla="*/ 25178765 h 26417296"/>
              <a:gd name="connsiteX8" fmla="*/ 0 w 26857732"/>
              <a:gd name="connsiteY8" fmla="*/ 5714916 h 26417296"/>
              <a:gd name="connsiteX9" fmla="*/ 1677132 w 26857732"/>
              <a:gd name="connsiteY9" fmla="*/ 4325237 h 26417296"/>
              <a:gd name="connsiteX10" fmla="*/ 13915164 w 26857732"/>
              <a:gd name="connsiteY10" fmla="*/ 4295648 h 26417296"/>
              <a:gd name="connsiteX11" fmla="*/ 14861617 w 26857732"/>
              <a:gd name="connsiteY11" fmla="*/ 2206369 h 26417296"/>
              <a:gd name="connsiteX12" fmla="*/ 16127274 w 26857732"/>
              <a:gd name="connsiteY12" fmla="*/ 12966 h 26417296"/>
              <a:gd name="connsiteX13" fmla="*/ 23296759 w 26857732"/>
              <a:gd name="connsiteY13" fmla="*/ 17146 h 26417296"/>
              <a:gd name="connsiteX0" fmla="*/ 23283280 w 26844253"/>
              <a:gd name="connsiteY0" fmla="*/ 17146 h 26417296"/>
              <a:gd name="connsiteX1" fmla="*/ 25982932 w 26844253"/>
              <a:gd name="connsiteY1" fmla="*/ 1462484 h 26417296"/>
              <a:gd name="connsiteX2" fmla="*/ 21708232 w 26844253"/>
              <a:gd name="connsiteY2" fmla="*/ 9441104 h 26417296"/>
              <a:gd name="connsiteX3" fmla="*/ 15425981 w 26844253"/>
              <a:gd name="connsiteY3" fmla="*/ 11731499 h 26417296"/>
              <a:gd name="connsiteX4" fmla="*/ 15035296 w 26844253"/>
              <a:gd name="connsiteY4" fmla="*/ 24495151 h 26417296"/>
              <a:gd name="connsiteX5" fmla="*/ 13451582 w 26844253"/>
              <a:gd name="connsiteY5" fmla="*/ 26389224 h 26417296"/>
              <a:gd name="connsiteX6" fmla="*/ 1427936 w 26844253"/>
              <a:gd name="connsiteY6" fmla="*/ 26417296 h 26417296"/>
              <a:gd name="connsiteX7" fmla="*/ 5824 w 26844253"/>
              <a:gd name="connsiteY7" fmla="*/ 25178765 h 26417296"/>
              <a:gd name="connsiteX8" fmla="*/ 15655 w 26844253"/>
              <a:gd name="connsiteY8" fmla="*/ 5714916 h 26417296"/>
              <a:gd name="connsiteX9" fmla="*/ 1663653 w 26844253"/>
              <a:gd name="connsiteY9" fmla="*/ 4325237 h 26417296"/>
              <a:gd name="connsiteX10" fmla="*/ 13901685 w 26844253"/>
              <a:gd name="connsiteY10" fmla="*/ 4295648 h 26417296"/>
              <a:gd name="connsiteX11" fmla="*/ 14848138 w 26844253"/>
              <a:gd name="connsiteY11" fmla="*/ 2206369 h 26417296"/>
              <a:gd name="connsiteX12" fmla="*/ 16113795 w 26844253"/>
              <a:gd name="connsiteY12" fmla="*/ 12966 h 26417296"/>
              <a:gd name="connsiteX13" fmla="*/ 23283280 w 26844253"/>
              <a:gd name="connsiteY13" fmla="*/ 17146 h 26417296"/>
              <a:gd name="connsiteX0" fmla="*/ 23296760 w 26857733"/>
              <a:gd name="connsiteY0" fmla="*/ 17146 h 26417296"/>
              <a:gd name="connsiteX1" fmla="*/ 25996412 w 26857733"/>
              <a:gd name="connsiteY1" fmla="*/ 1462484 h 26417296"/>
              <a:gd name="connsiteX2" fmla="*/ 21721712 w 26857733"/>
              <a:gd name="connsiteY2" fmla="*/ 9441104 h 26417296"/>
              <a:gd name="connsiteX3" fmla="*/ 15439461 w 26857733"/>
              <a:gd name="connsiteY3" fmla="*/ 11731499 h 26417296"/>
              <a:gd name="connsiteX4" fmla="*/ 15048776 w 26857733"/>
              <a:gd name="connsiteY4" fmla="*/ 24495151 h 26417296"/>
              <a:gd name="connsiteX5" fmla="*/ 13465062 w 26857733"/>
              <a:gd name="connsiteY5" fmla="*/ 26389224 h 26417296"/>
              <a:gd name="connsiteX6" fmla="*/ 1441416 w 26857733"/>
              <a:gd name="connsiteY6" fmla="*/ 26417296 h 26417296"/>
              <a:gd name="connsiteX7" fmla="*/ 19304 w 26857733"/>
              <a:gd name="connsiteY7" fmla="*/ 25178765 h 26417296"/>
              <a:gd name="connsiteX8" fmla="*/ 0 w 26857733"/>
              <a:gd name="connsiteY8" fmla="*/ 5729628 h 26417296"/>
              <a:gd name="connsiteX9" fmla="*/ 1677133 w 26857733"/>
              <a:gd name="connsiteY9" fmla="*/ 4325237 h 26417296"/>
              <a:gd name="connsiteX10" fmla="*/ 13915165 w 26857733"/>
              <a:gd name="connsiteY10" fmla="*/ 4295648 h 26417296"/>
              <a:gd name="connsiteX11" fmla="*/ 14861618 w 26857733"/>
              <a:gd name="connsiteY11" fmla="*/ 2206369 h 26417296"/>
              <a:gd name="connsiteX12" fmla="*/ 16127275 w 26857733"/>
              <a:gd name="connsiteY12" fmla="*/ 12966 h 26417296"/>
              <a:gd name="connsiteX13" fmla="*/ 23296760 w 26857733"/>
              <a:gd name="connsiteY13" fmla="*/ 17146 h 26417296"/>
              <a:gd name="connsiteX0" fmla="*/ 23296760 w 26857733"/>
              <a:gd name="connsiteY0" fmla="*/ 17146 h 26417296"/>
              <a:gd name="connsiteX1" fmla="*/ 25996412 w 26857733"/>
              <a:gd name="connsiteY1" fmla="*/ 1462484 h 26417296"/>
              <a:gd name="connsiteX2" fmla="*/ 21721712 w 26857733"/>
              <a:gd name="connsiteY2" fmla="*/ 9441104 h 26417296"/>
              <a:gd name="connsiteX3" fmla="*/ 15439461 w 26857733"/>
              <a:gd name="connsiteY3" fmla="*/ 11731499 h 26417296"/>
              <a:gd name="connsiteX4" fmla="*/ 15048776 w 26857733"/>
              <a:gd name="connsiteY4" fmla="*/ 24495151 h 26417296"/>
              <a:gd name="connsiteX5" fmla="*/ 13465062 w 26857733"/>
              <a:gd name="connsiteY5" fmla="*/ 26389224 h 26417296"/>
              <a:gd name="connsiteX6" fmla="*/ 1441416 w 26857733"/>
              <a:gd name="connsiteY6" fmla="*/ 26417296 h 26417296"/>
              <a:gd name="connsiteX7" fmla="*/ 19304 w 26857733"/>
              <a:gd name="connsiteY7" fmla="*/ 25178765 h 26417296"/>
              <a:gd name="connsiteX8" fmla="*/ 0 w 26857733"/>
              <a:gd name="connsiteY8" fmla="*/ 5729628 h 26417296"/>
              <a:gd name="connsiteX9" fmla="*/ 1677133 w 26857733"/>
              <a:gd name="connsiteY9" fmla="*/ 4325237 h 26417296"/>
              <a:gd name="connsiteX10" fmla="*/ 13915165 w 26857733"/>
              <a:gd name="connsiteY10" fmla="*/ 4295648 h 26417296"/>
              <a:gd name="connsiteX11" fmla="*/ 14861618 w 26857733"/>
              <a:gd name="connsiteY11" fmla="*/ 2206369 h 26417296"/>
              <a:gd name="connsiteX12" fmla="*/ 16127275 w 26857733"/>
              <a:gd name="connsiteY12" fmla="*/ 12966 h 26417296"/>
              <a:gd name="connsiteX13" fmla="*/ 23296760 w 26857733"/>
              <a:gd name="connsiteY13" fmla="*/ 17146 h 26417296"/>
              <a:gd name="connsiteX0" fmla="*/ 23296760 w 26857733"/>
              <a:gd name="connsiteY0" fmla="*/ 17146 h 26426950"/>
              <a:gd name="connsiteX1" fmla="*/ 25996412 w 26857733"/>
              <a:gd name="connsiteY1" fmla="*/ 1462484 h 26426950"/>
              <a:gd name="connsiteX2" fmla="*/ 21721712 w 26857733"/>
              <a:gd name="connsiteY2" fmla="*/ 9441104 h 26426950"/>
              <a:gd name="connsiteX3" fmla="*/ 15439461 w 26857733"/>
              <a:gd name="connsiteY3" fmla="*/ 11731499 h 26426950"/>
              <a:gd name="connsiteX4" fmla="*/ 15048776 w 26857733"/>
              <a:gd name="connsiteY4" fmla="*/ 24495151 h 26426950"/>
              <a:gd name="connsiteX5" fmla="*/ 13465062 w 26857733"/>
              <a:gd name="connsiteY5" fmla="*/ 26389224 h 26426950"/>
              <a:gd name="connsiteX6" fmla="*/ 1862051 w 26857733"/>
              <a:gd name="connsiteY6" fmla="*/ 26426950 h 26426950"/>
              <a:gd name="connsiteX7" fmla="*/ 19304 w 26857733"/>
              <a:gd name="connsiteY7" fmla="*/ 25178765 h 26426950"/>
              <a:gd name="connsiteX8" fmla="*/ 0 w 26857733"/>
              <a:gd name="connsiteY8" fmla="*/ 5729628 h 26426950"/>
              <a:gd name="connsiteX9" fmla="*/ 1677133 w 26857733"/>
              <a:gd name="connsiteY9" fmla="*/ 4325237 h 26426950"/>
              <a:gd name="connsiteX10" fmla="*/ 13915165 w 26857733"/>
              <a:gd name="connsiteY10" fmla="*/ 4295648 h 26426950"/>
              <a:gd name="connsiteX11" fmla="*/ 14861618 w 26857733"/>
              <a:gd name="connsiteY11" fmla="*/ 2206369 h 26426950"/>
              <a:gd name="connsiteX12" fmla="*/ 16127275 w 26857733"/>
              <a:gd name="connsiteY12" fmla="*/ 12966 h 26426950"/>
              <a:gd name="connsiteX13" fmla="*/ 23296760 w 26857733"/>
              <a:gd name="connsiteY13" fmla="*/ 17146 h 26426950"/>
              <a:gd name="connsiteX0" fmla="*/ 23296760 w 26857733"/>
              <a:gd name="connsiteY0" fmla="*/ 17146 h 26446259"/>
              <a:gd name="connsiteX1" fmla="*/ 25996412 w 26857733"/>
              <a:gd name="connsiteY1" fmla="*/ 1462484 h 26446259"/>
              <a:gd name="connsiteX2" fmla="*/ 21721712 w 26857733"/>
              <a:gd name="connsiteY2" fmla="*/ 9441104 h 26446259"/>
              <a:gd name="connsiteX3" fmla="*/ 15439461 w 26857733"/>
              <a:gd name="connsiteY3" fmla="*/ 11731499 h 26446259"/>
              <a:gd name="connsiteX4" fmla="*/ 15048776 w 26857733"/>
              <a:gd name="connsiteY4" fmla="*/ 24495151 h 26446259"/>
              <a:gd name="connsiteX5" fmla="*/ 13465062 w 26857733"/>
              <a:gd name="connsiteY5" fmla="*/ 26389224 h 26446259"/>
              <a:gd name="connsiteX6" fmla="*/ 1862051 w 26857733"/>
              <a:gd name="connsiteY6" fmla="*/ 26446259 h 26446259"/>
              <a:gd name="connsiteX7" fmla="*/ 19304 w 26857733"/>
              <a:gd name="connsiteY7" fmla="*/ 25178765 h 26446259"/>
              <a:gd name="connsiteX8" fmla="*/ 0 w 26857733"/>
              <a:gd name="connsiteY8" fmla="*/ 5729628 h 26446259"/>
              <a:gd name="connsiteX9" fmla="*/ 1677133 w 26857733"/>
              <a:gd name="connsiteY9" fmla="*/ 4325237 h 26446259"/>
              <a:gd name="connsiteX10" fmla="*/ 13915165 w 26857733"/>
              <a:gd name="connsiteY10" fmla="*/ 4295648 h 26446259"/>
              <a:gd name="connsiteX11" fmla="*/ 14861618 w 26857733"/>
              <a:gd name="connsiteY11" fmla="*/ 2206369 h 26446259"/>
              <a:gd name="connsiteX12" fmla="*/ 16127275 w 26857733"/>
              <a:gd name="connsiteY12" fmla="*/ 12966 h 26446259"/>
              <a:gd name="connsiteX13" fmla="*/ 23296760 w 26857733"/>
              <a:gd name="connsiteY13" fmla="*/ 17146 h 2644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57733" h="26446259">
                <a:moveTo>
                  <a:pt x="23296760" y="17146"/>
                </a:moveTo>
                <a:cubicBezTo>
                  <a:pt x="24620375" y="13375"/>
                  <a:pt x="28591532" y="-211162"/>
                  <a:pt x="25996412" y="1462484"/>
                </a:cubicBezTo>
                <a:cubicBezTo>
                  <a:pt x="25733904" y="3033144"/>
                  <a:pt x="23481204" y="7729602"/>
                  <a:pt x="21721712" y="9441104"/>
                </a:cubicBezTo>
                <a:cubicBezTo>
                  <a:pt x="19962220" y="11152606"/>
                  <a:pt x="16474227" y="9175289"/>
                  <a:pt x="15439461" y="11731499"/>
                </a:cubicBezTo>
                <a:cubicBezTo>
                  <a:pt x="14954670" y="14015630"/>
                  <a:pt x="15036002" y="21970098"/>
                  <a:pt x="15048776" y="24495151"/>
                </a:cubicBezTo>
                <a:cubicBezTo>
                  <a:pt x="15048776" y="25864940"/>
                  <a:pt x="14834851" y="26389224"/>
                  <a:pt x="13465062" y="26389224"/>
                </a:cubicBezTo>
                <a:lnTo>
                  <a:pt x="1862051" y="26446259"/>
                </a:lnTo>
                <a:cubicBezTo>
                  <a:pt x="262825" y="26423086"/>
                  <a:pt x="19304" y="26548554"/>
                  <a:pt x="19304" y="25178765"/>
                </a:cubicBezTo>
                <a:cubicBezTo>
                  <a:pt x="12870" y="24266745"/>
                  <a:pt x="6434" y="12217578"/>
                  <a:pt x="0" y="5729628"/>
                </a:cubicBezTo>
                <a:cubicBezTo>
                  <a:pt x="0" y="4359839"/>
                  <a:pt x="307344" y="4325237"/>
                  <a:pt x="1677133" y="4325237"/>
                </a:cubicBezTo>
                <a:lnTo>
                  <a:pt x="13915165" y="4295648"/>
                </a:lnTo>
                <a:cubicBezTo>
                  <a:pt x="15012486" y="4278432"/>
                  <a:pt x="14913847" y="3052558"/>
                  <a:pt x="14861618" y="2206369"/>
                </a:cubicBezTo>
                <a:cubicBezTo>
                  <a:pt x="14852931" y="1419028"/>
                  <a:pt x="14670618" y="375384"/>
                  <a:pt x="16127275" y="12966"/>
                </a:cubicBezTo>
                <a:cubicBezTo>
                  <a:pt x="18536456" y="-19969"/>
                  <a:pt x="20887581" y="20657"/>
                  <a:pt x="23296760" y="17146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5" name="Rectángulo redondeado 14"/>
          <p:cNvSpPr/>
          <p:nvPr/>
        </p:nvSpPr>
        <p:spPr bwMode="auto">
          <a:xfrm>
            <a:off x="333050" y="5407372"/>
            <a:ext cx="29645766" cy="34288799"/>
          </a:xfrm>
          <a:custGeom>
            <a:avLst/>
            <a:gdLst>
              <a:gd name="connsiteX0" fmla="*/ 0 w 14212915"/>
              <a:gd name="connsiteY0" fmla="*/ 2368867 h 27349706"/>
              <a:gd name="connsiteX1" fmla="*/ 2368867 w 14212915"/>
              <a:gd name="connsiteY1" fmla="*/ 0 h 27349706"/>
              <a:gd name="connsiteX2" fmla="*/ 11844048 w 14212915"/>
              <a:gd name="connsiteY2" fmla="*/ 0 h 27349706"/>
              <a:gd name="connsiteX3" fmla="*/ 14212915 w 14212915"/>
              <a:gd name="connsiteY3" fmla="*/ 2368867 h 27349706"/>
              <a:gd name="connsiteX4" fmla="*/ 14212915 w 14212915"/>
              <a:gd name="connsiteY4" fmla="*/ 24980839 h 27349706"/>
              <a:gd name="connsiteX5" fmla="*/ 11844048 w 14212915"/>
              <a:gd name="connsiteY5" fmla="*/ 27349706 h 27349706"/>
              <a:gd name="connsiteX6" fmla="*/ 2368867 w 14212915"/>
              <a:gd name="connsiteY6" fmla="*/ 27349706 h 27349706"/>
              <a:gd name="connsiteX7" fmla="*/ 0 w 14212915"/>
              <a:gd name="connsiteY7" fmla="*/ 24980839 h 27349706"/>
              <a:gd name="connsiteX8" fmla="*/ 0 w 14212915"/>
              <a:gd name="connsiteY8" fmla="*/ 2368867 h 27349706"/>
              <a:gd name="connsiteX0" fmla="*/ 83128 w 14296043"/>
              <a:gd name="connsiteY0" fmla="*/ 2368867 h 27349706"/>
              <a:gd name="connsiteX1" fmla="*/ 2451995 w 14296043"/>
              <a:gd name="connsiteY1" fmla="*/ 0 h 27349706"/>
              <a:gd name="connsiteX2" fmla="*/ 11927176 w 14296043"/>
              <a:gd name="connsiteY2" fmla="*/ 0 h 27349706"/>
              <a:gd name="connsiteX3" fmla="*/ 14296043 w 14296043"/>
              <a:gd name="connsiteY3" fmla="*/ 2368867 h 27349706"/>
              <a:gd name="connsiteX4" fmla="*/ 14296043 w 14296043"/>
              <a:gd name="connsiteY4" fmla="*/ 24980839 h 27349706"/>
              <a:gd name="connsiteX5" fmla="*/ 11927176 w 14296043"/>
              <a:gd name="connsiteY5" fmla="*/ 27349706 h 27349706"/>
              <a:gd name="connsiteX6" fmla="*/ 2451995 w 14296043"/>
              <a:gd name="connsiteY6" fmla="*/ 27349706 h 27349706"/>
              <a:gd name="connsiteX7" fmla="*/ 0 w 14296043"/>
              <a:gd name="connsiteY7" fmla="*/ 18247531 h 27349706"/>
              <a:gd name="connsiteX8" fmla="*/ 83128 w 14296043"/>
              <a:gd name="connsiteY8" fmla="*/ 2368867 h 27349706"/>
              <a:gd name="connsiteX0" fmla="*/ 10650908 w 24863823"/>
              <a:gd name="connsiteY0" fmla="*/ 2368867 h 27349706"/>
              <a:gd name="connsiteX1" fmla="*/ 13019775 w 24863823"/>
              <a:gd name="connsiteY1" fmla="*/ 0 h 27349706"/>
              <a:gd name="connsiteX2" fmla="*/ 22494956 w 24863823"/>
              <a:gd name="connsiteY2" fmla="*/ 0 h 27349706"/>
              <a:gd name="connsiteX3" fmla="*/ 24863823 w 24863823"/>
              <a:gd name="connsiteY3" fmla="*/ 2368867 h 27349706"/>
              <a:gd name="connsiteX4" fmla="*/ 24863823 w 24863823"/>
              <a:gd name="connsiteY4" fmla="*/ 24980839 h 27349706"/>
              <a:gd name="connsiteX5" fmla="*/ 22494956 w 24863823"/>
              <a:gd name="connsiteY5" fmla="*/ 27349706 h 27349706"/>
              <a:gd name="connsiteX6" fmla="*/ 13019775 w 24863823"/>
              <a:gd name="connsiteY6" fmla="*/ 27349706 h 27349706"/>
              <a:gd name="connsiteX7" fmla="*/ 11077 w 24863823"/>
              <a:gd name="connsiteY7" fmla="*/ 20454755 h 27349706"/>
              <a:gd name="connsiteX8" fmla="*/ 10567780 w 24863823"/>
              <a:gd name="connsiteY8" fmla="*/ 18247531 h 27349706"/>
              <a:gd name="connsiteX9" fmla="*/ 10650908 w 24863823"/>
              <a:gd name="connsiteY9" fmla="*/ 2368867 h 27349706"/>
              <a:gd name="connsiteX0" fmla="*/ 11281681 w 25494596"/>
              <a:gd name="connsiteY0" fmla="*/ 2368867 h 27349706"/>
              <a:gd name="connsiteX1" fmla="*/ 13650548 w 25494596"/>
              <a:gd name="connsiteY1" fmla="*/ 0 h 27349706"/>
              <a:gd name="connsiteX2" fmla="*/ 23125729 w 25494596"/>
              <a:gd name="connsiteY2" fmla="*/ 0 h 27349706"/>
              <a:gd name="connsiteX3" fmla="*/ 25494596 w 25494596"/>
              <a:gd name="connsiteY3" fmla="*/ 2368867 h 27349706"/>
              <a:gd name="connsiteX4" fmla="*/ 25494596 w 25494596"/>
              <a:gd name="connsiteY4" fmla="*/ 24980839 h 27349706"/>
              <a:gd name="connsiteX5" fmla="*/ 23125729 w 25494596"/>
              <a:gd name="connsiteY5" fmla="*/ 27349706 h 27349706"/>
              <a:gd name="connsiteX6" fmla="*/ 13650548 w 25494596"/>
              <a:gd name="connsiteY6" fmla="*/ 27349706 h 27349706"/>
              <a:gd name="connsiteX7" fmla="*/ 1556250 w 25494596"/>
              <a:gd name="connsiteY7" fmla="*/ 26273665 h 27349706"/>
              <a:gd name="connsiteX8" fmla="*/ 641850 w 25494596"/>
              <a:gd name="connsiteY8" fmla="*/ 20454755 h 27349706"/>
              <a:gd name="connsiteX9" fmla="*/ 11198553 w 25494596"/>
              <a:gd name="connsiteY9" fmla="*/ 18247531 h 27349706"/>
              <a:gd name="connsiteX10" fmla="*/ 11281681 w 25494596"/>
              <a:gd name="connsiteY10" fmla="*/ 2368867 h 27349706"/>
              <a:gd name="connsiteX0" fmla="*/ 11112026 w 25324941"/>
              <a:gd name="connsiteY0" fmla="*/ 2368867 h 27349706"/>
              <a:gd name="connsiteX1" fmla="*/ 13480893 w 25324941"/>
              <a:gd name="connsiteY1" fmla="*/ 0 h 27349706"/>
              <a:gd name="connsiteX2" fmla="*/ 22956074 w 25324941"/>
              <a:gd name="connsiteY2" fmla="*/ 0 h 27349706"/>
              <a:gd name="connsiteX3" fmla="*/ 25324941 w 25324941"/>
              <a:gd name="connsiteY3" fmla="*/ 2368867 h 27349706"/>
              <a:gd name="connsiteX4" fmla="*/ 25324941 w 25324941"/>
              <a:gd name="connsiteY4" fmla="*/ 24980839 h 27349706"/>
              <a:gd name="connsiteX5" fmla="*/ 22956074 w 25324941"/>
              <a:gd name="connsiteY5" fmla="*/ 27349706 h 27349706"/>
              <a:gd name="connsiteX6" fmla="*/ 13480893 w 25324941"/>
              <a:gd name="connsiteY6" fmla="*/ 27349706 h 27349706"/>
              <a:gd name="connsiteX7" fmla="*/ 1386595 w 25324941"/>
              <a:gd name="connsiteY7" fmla="*/ 26273665 h 27349706"/>
              <a:gd name="connsiteX8" fmla="*/ 804704 w 25324941"/>
              <a:gd name="connsiteY8" fmla="*/ 19872865 h 27349706"/>
              <a:gd name="connsiteX9" fmla="*/ 11028898 w 25324941"/>
              <a:gd name="connsiteY9" fmla="*/ 18247531 h 27349706"/>
              <a:gd name="connsiteX10" fmla="*/ 11112026 w 25324941"/>
              <a:gd name="connsiteY10" fmla="*/ 2368867 h 27349706"/>
              <a:gd name="connsiteX0" fmla="*/ 11157102 w 25370017"/>
              <a:gd name="connsiteY0" fmla="*/ 2368867 h 27770022"/>
              <a:gd name="connsiteX1" fmla="*/ 13525969 w 25370017"/>
              <a:gd name="connsiteY1" fmla="*/ 0 h 27770022"/>
              <a:gd name="connsiteX2" fmla="*/ 23001150 w 25370017"/>
              <a:gd name="connsiteY2" fmla="*/ 0 h 27770022"/>
              <a:gd name="connsiteX3" fmla="*/ 25370017 w 25370017"/>
              <a:gd name="connsiteY3" fmla="*/ 2368867 h 27770022"/>
              <a:gd name="connsiteX4" fmla="*/ 25370017 w 25370017"/>
              <a:gd name="connsiteY4" fmla="*/ 24980839 h 27770022"/>
              <a:gd name="connsiteX5" fmla="*/ 23001150 w 25370017"/>
              <a:gd name="connsiteY5" fmla="*/ 27349706 h 27770022"/>
              <a:gd name="connsiteX6" fmla="*/ 13525969 w 25370017"/>
              <a:gd name="connsiteY6" fmla="*/ 27349706 h 27770022"/>
              <a:gd name="connsiteX7" fmla="*/ 1348544 w 25370017"/>
              <a:gd name="connsiteY7" fmla="*/ 27354319 h 27770022"/>
              <a:gd name="connsiteX8" fmla="*/ 849780 w 25370017"/>
              <a:gd name="connsiteY8" fmla="*/ 19872865 h 27770022"/>
              <a:gd name="connsiteX9" fmla="*/ 11073974 w 25370017"/>
              <a:gd name="connsiteY9" fmla="*/ 18247531 h 27770022"/>
              <a:gd name="connsiteX10" fmla="*/ 11157102 w 25370017"/>
              <a:gd name="connsiteY10" fmla="*/ 2368867 h 27770022"/>
              <a:gd name="connsiteX0" fmla="*/ 11157102 w 25370017"/>
              <a:gd name="connsiteY0" fmla="*/ 2368867 h 27354319"/>
              <a:gd name="connsiteX1" fmla="*/ 13525969 w 25370017"/>
              <a:gd name="connsiteY1" fmla="*/ 0 h 27354319"/>
              <a:gd name="connsiteX2" fmla="*/ 23001150 w 25370017"/>
              <a:gd name="connsiteY2" fmla="*/ 0 h 27354319"/>
              <a:gd name="connsiteX3" fmla="*/ 25370017 w 25370017"/>
              <a:gd name="connsiteY3" fmla="*/ 2368867 h 27354319"/>
              <a:gd name="connsiteX4" fmla="*/ 25370017 w 25370017"/>
              <a:gd name="connsiteY4" fmla="*/ 24980839 h 27354319"/>
              <a:gd name="connsiteX5" fmla="*/ 23001150 w 25370017"/>
              <a:gd name="connsiteY5" fmla="*/ 27349706 h 27354319"/>
              <a:gd name="connsiteX6" fmla="*/ 13525969 w 25370017"/>
              <a:gd name="connsiteY6" fmla="*/ 27349706 h 27354319"/>
              <a:gd name="connsiteX7" fmla="*/ 1348544 w 25370017"/>
              <a:gd name="connsiteY7" fmla="*/ 27354319 h 27354319"/>
              <a:gd name="connsiteX8" fmla="*/ 849780 w 25370017"/>
              <a:gd name="connsiteY8" fmla="*/ 19872865 h 27354319"/>
              <a:gd name="connsiteX9" fmla="*/ 11073974 w 25370017"/>
              <a:gd name="connsiteY9" fmla="*/ 18247531 h 27354319"/>
              <a:gd name="connsiteX10" fmla="*/ 11157102 w 25370017"/>
              <a:gd name="connsiteY10" fmla="*/ 2368867 h 27354319"/>
              <a:gd name="connsiteX0" fmla="*/ 10793708 w 25006623"/>
              <a:gd name="connsiteY0" fmla="*/ 2368867 h 27354319"/>
              <a:gd name="connsiteX1" fmla="*/ 13162575 w 25006623"/>
              <a:gd name="connsiteY1" fmla="*/ 0 h 27354319"/>
              <a:gd name="connsiteX2" fmla="*/ 22637756 w 25006623"/>
              <a:gd name="connsiteY2" fmla="*/ 0 h 27354319"/>
              <a:gd name="connsiteX3" fmla="*/ 25006623 w 25006623"/>
              <a:gd name="connsiteY3" fmla="*/ 2368867 h 27354319"/>
              <a:gd name="connsiteX4" fmla="*/ 25006623 w 25006623"/>
              <a:gd name="connsiteY4" fmla="*/ 24980839 h 27354319"/>
              <a:gd name="connsiteX5" fmla="*/ 22637756 w 25006623"/>
              <a:gd name="connsiteY5" fmla="*/ 27349706 h 27354319"/>
              <a:gd name="connsiteX6" fmla="*/ 13162575 w 25006623"/>
              <a:gd name="connsiteY6" fmla="*/ 27349706 h 27354319"/>
              <a:gd name="connsiteX7" fmla="*/ 985150 w 25006623"/>
              <a:gd name="connsiteY7" fmla="*/ 27354319 h 27354319"/>
              <a:gd name="connsiteX8" fmla="*/ 486386 w 25006623"/>
              <a:gd name="connsiteY8" fmla="*/ 19872865 h 27354319"/>
              <a:gd name="connsiteX9" fmla="*/ 10710580 w 25006623"/>
              <a:gd name="connsiteY9" fmla="*/ 18247531 h 27354319"/>
              <a:gd name="connsiteX10" fmla="*/ 10793708 w 25006623"/>
              <a:gd name="connsiteY10" fmla="*/ 2368867 h 27354319"/>
              <a:gd name="connsiteX0" fmla="*/ 10957853 w 25170768"/>
              <a:gd name="connsiteY0" fmla="*/ 2368867 h 27354319"/>
              <a:gd name="connsiteX1" fmla="*/ 13326720 w 25170768"/>
              <a:gd name="connsiteY1" fmla="*/ 0 h 27354319"/>
              <a:gd name="connsiteX2" fmla="*/ 22801901 w 25170768"/>
              <a:gd name="connsiteY2" fmla="*/ 0 h 27354319"/>
              <a:gd name="connsiteX3" fmla="*/ 25170768 w 25170768"/>
              <a:gd name="connsiteY3" fmla="*/ 2368867 h 27354319"/>
              <a:gd name="connsiteX4" fmla="*/ 25170768 w 25170768"/>
              <a:gd name="connsiteY4" fmla="*/ 24980839 h 27354319"/>
              <a:gd name="connsiteX5" fmla="*/ 22801901 w 25170768"/>
              <a:gd name="connsiteY5" fmla="*/ 27349706 h 27354319"/>
              <a:gd name="connsiteX6" fmla="*/ 13326720 w 25170768"/>
              <a:gd name="connsiteY6" fmla="*/ 27349706 h 27354319"/>
              <a:gd name="connsiteX7" fmla="*/ 1149295 w 25170768"/>
              <a:gd name="connsiteY7" fmla="*/ 27354319 h 27354319"/>
              <a:gd name="connsiteX8" fmla="*/ 401150 w 25170768"/>
              <a:gd name="connsiteY8" fmla="*/ 20621009 h 27354319"/>
              <a:gd name="connsiteX9" fmla="*/ 10874725 w 25170768"/>
              <a:gd name="connsiteY9" fmla="*/ 18247531 h 27354319"/>
              <a:gd name="connsiteX10" fmla="*/ 10957853 w 25170768"/>
              <a:gd name="connsiteY10" fmla="*/ 2368867 h 27354319"/>
              <a:gd name="connsiteX0" fmla="*/ 10774792 w 24987707"/>
              <a:gd name="connsiteY0" fmla="*/ 2368867 h 27354319"/>
              <a:gd name="connsiteX1" fmla="*/ 13143659 w 24987707"/>
              <a:gd name="connsiteY1" fmla="*/ 0 h 27354319"/>
              <a:gd name="connsiteX2" fmla="*/ 22618840 w 24987707"/>
              <a:gd name="connsiteY2" fmla="*/ 0 h 27354319"/>
              <a:gd name="connsiteX3" fmla="*/ 24987707 w 24987707"/>
              <a:gd name="connsiteY3" fmla="*/ 2368867 h 27354319"/>
              <a:gd name="connsiteX4" fmla="*/ 24987707 w 24987707"/>
              <a:gd name="connsiteY4" fmla="*/ 24980839 h 27354319"/>
              <a:gd name="connsiteX5" fmla="*/ 22618840 w 24987707"/>
              <a:gd name="connsiteY5" fmla="*/ 27349706 h 27354319"/>
              <a:gd name="connsiteX6" fmla="*/ 13143659 w 24987707"/>
              <a:gd name="connsiteY6" fmla="*/ 27349706 h 27354319"/>
              <a:gd name="connsiteX7" fmla="*/ 966234 w 24987707"/>
              <a:gd name="connsiteY7" fmla="*/ 27354319 h 27354319"/>
              <a:gd name="connsiteX8" fmla="*/ 218089 w 24987707"/>
              <a:gd name="connsiteY8" fmla="*/ 20621009 h 27354319"/>
              <a:gd name="connsiteX9" fmla="*/ 10691664 w 24987707"/>
              <a:gd name="connsiteY9" fmla="*/ 18247531 h 27354319"/>
              <a:gd name="connsiteX10" fmla="*/ 10774792 w 24987707"/>
              <a:gd name="connsiteY10" fmla="*/ 2368867 h 27354319"/>
              <a:gd name="connsiteX0" fmla="*/ 10774792 w 24987707"/>
              <a:gd name="connsiteY0" fmla="*/ 2368867 h 27354319"/>
              <a:gd name="connsiteX1" fmla="*/ 13143659 w 24987707"/>
              <a:gd name="connsiteY1" fmla="*/ 0 h 27354319"/>
              <a:gd name="connsiteX2" fmla="*/ 22618840 w 24987707"/>
              <a:gd name="connsiteY2" fmla="*/ 0 h 27354319"/>
              <a:gd name="connsiteX3" fmla="*/ 24987707 w 24987707"/>
              <a:gd name="connsiteY3" fmla="*/ 2368867 h 27354319"/>
              <a:gd name="connsiteX4" fmla="*/ 24987707 w 24987707"/>
              <a:gd name="connsiteY4" fmla="*/ 24980839 h 27354319"/>
              <a:gd name="connsiteX5" fmla="*/ 22618840 w 24987707"/>
              <a:gd name="connsiteY5" fmla="*/ 27349706 h 27354319"/>
              <a:gd name="connsiteX6" fmla="*/ 13143659 w 24987707"/>
              <a:gd name="connsiteY6" fmla="*/ 27349706 h 27354319"/>
              <a:gd name="connsiteX7" fmla="*/ 966234 w 24987707"/>
              <a:gd name="connsiteY7" fmla="*/ 27354319 h 27354319"/>
              <a:gd name="connsiteX8" fmla="*/ 218089 w 24987707"/>
              <a:gd name="connsiteY8" fmla="*/ 20621009 h 27354319"/>
              <a:gd name="connsiteX9" fmla="*/ 10691664 w 24987707"/>
              <a:gd name="connsiteY9" fmla="*/ 18247531 h 27354319"/>
              <a:gd name="connsiteX10" fmla="*/ 10774792 w 24987707"/>
              <a:gd name="connsiteY10" fmla="*/ 2368867 h 27354319"/>
              <a:gd name="connsiteX0" fmla="*/ 10774792 w 24987707"/>
              <a:gd name="connsiteY0" fmla="*/ 7686302 h 32671754"/>
              <a:gd name="connsiteX1" fmla="*/ 19461332 w 24987707"/>
              <a:gd name="connsiteY1" fmla="*/ 0 h 32671754"/>
              <a:gd name="connsiteX2" fmla="*/ 22618840 w 24987707"/>
              <a:gd name="connsiteY2" fmla="*/ 5317435 h 32671754"/>
              <a:gd name="connsiteX3" fmla="*/ 24987707 w 24987707"/>
              <a:gd name="connsiteY3" fmla="*/ 7686302 h 32671754"/>
              <a:gd name="connsiteX4" fmla="*/ 24987707 w 24987707"/>
              <a:gd name="connsiteY4" fmla="*/ 30298274 h 32671754"/>
              <a:gd name="connsiteX5" fmla="*/ 22618840 w 24987707"/>
              <a:gd name="connsiteY5" fmla="*/ 32667141 h 32671754"/>
              <a:gd name="connsiteX6" fmla="*/ 13143659 w 24987707"/>
              <a:gd name="connsiteY6" fmla="*/ 32667141 h 32671754"/>
              <a:gd name="connsiteX7" fmla="*/ 966234 w 24987707"/>
              <a:gd name="connsiteY7" fmla="*/ 32671754 h 32671754"/>
              <a:gd name="connsiteX8" fmla="*/ 218089 w 24987707"/>
              <a:gd name="connsiteY8" fmla="*/ 25938444 h 32671754"/>
              <a:gd name="connsiteX9" fmla="*/ 10691664 w 24987707"/>
              <a:gd name="connsiteY9" fmla="*/ 23564966 h 32671754"/>
              <a:gd name="connsiteX10" fmla="*/ 10774792 w 24987707"/>
              <a:gd name="connsiteY10" fmla="*/ 7686302 h 32671754"/>
              <a:gd name="connsiteX0" fmla="*/ 10774792 w 24987707"/>
              <a:gd name="connsiteY0" fmla="*/ 9908514 h 32671754"/>
              <a:gd name="connsiteX1" fmla="*/ 19461332 w 24987707"/>
              <a:gd name="connsiteY1" fmla="*/ 0 h 32671754"/>
              <a:gd name="connsiteX2" fmla="*/ 22618840 w 24987707"/>
              <a:gd name="connsiteY2" fmla="*/ 5317435 h 32671754"/>
              <a:gd name="connsiteX3" fmla="*/ 24987707 w 24987707"/>
              <a:gd name="connsiteY3" fmla="*/ 7686302 h 32671754"/>
              <a:gd name="connsiteX4" fmla="*/ 24987707 w 24987707"/>
              <a:gd name="connsiteY4" fmla="*/ 30298274 h 32671754"/>
              <a:gd name="connsiteX5" fmla="*/ 22618840 w 24987707"/>
              <a:gd name="connsiteY5" fmla="*/ 32667141 h 32671754"/>
              <a:gd name="connsiteX6" fmla="*/ 13143659 w 24987707"/>
              <a:gd name="connsiteY6" fmla="*/ 32667141 h 32671754"/>
              <a:gd name="connsiteX7" fmla="*/ 966234 w 24987707"/>
              <a:gd name="connsiteY7" fmla="*/ 32671754 h 32671754"/>
              <a:gd name="connsiteX8" fmla="*/ 218089 w 24987707"/>
              <a:gd name="connsiteY8" fmla="*/ 25938444 h 32671754"/>
              <a:gd name="connsiteX9" fmla="*/ 10691664 w 24987707"/>
              <a:gd name="connsiteY9" fmla="*/ 23564966 h 32671754"/>
              <a:gd name="connsiteX10" fmla="*/ 10774792 w 24987707"/>
              <a:gd name="connsiteY10" fmla="*/ 9908514 h 32671754"/>
              <a:gd name="connsiteX0" fmla="*/ 10774792 w 24987707"/>
              <a:gd name="connsiteY0" fmla="*/ 9908514 h 32671754"/>
              <a:gd name="connsiteX1" fmla="*/ 19461332 w 24987707"/>
              <a:gd name="connsiteY1" fmla="*/ 0 h 32671754"/>
              <a:gd name="connsiteX2" fmla="*/ 22369458 w 24987707"/>
              <a:gd name="connsiteY2" fmla="*/ 158729 h 32671754"/>
              <a:gd name="connsiteX3" fmla="*/ 24987707 w 24987707"/>
              <a:gd name="connsiteY3" fmla="*/ 7686302 h 32671754"/>
              <a:gd name="connsiteX4" fmla="*/ 24987707 w 24987707"/>
              <a:gd name="connsiteY4" fmla="*/ 30298274 h 32671754"/>
              <a:gd name="connsiteX5" fmla="*/ 22618840 w 24987707"/>
              <a:gd name="connsiteY5" fmla="*/ 32667141 h 32671754"/>
              <a:gd name="connsiteX6" fmla="*/ 13143659 w 24987707"/>
              <a:gd name="connsiteY6" fmla="*/ 32667141 h 32671754"/>
              <a:gd name="connsiteX7" fmla="*/ 966234 w 24987707"/>
              <a:gd name="connsiteY7" fmla="*/ 32671754 h 32671754"/>
              <a:gd name="connsiteX8" fmla="*/ 218089 w 24987707"/>
              <a:gd name="connsiteY8" fmla="*/ 25938444 h 32671754"/>
              <a:gd name="connsiteX9" fmla="*/ 10691664 w 24987707"/>
              <a:gd name="connsiteY9" fmla="*/ 23564966 h 32671754"/>
              <a:gd name="connsiteX10" fmla="*/ 10774792 w 24987707"/>
              <a:gd name="connsiteY10" fmla="*/ 9908514 h 32671754"/>
              <a:gd name="connsiteX0" fmla="*/ 10774792 w 25070835"/>
              <a:gd name="connsiteY0" fmla="*/ 9908514 h 32671754"/>
              <a:gd name="connsiteX1" fmla="*/ 19461332 w 25070835"/>
              <a:gd name="connsiteY1" fmla="*/ 0 h 32671754"/>
              <a:gd name="connsiteX2" fmla="*/ 22369458 w 25070835"/>
              <a:gd name="connsiteY2" fmla="*/ 158729 h 32671754"/>
              <a:gd name="connsiteX3" fmla="*/ 25070835 w 25070835"/>
              <a:gd name="connsiteY3" fmla="*/ 2686326 h 32671754"/>
              <a:gd name="connsiteX4" fmla="*/ 24987707 w 25070835"/>
              <a:gd name="connsiteY4" fmla="*/ 30298274 h 32671754"/>
              <a:gd name="connsiteX5" fmla="*/ 22618840 w 25070835"/>
              <a:gd name="connsiteY5" fmla="*/ 32667141 h 32671754"/>
              <a:gd name="connsiteX6" fmla="*/ 13143659 w 25070835"/>
              <a:gd name="connsiteY6" fmla="*/ 32667141 h 32671754"/>
              <a:gd name="connsiteX7" fmla="*/ 966234 w 25070835"/>
              <a:gd name="connsiteY7" fmla="*/ 32671754 h 32671754"/>
              <a:gd name="connsiteX8" fmla="*/ 218089 w 25070835"/>
              <a:gd name="connsiteY8" fmla="*/ 25938444 h 32671754"/>
              <a:gd name="connsiteX9" fmla="*/ 10691664 w 25070835"/>
              <a:gd name="connsiteY9" fmla="*/ 23564966 h 32671754"/>
              <a:gd name="connsiteX10" fmla="*/ 10774792 w 25070835"/>
              <a:gd name="connsiteY10" fmla="*/ 9908514 h 32671754"/>
              <a:gd name="connsiteX0" fmla="*/ 10774792 w 25070835"/>
              <a:gd name="connsiteY0" fmla="*/ 9908514 h 32671754"/>
              <a:gd name="connsiteX1" fmla="*/ 17591689 w 25070835"/>
              <a:gd name="connsiteY1" fmla="*/ 7195686 h 32671754"/>
              <a:gd name="connsiteX2" fmla="*/ 19461332 w 25070835"/>
              <a:gd name="connsiteY2" fmla="*/ 0 h 32671754"/>
              <a:gd name="connsiteX3" fmla="*/ 22369458 w 25070835"/>
              <a:gd name="connsiteY3" fmla="*/ 158729 h 32671754"/>
              <a:gd name="connsiteX4" fmla="*/ 25070835 w 25070835"/>
              <a:gd name="connsiteY4" fmla="*/ 2686326 h 32671754"/>
              <a:gd name="connsiteX5" fmla="*/ 24987707 w 25070835"/>
              <a:gd name="connsiteY5" fmla="*/ 30298274 h 32671754"/>
              <a:gd name="connsiteX6" fmla="*/ 22618840 w 25070835"/>
              <a:gd name="connsiteY6" fmla="*/ 32667141 h 32671754"/>
              <a:gd name="connsiteX7" fmla="*/ 13143659 w 25070835"/>
              <a:gd name="connsiteY7" fmla="*/ 32667141 h 32671754"/>
              <a:gd name="connsiteX8" fmla="*/ 966234 w 25070835"/>
              <a:gd name="connsiteY8" fmla="*/ 32671754 h 32671754"/>
              <a:gd name="connsiteX9" fmla="*/ 218089 w 25070835"/>
              <a:gd name="connsiteY9" fmla="*/ 25938444 h 32671754"/>
              <a:gd name="connsiteX10" fmla="*/ 10691664 w 25070835"/>
              <a:gd name="connsiteY10" fmla="*/ 23564966 h 32671754"/>
              <a:gd name="connsiteX11" fmla="*/ 10774792 w 25070835"/>
              <a:gd name="connsiteY11" fmla="*/ 9908514 h 32671754"/>
              <a:gd name="connsiteX0" fmla="*/ 10774792 w 25070835"/>
              <a:gd name="connsiteY0" fmla="*/ 9908514 h 32671754"/>
              <a:gd name="connsiteX1" fmla="*/ 17591689 w 25070835"/>
              <a:gd name="connsiteY1" fmla="*/ 7195686 h 32671754"/>
              <a:gd name="connsiteX2" fmla="*/ 19461332 w 25070835"/>
              <a:gd name="connsiteY2" fmla="*/ 0 h 32671754"/>
              <a:gd name="connsiteX3" fmla="*/ 23519832 w 25070835"/>
              <a:gd name="connsiteY3" fmla="*/ 102406 h 32671754"/>
              <a:gd name="connsiteX4" fmla="*/ 25070835 w 25070835"/>
              <a:gd name="connsiteY4" fmla="*/ 2686326 h 32671754"/>
              <a:gd name="connsiteX5" fmla="*/ 24987707 w 25070835"/>
              <a:gd name="connsiteY5" fmla="*/ 30298274 h 32671754"/>
              <a:gd name="connsiteX6" fmla="*/ 22618840 w 25070835"/>
              <a:gd name="connsiteY6" fmla="*/ 32667141 h 32671754"/>
              <a:gd name="connsiteX7" fmla="*/ 13143659 w 25070835"/>
              <a:gd name="connsiteY7" fmla="*/ 32667141 h 32671754"/>
              <a:gd name="connsiteX8" fmla="*/ 966234 w 25070835"/>
              <a:gd name="connsiteY8" fmla="*/ 32671754 h 32671754"/>
              <a:gd name="connsiteX9" fmla="*/ 218089 w 25070835"/>
              <a:gd name="connsiteY9" fmla="*/ 25938444 h 32671754"/>
              <a:gd name="connsiteX10" fmla="*/ 10691664 w 25070835"/>
              <a:gd name="connsiteY10" fmla="*/ 23564966 h 32671754"/>
              <a:gd name="connsiteX11" fmla="*/ 10774792 w 25070835"/>
              <a:gd name="connsiteY11" fmla="*/ 9908514 h 32671754"/>
              <a:gd name="connsiteX0" fmla="*/ 10774792 w 24987707"/>
              <a:gd name="connsiteY0" fmla="*/ 9908514 h 32671754"/>
              <a:gd name="connsiteX1" fmla="*/ 17591689 w 24987707"/>
              <a:gd name="connsiteY1" fmla="*/ 7195686 h 32671754"/>
              <a:gd name="connsiteX2" fmla="*/ 19461332 w 24987707"/>
              <a:gd name="connsiteY2" fmla="*/ 0 h 32671754"/>
              <a:gd name="connsiteX3" fmla="*/ 23519832 w 24987707"/>
              <a:gd name="connsiteY3" fmla="*/ 102406 h 32671754"/>
              <a:gd name="connsiteX4" fmla="*/ 24952849 w 24987707"/>
              <a:gd name="connsiteY4" fmla="*/ 2714488 h 32671754"/>
              <a:gd name="connsiteX5" fmla="*/ 24987707 w 24987707"/>
              <a:gd name="connsiteY5" fmla="*/ 30298274 h 32671754"/>
              <a:gd name="connsiteX6" fmla="*/ 22618840 w 24987707"/>
              <a:gd name="connsiteY6" fmla="*/ 32667141 h 32671754"/>
              <a:gd name="connsiteX7" fmla="*/ 13143659 w 24987707"/>
              <a:gd name="connsiteY7" fmla="*/ 32667141 h 32671754"/>
              <a:gd name="connsiteX8" fmla="*/ 966234 w 24987707"/>
              <a:gd name="connsiteY8" fmla="*/ 32671754 h 32671754"/>
              <a:gd name="connsiteX9" fmla="*/ 218089 w 24987707"/>
              <a:gd name="connsiteY9" fmla="*/ 25938444 h 32671754"/>
              <a:gd name="connsiteX10" fmla="*/ 10691664 w 24987707"/>
              <a:gd name="connsiteY10" fmla="*/ 23564966 h 32671754"/>
              <a:gd name="connsiteX11" fmla="*/ 10774792 w 24987707"/>
              <a:gd name="connsiteY11" fmla="*/ 9908514 h 32671754"/>
              <a:gd name="connsiteX0" fmla="*/ 11222310 w 25435225"/>
              <a:gd name="connsiteY0" fmla="*/ 9908514 h 32667141"/>
              <a:gd name="connsiteX1" fmla="*/ 18039207 w 25435225"/>
              <a:gd name="connsiteY1" fmla="*/ 7195686 h 32667141"/>
              <a:gd name="connsiteX2" fmla="*/ 19908850 w 25435225"/>
              <a:gd name="connsiteY2" fmla="*/ 0 h 32667141"/>
              <a:gd name="connsiteX3" fmla="*/ 23967350 w 25435225"/>
              <a:gd name="connsiteY3" fmla="*/ 102406 h 32667141"/>
              <a:gd name="connsiteX4" fmla="*/ 25400367 w 25435225"/>
              <a:gd name="connsiteY4" fmla="*/ 2714488 h 32667141"/>
              <a:gd name="connsiteX5" fmla="*/ 25435225 w 25435225"/>
              <a:gd name="connsiteY5" fmla="*/ 30298274 h 32667141"/>
              <a:gd name="connsiteX6" fmla="*/ 23066358 w 25435225"/>
              <a:gd name="connsiteY6" fmla="*/ 32667141 h 32667141"/>
              <a:gd name="connsiteX7" fmla="*/ 13591177 w 25435225"/>
              <a:gd name="connsiteY7" fmla="*/ 32667141 h 32667141"/>
              <a:gd name="connsiteX8" fmla="*/ 573319 w 25435225"/>
              <a:gd name="connsiteY8" fmla="*/ 32643533 h 32667141"/>
              <a:gd name="connsiteX9" fmla="*/ 665607 w 25435225"/>
              <a:gd name="connsiteY9" fmla="*/ 25938444 h 32667141"/>
              <a:gd name="connsiteX10" fmla="*/ 11139182 w 25435225"/>
              <a:gd name="connsiteY10" fmla="*/ 23564966 h 32667141"/>
              <a:gd name="connsiteX11" fmla="*/ 11222310 w 25435225"/>
              <a:gd name="connsiteY11" fmla="*/ 9908514 h 32667141"/>
              <a:gd name="connsiteX0" fmla="*/ 10727733 w 24940648"/>
              <a:gd name="connsiteY0" fmla="*/ 9908514 h 32667141"/>
              <a:gd name="connsiteX1" fmla="*/ 17544630 w 24940648"/>
              <a:gd name="connsiteY1" fmla="*/ 7195686 h 32667141"/>
              <a:gd name="connsiteX2" fmla="*/ 19414273 w 24940648"/>
              <a:gd name="connsiteY2" fmla="*/ 0 h 32667141"/>
              <a:gd name="connsiteX3" fmla="*/ 23472773 w 24940648"/>
              <a:gd name="connsiteY3" fmla="*/ 102406 h 32667141"/>
              <a:gd name="connsiteX4" fmla="*/ 24905790 w 24940648"/>
              <a:gd name="connsiteY4" fmla="*/ 2714488 h 32667141"/>
              <a:gd name="connsiteX5" fmla="*/ 24940648 w 24940648"/>
              <a:gd name="connsiteY5" fmla="*/ 30298274 h 32667141"/>
              <a:gd name="connsiteX6" fmla="*/ 22571781 w 24940648"/>
              <a:gd name="connsiteY6" fmla="*/ 32667141 h 32667141"/>
              <a:gd name="connsiteX7" fmla="*/ 13096600 w 24940648"/>
              <a:gd name="connsiteY7" fmla="*/ 32667141 h 32667141"/>
              <a:gd name="connsiteX8" fmla="*/ 78742 w 24940648"/>
              <a:gd name="connsiteY8" fmla="*/ 32643533 h 32667141"/>
              <a:gd name="connsiteX9" fmla="*/ 171030 w 24940648"/>
              <a:gd name="connsiteY9" fmla="*/ 25938444 h 32667141"/>
              <a:gd name="connsiteX10" fmla="*/ 10644605 w 24940648"/>
              <a:gd name="connsiteY10" fmla="*/ 23564966 h 32667141"/>
              <a:gd name="connsiteX11" fmla="*/ 10727733 w 24940648"/>
              <a:gd name="connsiteY11" fmla="*/ 9908514 h 32667141"/>
              <a:gd name="connsiteX0" fmla="*/ 11081771 w 25294686"/>
              <a:gd name="connsiteY0" fmla="*/ 9908514 h 32667141"/>
              <a:gd name="connsiteX1" fmla="*/ 17898668 w 25294686"/>
              <a:gd name="connsiteY1" fmla="*/ 7195686 h 32667141"/>
              <a:gd name="connsiteX2" fmla="*/ 19768311 w 25294686"/>
              <a:gd name="connsiteY2" fmla="*/ 0 h 32667141"/>
              <a:gd name="connsiteX3" fmla="*/ 23826811 w 25294686"/>
              <a:gd name="connsiteY3" fmla="*/ 102406 h 32667141"/>
              <a:gd name="connsiteX4" fmla="*/ 25259828 w 25294686"/>
              <a:gd name="connsiteY4" fmla="*/ 2714488 h 32667141"/>
              <a:gd name="connsiteX5" fmla="*/ 25294686 w 25294686"/>
              <a:gd name="connsiteY5" fmla="*/ 30298274 h 32667141"/>
              <a:gd name="connsiteX6" fmla="*/ 22925819 w 25294686"/>
              <a:gd name="connsiteY6" fmla="*/ 32667141 h 32667141"/>
              <a:gd name="connsiteX7" fmla="*/ 13450638 w 25294686"/>
              <a:gd name="connsiteY7" fmla="*/ 32667141 h 32667141"/>
              <a:gd name="connsiteX8" fmla="*/ 432780 w 25294686"/>
              <a:gd name="connsiteY8" fmla="*/ 32643533 h 32667141"/>
              <a:gd name="connsiteX9" fmla="*/ 525068 w 25294686"/>
              <a:gd name="connsiteY9" fmla="*/ 25938444 h 32667141"/>
              <a:gd name="connsiteX10" fmla="*/ 10998643 w 25294686"/>
              <a:gd name="connsiteY10" fmla="*/ 23564966 h 32667141"/>
              <a:gd name="connsiteX11" fmla="*/ 11081771 w 25294686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938444 h 32667141"/>
              <a:gd name="connsiteX10" fmla="*/ 11056096 w 25352139"/>
              <a:gd name="connsiteY10" fmla="*/ 23564966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938444 h 32667141"/>
              <a:gd name="connsiteX10" fmla="*/ 11056096 w 25352139"/>
              <a:gd name="connsiteY10" fmla="*/ 23564966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1056096 w 25352139"/>
              <a:gd name="connsiteY10" fmla="*/ 23564966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1056096 w 25352139"/>
              <a:gd name="connsiteY10" fmla="*/ 23085223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1056096 w 25352139"/>
              <a:gd name="connsiteY10" fmla="*/ 23085223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1085076 w 25352139"/>
              <a:gd name="connsiteY10" fmla="*/ 24721995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1085076 w 25352139"/>
              <a:gd name="connsiteY10" fmla="*/ 24721995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756162 w 25352139"/>
              <a:gd name="connsiteY10" fmla="*/ 25197169 h 32667141"/>
              <a:gd name="connsiteX11" fmla="*/ 11085076 w 25352139"/>
              <a:gd name="connsiteY11" fmla="*/ 24721995 h 32667141"/>
              <a:gd name="connsiteX12" fmla="*/ 11139224 w 25352139"/>
              <a:gd name="connsiteY12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756162 w 25352139"/>
              <a:gd name="connsiteY10" fmla="*/ 25197169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727182 w 25352139"/>
              <a:gd name="connsiteY10" fmla="*/ 24914965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727182 w 25352139"/>
              <a:gd name="connsiteY10" fmla="*/ 24914965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640241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640241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640241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597460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597460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3884264 w 25352139"/>
              <a:gd name="connsiteY3" fmla="*/ 102406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597460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4318971 w 25352139"/>
              <a:gd name="connsiteY3" fmla="*/ 45965 h 32667141"/>
              <a:gd name="connsiteX4" fmla="*/ 25317281 w 25352139"/>
              <a:gd name="connsiteY4" fmla="*/ 2714488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597460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4318971 w 25352139"/>
              <a:gd name="connsiteY3" fmla="*/ 45965 h 32667141"/>
              <a:gd name="connsiteX4" fmla="*/ 25288298 w 25352139"/>
              <a:gd name="connsiteY4" fmla="*/ 2940249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13508091 w 25352139"/>
              <a:gd name="connsiteY7" fmla="*/ 32667141 h 32667141"/>
              <a:gd name="connsiteX8" fmla="*/ 490233 w 25352139"/>
              <a:gd name="connsiteY8" fmla="*/ 32643533 h 32667141"/>
              <a:gd name="connsiteX9" fmla="*/ 582521 w 25352139"/>
              <a:gd name="connsiteY9" fmla="*/ 25261161 h 32667141"/>
              <a:gd name="connsiteX10" fmla="*/ 10597460 w 25352139"/>
              <a:gd name="connsiteY10" fmla="*/ 24773862 h 32667141"/>
              <a:gd name="connsiteX11" fmla="*/ 11139224 w 25352139"/>
              <a:gd name="connsiteY11" fmla="*/ 9908514 h 32667141"/>
              <a:gd name="connsiteX0" fmla="*/ 11139224 w 25352139"/>
              <a:gd name="connsiteY0" fmla="*/ 9908514 h 32667141"/>
              <a:gd name="connsiteX1" fmla="*/ 17956121 w 25352139"/>
              <a:gd name="connsiteY1" fmla="*/ 7195686 h 32667141"/>
              <a:gd name="connsiteX2" fmla="*/ 19825764 w 25352139"/>
              <a:gd name="connsiteY2" fmla="*/ 0 h 32667141"/>
              <a:gd name="connsiteX3" fmla="*/ 24318971 w 25352139"/>
              <a:gd name="connsiteY3" fmla="*/ 45965 h 32667141"/>
              <a:gd name="connsiteX4" fmla="*/ 25288298 w 25352139"/>
              <a:gd name="connsiteY4" fmla="*/ 2940249 h 32667141"/>
              <a:gd name="connsiteX5" fmla="*/ 25352139 w 25352139"/>
              <a:gd name="connsiteY5" fmla="*/ 30298274 h 32667141"/>
              <a:gd name="connsiteX6" fmla="*/ 22983272 w 25352139"/>
              <a:gd name="connsiteY6" fmla="*/ 32667141 h 32667141"/>
              <a:gd name="connsiteX7" fmla="*/ 490233 w 25352139"/>
              <a:gd name="connsiteY7" fmla="*/ 32643533 h 32667141"/>
              <a:gd name="connsiteX8" fmla="*/ 582521 w 25352139"/>
              <a:gd name="connsiteY8" fmla="*/ 25261161 h 32667141"/>
              <a:gd name="connsiteX9" fmla="*/ 10597460 w 25352139"/>
              <a:gd name="connsiteY9" fmla="*/ 24773862 h 32667141"/>
              <a:gd name="connsiteX10" fmla="*/ 11139224 w 25352139"/>
              <a:gd name="connsiteY10" fmla="*/ 9908514 h 32667141"/>
              <a:gd name="connsiteX0" fmla="*/ 11037641 w 25250556"/>
              <a:gd name="connsiteY0" fmla="*/ 9908514 h 32667141"/>
              <a:gd name="connsiteX1" fmla="*/ 17854538 w 25250556"/>
              <a:gd name="connsiteY1" fmla="*/ 7195686 h 32667141"/>
              <a:gd name="connsiteX2" fmla="*/ 19724181 w 25250556"/>
              <a:gd name="connsiteY2" fmla="*/ 0 h 32667141"/>
              <a:gd name="connsiteX3" fmla="*/ 24217388 w 25250556"/>
              <a:gd name="connsiteY3" fmla="*/ 45965 h 32667141"/>
              <a:gd name="connsiteX4" fmla="*/ 25186715 w 25250556"/>
              <a:gd name="connsiteY4" fmla="*/ 2940249 h 32667141"/>
              <a:gd name="connsiteX5" fmla="*/ 25250556 w 25250556"/>
              <a:gd name="connsiteY5" fmla="*/ 30298274 h 32667141"/>
              <a:gd name="connsiteX6" fmla="*/ 22881689 w 25250556"/>
              <a:gd name="connsiteY6" fmla="*/ 32667141 h 32667141"/>
              <a:gd name="connsiteX7" fmla="*/ 562533 w 25250556"/>
              <a:gd name="connsiteY7" fmla="*/ 32643534 h 32667141"/>
              <a:gd name="connsiteX8" fmla="*/ 480938 w 25250556"/>
              <a:gd name="connsiteY8" fmla="*/ 25261161 h 32667141"/>
              <a:gd name="connsiteX9" fmla="*/ 10495877 w 25250556"/>
              <a:gd name="connsiteY9" fmla="*/ 24773862 h 32667141"/>
              <a:gd name="connsiteX10" fmla="*/ 11037641 w 25250556"/>
              <a:gd name="connsiteY10" fmla="*/ 9908514 h 32667141"/>
              <a:gd name="connsiteX0" fmla="*/ 11011889 w 25224804"/>
              <a:gd name="connsiteY0" fmla="*/ 9908514 h 32667141"/>
              <a:gd name="connsiteX1" fmla="*/ 17828786 w 25224804"/>
              <a:gd name="connsiteY1" fmla="*/ 7195686 h 32667141"/>
              <a:gd name="connsiteX2" fmla="*/ 19698429 w 25224804"/>
              <a:gd name="connsiteY2" fmla="*/ 0 h 32667141"/>
              <a:gd name="connsiteX3" fmla="*/ 24191636 w 25224804"/>
              <a:gd name="connsiteY3" fmla="*/ 45965 h 32667141"/>
              <a:gd name="connsiteX4" fmla="*/ 25160963 w 25224804"/>
              <a:gd name="connsiteY4" fmla="*/ 2940249 h 32667141"/>
              <a:gd name="connsiteX5" fmla="*/ 25224804 w 25224804"/>
              <a:gd name="connsiteY5" fmla="*/ 30298274 h 32667141"/>
              <a:gd name="connsiteX6" fmla="*/ 22855937 w 25224804"/>
              <a:gd name="connsiteY6" fmla="*/ 32667141 h 32667141"/>
              <a:gd name="connsiteX7" fmla="*/ 536781 w 25224804"/>
              <a:gd name="connsiteY7" fmla="*/ 32643534 h 32667141"/>
              <a:gd name="connsiteX8" fmla="*/ 513147 w 25224804"/>
              <a:gd name="connsiteY8" fmla="*/ 25289381 h 32667141"/>
              <a:gd name="connsiteX9" fmla="*/ 10470125 w 25224804"/>
              <a:gd name="connsiteY9" fmla="*/ 24773862 h 32667141"/>
              <a:gd name="connsiteX10" fmla="*/ 11011889 w 25224804"/>
              <a:gd name="connsiteY10" fmla="*/ 9908514 h 32667141"/>
              <a:gd name="connsiteX0" fmla="*/ 11011889 w 25242729"/>
              <a:gd name="connsiteY0" fmla="*/ 9908514 h 32695359"/>
              <a:gd name="connsiteX1" fmla="*/ 17828786 w 25242729"/>
              <a:gd name="connsiteY1" fmla="*/ 7195686 h 32695359"/>
              <a:gd name="connsiteX2" fmla="*/ 19698429 w 25242729"/>
              <a:gd name="connsiteY2" fmla="*/ 0 h 32695359"/>
              <a:gd name="connsiteX3" fmla="*/ 24191636 w 25242729"/>
              <a:gd name="connsiteY3" fmla="*/ 45965 h 32695359"/>
              <a:gd name="connsiteX4" fmla="*/ 25160963 w 25242729"/>
              <a:gd name="connsiteY4" fmla="*/ 2940249 h 32695359"/>
              <a:gd name="connsiteX5" fmla="*/ 25224804 w 25242729"/>
              <a:gd name="connsiteY5" fmla="*/ 30298274 h 32695359"/>
              <a:gd name="connsiteX6" fmla="*/ 24160058 w 25242729"/>
              <a:gd name="connsiteY6" fmla="*/ 32695359 h 32695359"/>
              <a:gd name="connsiteX7" fmla="*/ 536781 w 25242729"/>
              <a:gd name="connsiteY7" fmla="*/ 32643534 h 32695359"/>
              <a:gd name="connsiteX8" fmla="*/ 513147 w 25242729"/>
              <a:gd name="connsiteY8" fmla="*/ 25289381 h 32695359"/>
              <a:gd name="connsiteX9" fmla="*/ 10470125 w 25242729"/>
              <a:gd name="connsiteY9" fmla="*/ 24773862 h 32695359"/>
              <a:gd name="connsiteX10" fmla="*/ 11011889 w 25242729"/>
              <a:gd name="connsiteY10" fmla="*/ 9908514 h 32695359"/>
              <a:gd name="connsiteX0" fmla="*/ 11011889 w 25219393"/>
              <a:gd name="connsiteY0" fmla="*/ 9908514 h 32695491"/>
              <a:gd name="connsiteX1" fmla="*/ 17828786 w 25219393"/>
              <a:gd name="connsiteY1" fmla="*/ 7195686 h 32695491"/>
              <a:gd name="connsiteX2" fmla="*/ 19698429 w 25219393"/>
              <a:gd name="connsiteY2" fmla="*/ 0 h 32695491"/>
              <a:gd name="connsiteX3" fmla="*/ 24191636 w 25219393"/>
              <a:gd name="connsiteY3" fmla="*/ 45965 h 32695491"/>
              <a:gd name="connsiteX4" fmla="*/ 25160963 w 25219393"/>
              <a:gd name="connsiteY4" fmla="*/ 2940249 h 32695491"/>
              <a:gd name="connsiteX5" fmla="*/ 25195823 w 25219393"/>
              <a:gd name="connsiteY5" fmla="*/ 31427081 h 32695491"/>
              <a:gd name="connsiteX6" fmla="*/ 24160058 w 25219393"/>
              <a:gd name="connsiteY6" fmla="*/ 32695359 h 32695491"/>
              <a:gd name="connsiteX7" fmla="*/ 536781 w 25219393"/>
              <a:gd name="connsiteY7" fmla="*/ 32643534 h 32695491"/>
              <a:gd name="connsiteX8" fmla="*/ 513147 w 25219393"/>
              <a:gd name="connsiteY8" fmla="*/ 25289381 h 32695491"/>
              <a:gd name="connsiteX9" fmla="*/ 10470125 w 25219393"/>
              <a:gd name="connsiteY9" fmla="*/ 24773862 h 32695491"/>
              <a:gd name="connsiteX10" fmla="*/ 11011889 w 25219393"/>
              <a:gd name="connsiteY10" fmla="*/ 9908514 h 32695491"/>
              <a:gd name="connsiteX0" fmla="*/ 11011889 w 25219394"/>
              <a:gd name="connsiteY0" fmla="*/ 9908514 h 32695359"/>
              <a:gd name="connsiteX1" fmla="*/ 17828786 w 25219394"/>
              <a:gd name="connsiteY1" fmla="*/ 7195686 h 32695359"/>
              <a:gd name="connsiteX2" fmla="*/ 19698429 w 25219394"/>
              <a:gd name="connsiteY2" fmla="*/ 0 h 32695359"/>
              <a:gd name="connsiteX3" fmla="*/ 24191636 w 25219394"/>
              <a:gd name="connsiteY3" fmla="*/ 45965 h 32695359"/>
              <a:gd name="connsiteX4" fmla="*/ 25160963 w 25219394"/>
              <a:gd name="connsiteY4" fmla="*/ 2940249 h 32695359"/>
              <a:gd name="connsiteX5" fmla="*/ 25195824 w 25219394"/>
              <a:gd name="connsiteY5" fmla="*/ 31060218 h 32695359"/>
              <a:gd name="connsiteX6" fmla="*/ 24160058 w 25219394"/>
              <a:gd name="connsiteY6" fmla="*/ 32695359 h 32695359"/>
              <a:gd name="connsiteX7" fmla="*/ 536781 w 25219394"/>
              <a:gd name="connsiteY7" fmla="*/ 32643534 h 32695359"/>
              <a:gd name="connsiteX8" fmla="*/ 513147 w 25219394"/>
              <a:gd name="connsiteY8" fmla="*/ 25289381 h 32695359"/>
              <a:gd name="connsiteX9" fmla="*/ 10470125 w 25219394"/>
              <a:gd name="connsiteY9" fmla="*/ 24773862 h 32695359"/>
              <a:gd name="connsiteX10" fmla="*/ 11011889 w 25219394"/>
              <a:gd name="connsiteY10" fmla="*/ 9908514 h 32695359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10470125 w 25200450"/>
              <a:gd name="connsiteY9" fmla="*/ 24773862 h 32723582"/>
              <a:gd name="connsiteX10" fmla="*/ 11011889 w 25200450"/>
              <a:gd name="connsiteY10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10528086 w 25200450"/>
              <a:gd name="connsiteY9" fmla="*/ 23447512 h 32723582"/>
              <a:gd name="connsiteX10" fmla="*/ 11011889 w 25200450"/>
              <a:gd name="connsiteY10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28086 w 25200450"/>
              <a:gd name="connsiteY10" fmla="*/ 23447512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28086 w 25200450"/>
              <a:gd name="connsiteY10" fmla="*/ 23447512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28086 w 25200450"/>
              <a:gd name="connsiteY10" fmla="*/ 23447512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8832037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9266744 w 25200450"/>
              <a:gd name="connsiteY9" fmla="*/ 25140729 h 32723582"/>
              <a:gd name="connsiteX10" fmla="*/ 10586048 w 25200450"/>
              <a:gd name="connsiteY10" fmla="*/ 23842594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9266744 w 25200450"/>
              <a:gd name="connsiteY9" fmla="*/ 25140729 h 32723582"/>
              <a:gd name="connsiteX10" fmla="*/ 10528086 w 25200450"/>
              <a:gd name="connsiteY10" fmla="*/ 23588611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9266744 w 25200450"/>
              <a:gd name="connsiteY9" fmla="*/ 25140729 h 32723582"/>
              <a:gd name="connsiteX10" fmla="*/ 10528086 w 25200450"/>
              <a:gd name="connsiteY10" fmla="*/ 23588611 h 32723582"/>
              <a:gd name="connsiteX11" fmla="*/ 11011889 w 25200450"/>
              <a:gd name="connsiteY11" fmla="*/ 9908514 h 32723582"/>
              <a:gd name="connsiteX0" fmla="*/ 11011889 w 25200450"/>
              <a:gd name="connsiteY0" fmla="*/ 9908514 h 32723582"/>
              <a:gd name="connsiteX1" fmla="*/ 17828786 w 25200450"/>
              <a:gd name="connsiteY1" fmla="*/ 7195686 h 32723582"/>
              <a:gd name="connsiteX2" fmla="*/ 19698429 w 25200450"/>
              <a:gd name="connsiteY2" fmla="*/ 0 h 32723582"/>
              <a:gd name="connsiteX3" fmla="*/ 24191636 w 25200450"/>
              <a:gd name="connsiteY3" fmla="*/ 45965 h 32723582"/>
              <a:gd name="connsiteX4" fmla="*/ 25160963 w 25200450"/>
              <a:gd name="connsiteY4" fmla="*/ 2940249 h 32723582"/>
              <a:gd name="connsiteX5" fmla="*/ 25195824 w 25200450"/>
              <a:gd name="connsiteY5" fmla="*/ 31060218 h 32723582"/>
              <a:gd name="connsiteX6" fmla="*/ 23783311 w 25200450"/>
              <a:gd name="connsiteY6" fmla="*/ 32723582 h 32723582"/>
              <a:gd name="connsiteX7" fmla="*/ 536781 w 25200450"/>
              <a:gd name="connsiteY7" fmla="*/ 32643534 h 32723582"/>
              <a:gd name="connsiteX8" fmla="*/ 513147 w 25200450"/>
              <a:gd name="connsiteY8" fmla="*/ 25289381 h 32723582"/>
              <a:gd name="connsiteX9" fmla="*/ 9266744 w 25200450"/>
              <a:gd name="connsiteY9" fmla="*/ 25140729 h 32723582"/>
              <a:gd name="connsiteX10" fmla="*/ 10528086 w 25200450"/>
              <a:gd name="connsiteY10" fmla="*/ 23588611 h 32723582"/>
              <a:gd name="connsiteX11" fmla="*/ 11011889 w 25200450"/>
              <a:gd name="connsiteY11" fmla="*/ 9908514 h 32723582"/>
              <a:gd name="connsiteX0" fmla="*/ 14540351 w 28728912"/>
              <a:gd name="connsiteY0" fmla="*/ 9908514 h 32723582"/>
              <a:gd name="connsiteX1" fmla="*/ 21357248 w 28728912"/>
              <a:gd name="connsiteY1" fmla="*/ 7195686 h 32723582"/>
              <a:gd name="connsiteX2" fmla="*/ 23226891 w 28728912"/>
              <a:gd name="connsiteY2" fmla="*/ 0 h 32723582"/>
              <a:gd name="connsiteX3" fmla="*/ 27720098 w 28728912"/>
              <a:gd name="connsiteY3" fmla="*/ 45965 h 32723582"/>
              <a:gd name="connsiteX4" fmla="*/ 28689425 w 28728912"/>
              <a:gd name="connsiteY4" fmla="*/ 2940249 h 32723582"/>
              <a:gd name="connsiteX5" fmla="*/ 28724286 w 28728912"/>
              <a:gd name="connsiteY5" fmla="*/ 31060218 h 32723582"/>
              <a:gd name="connsiteX6" fmla="*/ 27311773 w 28728912"/>
              <a:gd name="connsiteY6" fmla="*/ 32723582 h 32723582"/>
              <a:gd name="connsiteX7" fmla="*/ 4065243 w 28728912"/>
              <a:gd name="connsiteY7" fmla="*/ 32643534 h 32723582"/>
              <a:gd name="connsiteX8" fmla="*/ 52739 w 28728912"/>
              <a:gd name="connsiteY8" fmla="*/ 25219394 h 32723582"/>
              <a:gd name="connsiteX9" fmla="*/ 12795206 w 28728912"/>
              <a:gd name="connsiteY9" fmla="*/ 25140729 h 32723582"/>
              <a:gd name="connsiteX10" fmla="*/ 14056548 w 28728912"/>
              <a:gd name="connsiteY10" fmla="*/ 23588611 h 32723582"/>
              <a:gd name="connsiteX11" fmla="*/ 14540351 w 28728912"/>
              <a:gd name="connsiteY11" fmla="*/ 9908514 h 32723582"/>
              <a:gd name="connsiteX0" fmla="*/ 15000758 w 29189319"/>
              <a:gd name="connsiteY0" fmla="*/ 9908514 h 32723582"/>
              <a:gd name="connsiteX1" fmla="*/ 21817655 w 29189319"/>
              <a:gd name="connsiteY1" fmla="*/ 7195686 h 32723582"/>
              <a:gd name="connsiteX2" fmla="*/ 23687298 w 29189319"/>
              <a:gd name="connsiteY2" fmla="*/ 0 h 32723582"/>
              <a:gd name="connsiteX3" fmla="*/ 28180505 w 29189319"/>
              <a:gd name="connsiteY3" fmla="*/ 45965 h 32723582"/>
              <a:gd name="connsiteX4" fmla="*/ 29149832 w 29189319"/>
              <a:gd name="connsiteY4" fmla="*/ 2940249 h 32723582"/>
              <a:gd name="connsiteX5" fmla="*/ 29184693 w 29189319"/>
              <a:gd name="connsiteY5" fmla="*/ 31060218 h 32723582"/>
              <a:gd name="connsiteX6" fmla="*/ 27772180 w 29189319"/>
              <a:gd name="connsiteY6" fmla="*/ 32723582 h 32723582"/>
              <a:gd name="connsiteX7" fmla="*/ 536780 w 29189319"/>
              <a:gd name="connsiteY7" fmla="*/ 32643534 h 32723582"/>
              <a:gd name="connsiteX8" fmla="*/ 513146 w 29189319"/>
              <a:gd name="connsiteY8" fmla="*/ 25219394 h 32723582"/>
              <a:gd name="connsiteX9" fmla="*/ 13255613 w 29189319"/>
              <a:gd name="connsiteY9" fmla="*/ 25140729 h 32723582"/>
              <a:gd name="connsiteX10" fmla="*/ 14516955 w 29189319"/>
              <a:gd name="connsiteY10" fmla="*/ 23588611 h 32723582"/>
              <a:gd name="connsiteX11" fmla="*/ 15000758 w 29189319"/>
              <a:gd name="connsiteY11" fmla="*/ 9908514 h 32723582"/>
              <a:gd name="connsiteX0" fmla="*/ 14780875 w 28969436"/>
              <a:gd name="connsiteY0" fmla="*/ 9908514 h 32723582"/>
              <a:gd name="connsiteX1" fmla="*/ 21597772 w 28969436"/>
              <a:gd name="connsiteY1" fmla="*/ 7195686 h 32723582"/>
              <a:gd name="connsiteX2" fmla="*/ 23467415 w 28969436"/>
              <a:gd name="connsiteY2" fmla="*/ 0 h 32723582"/>
              <a:gd name="connsiteX3" fmla="*/ 27960622 w 28969436"/>
              <a:gd name="connsiteY3" fmla="*/ 45965 h 32723582"/>
              <a:gd name="connsiteX4" fmla="*/ 28929949 w 28969436"/>
              <a:gd name="connsiteY4" fmla="*/ 2940249 h 32723582"/>
              <a:gd name="connsiteX5" fmla="*/ 28964810 w 28969436"/>
              <a:gd name="connsiteY5" fmla="*/ 31060218 h 32723582"/>
              <a:gd name="connsiteX6" fmla="*/ 27552297 w 28969436"/>
              <a:gd name="connsiteY6" fmla="*/ 32723582 h 32723582"/>
              <a:gd name="connsiteX7" fmla="*/ 819997 w 28969436"/>
              <a:gd name="connsiteY7" fmla="*/ 32713520 h 32723582"/>
              <a:gd name="connsiteX8" fmla="*/ 293263 w 28969436"/>
              <a:gd name="connsiteY8" fmla="*/ 25219394 h 32723582"/>
              <a:gd name="connsiteX9" fmla="*/ 13035730 w 28969436"/>
              <a:gd name="connsiteY9" fmla="*/ 25140729 h 32723582"/>
              <a:gd name="connsiteX10" fmla="*/ 14297072 w 28969436"/>
              <a:gd name="connsiteY10" fmla="*/ 23588611 h 32723582"/>
              <a:gd name="connsiteX11" fmla="*/ 14780875 w 28969436"/>
              <a:gd name="connsiteY11" fmla="*/ 9908514 h 32723582"/>
              <a:gd name="connsiteX0" fmla="*/ 14428126 w 28616687"/>
              <a:gd name="connsiteY0" fmla="*/ 9908514 h 32723582"/>
              <a:gd name="connsiteX1" fmla="*/ 21245023 w 28616687"/>
              <a:gd name="connsiteY1" fmla="*/ 7195686 h 32723582"/>
              <a:gd name="connsiteX2" fmla="*/ 23114666 w 28616687"/>
              <a:gd name="connsiteY2" fmla="*/ 0 h 32723582"/>
              <a:gd name="connsiteX3" fmla="*/ 27607873 w 28616687"/>
              <a:gd name="connsiteY3" fmla="*/ 45965 h 32723582"/>
              <a:gd name="connsiteX4" fmla="*/ 28577200 w 28616687"/>
              <a:gd name="connsiteY4" fmla="*/ 2940249 h 32723582"/>
              <a:gd name="connsiteX5" fmla="*/ 28612061 w 28616687"/>
              <a:gd name="connsiteY5" fmla="*/ 31060218 h 32723582"/>
              <a:gd name="connsiteX6" fmla="*/ 27199548 w 28616687"/>
              <a:gd name="connsiteY6" fmla="*/ 32723582 h 32723582"/>
              <a:gd name="connsiteX7" fmla="*/ 467248 w 28616687"/>
              <a:gd name="connsiteY7" fmla="*/ 32713520 h 32723582"/>
              <a:gd name="connsiteX8" fmla="*/ 623294 w 28616687"/>
              <a:gd name="connsiteY8" fmla="*/ 25219394 h 32723582"/>
              <a:gd name="connsiteX9" fmla="*/ 12682981 w 28616687"/>
              <a:gd name="connsiteY9" fmla="*/ 25140729 h 32723582"/>
              <a:gd name="connsiteX10" fmla="*/ 13944323 w 28616687"/>
              <a:gd name="connsiteY10" fmla="*/ 23588611 h 32723582"/>
              <a:gd name="connsiteX11" fmla="*/ 14428126 w 28616687"/>
              <a:gd name="connsiteY11" fmla="*/ 9908514 h 32723582"/>
              <a:gd name="connsiteX0" fmla="*/ 14513421 w 28701982"/>
              <a:gd name="connsiteY0" fmla="*/ 9908514 h 32723582"/>
              <a:gd name="connsiteX1" fmla="*/ 21330318 w 28701982"/>
              <a:gd name="connsiteY1" fmla="*/ 7195686 h 32723582"/>
              <a:gd name="connsiteX2" fmla="*/ 23199961 w 28701982"/>
              <a:gd name="connsiteY2" fmla="*/ 0 h 32723582"/>
              <a:gd name="connsiteX3" fmla="*/ 27693168 w 28701982"/>
              <a:gd name="connsiteY3" fmla="*/ 45965 h 32723582"/>
              <a:gd name="connsiteX4" fmla="*/ 28662495 w 28701982"/>
              <a:gd name="connsiteY4" fmla="*/ 2940249 h 32723582"/>
              <a:gd name="connsiteX5" fmla="*/ 28697356 w 28701982"/>
              <a:gd name="connsiteY5" fmla="*/ 31060218 h 32723582"/>
              <a:gd name="connsiteX6" fmla="*/ 27284843 w 28701982"/>
              <a:gd name="connsiteY6" fmla="*/ 32723582 h 32723582"/>
              <a:gd name="connsiteX7" fmla="*/ 552543 w 28701982"/>
              <a:gd name="connsiteY7" fmla="*/ 32713520 h 32723582"/>
              <a:gd name="connsiteX8" fmla="*/ 492975 w 28701982"/>
              <a:gd name="connsiteY8" fmla="*/ 25289380 h 32723582"/>
              <a:gd name="connsiteX9" fmla="*/ 12768276 w 28701982"/>
              <a:gd name="connsiteY9" fmla="*/ 25140729 h 32723582"/>
              <a:gd name="connsiteX10" fmla="*/ 14029618 w 28701982"/>
              <a:gd name="connsiteY10" fmla="*/ 23588611 h 32723582"/>
              <a:gd name="connsiteX11" fmla="*/ 14513421 w 28701982"/>
              <a:gd name="connsiteY11" fmla="*/ 9908514 h 32723582"/>
              <a:gd name="connsiteX0" fmla="*/ 14664286 w 28852847"/>
              <a:gd name="connsiteY0" fmla="*/ 9908514 h 32723582"/>
              <a:gd name="connsiteX1" fmla="*/ 21481183 w 28852847"/>
              <a:gd name="connsiteY1" fmla="*/ 7195686 h 32723582"/>
              <a:gd name="connsiteX2" fmla="*/ 23350826 w 28852847"/>
              <a:gd name="connsiteY2" fmla="*/ 0 h 32723582"/>
              <a:gd name="connsiteX3" fmla="*/ 27844033 w 28852847"/>
              <a:gd name="connsiteY3" fmla="*/ 45965 h 32723582"/>
              <a:gd name="connsiteX4" fmla="*/ 28813360 w 28852847"/>
              <a:gd name="connsiteY4" fmla="*/ 2940249 h 32723582"/>
              <a:gd name="connsiteX5" fmla="*/ 28848221 w 28852847"/>
              <a:gd name="connsiteY5" fmla="*/ 31060218 h 32723582"/>
              <a:gd name="connsiteX6" fmla="*/ 27435708 w 28852847"/>
              <a:gd name="connsiteY6" fmla="*/ 32723582 h 32723582"/>
              <a:gd name="connsiteX7" fmla="*/ 703408 w 28852847"/>
              <a:gd name="connsiteY7" fmla="*/ 32713520 h 32723582"/>
              <a:gd name="connsiteX8" fmla="*/ 356354 w 28852847"/>
              <a:gd name="connsiteY8" fmla="*/ 25289380 h 32723582"/>
              <a:gd name="connsiteX9" fmla="*/ 12919141 w 28852847"/>
              <a:gd name="connsiteY9" fmla="*/ 25140729 h 32723582"/>
              <a:gd name="connsiteX10" fmla="*/ 14180483 w 28852847"/>
              <a:gd name="connsiteY10" fmla="*/ 23588611 h 32723582"/>
              <a:gd name="connsiteX11" fmla="*/ 14664286 w 28852847"/>
              <a:gd name="connsiteY11" fmla="*/ 9908514 h 32723582"/>
              <a:gd name="connsiteX0" fmla="*/ 14821079 w 29009640"/>
              <a:gd name="connsiteY0" fmla="*/ 9908514 h 32723582"/>
              <a:gd name="connsiteX1" fmla="*/ 21637976 w 29009640"/>
              <a:gd name="connsiteY1" fmla="*/ 7195686 h 32723582"/>
              <a:gd name="connsiteX2" fmla="*/ 23507619 w 29009640"/>
              <a:gd name="connsiteY2" fmla="*/ 0 h 32723582"/>
              <a:gd name="connsiteX3" fmla="*/ 28000826 w 29009640"/>
              <a:gd name="connsiteY3" fmla="*/ 45965 h 32723582"/>
              <a:gd name="connsiteX4" fmla="*/ 28970153 w 29009640"/>
              <a:gd name="connsiteY4" fmla="*/ 2940249 h 32723582"/>
              <a:gd name="connsiteX5" fmla="*/ 29005014 w 29009640"/>
              <a:gd name="connsiteY5" fmla="*/ 31060218 h 32723582"/>
              <a:gd name="connsiteX6" fmla="*/ 27592501 w 29009640"/>
              <a:gd name="connsiteY6" fmla="*/ 32723582 h 32723582"/>
              <a:gd name="connsiteX7" fmla="*/ 536779 w 29009640"/>
              <a:gd name="connsiteY7" fmla="*/ 32678527 h 32723582"/>
              <a:gd name="connsiteX8" fmla="*/ 513147 w 29009640"/>
              <a:gd name="connsiteY8" fmla="*/ 25289380 h 32723582"/>
              <a:gd name="connsiteX9" fmla="*/ 13075934 w 29009640"/>
              <a:gd name="connsiteY9" fmla="*/ 25140729 h 32723582"/>
              <a:gd name="connsiteX10" fmla="*/ 14337276 w 29009640"/>
              <a:gd name="connsiteY10" fmla="*/ 23588611 h 32723582"/>
              <a:gd name="connsiteX11" fmla="*/ 14821079 w 29009640"/>
              <a:gd name="connsiteY11" fmla="*/ 9908514 h 32723582"/>
              <a:gd name="connsiteX0" fmla="*/ 14821079 w 29115556"/>
              <a:gd name="connsiteY0" fmla="*/ 9908514 h 32723582"/>
              <a:gd name="connsiteX1" fmla="*/ 21637976 w 29115556"/>
              <a:gd name="connsiteY1" fmla="*/ 7195686 h 32723582"/>
              <a:gd name="connsiteX2" fmla="*/ 23507619 w 29115556"/>
              <a:gd name="connsiteY2" fmla="*/ 0 h 32723582"/>
              <a:gd name="connsiteX3" fmla="*/ 28000826 w 29115556"/>
              <a:gd name="connsiteY3" fmla="*/ 45965 h 32723582"/>
              <a:gd name="connsiteX4" fmla="*/ 28970153 w 29115556"/>
              <a:gd name="connsiteY4" fmla="*/ 2940249 h 32723582"/>
              <a:gd name="connsiteX5" fmla="*/ 29039531 w 29115556"/>
              <a:gd name="connsiteY5" fmla="*/ 22273557 h 32723582"/>
              <a:gd name="connsiteX6" fmla="*/ 29005014 w 29115556"/>
              <a:gd name="connsiteY6" fmla="*/ 31060218 h 32723582"/>
              <a:gd name="connsiteX7" fmla="*/ 27592501 w 29115556"/>
              <a:gd name="connsiteY7" fmla="*/ 32723582 h 32723582"/>
              <a:gd name="connsiteX8" fmla="*/ 536779 w 29115556"/>
              <a:gd name="connsiteY8" fmla="*/ 32678527 h 32723582"/>
              <a:gd name="connsiteX9" fmla="*/ 513147 w 29115556"/>
              <a:gd name="connsiteY9" fmla="*/ 25289380 h 32723582"/>
              <a:gd name="connsiteX10" fmla="*/ 13075934 w 29115556"/>
              <a:gd name="connsiteY10" fmla="*/ 25140729 h 32723582"/>
              <a:gd name="connsiteX11" fmla="*/ 14337276 w 29115556"/>
              <a:gd name="connsiteY11" fmla="*/ 23588611 h 32723582"/>
              <a:gd name="connsiteX12" fmla="*/ 14821079 w 29115556"/>
              <a:gd name="connsiteY12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6164669 w 29061138"/>
              <a:gd name="connsiteY6" fmla="*/ 25107993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6164669 w 29061138"/>
              <a:gd name="connsiteY6" fmla="*/ 25107993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6164669 w 29061138"/>
              <a:gd name="connsiteY6" fmla="*/ 25107993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6164669 w 29061138"/>
              <a:gd name="connsiteY6" fmla="*/ 25107993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7422419 w 29061138"/>
              <a:gd name="connsiteY6" fmla="*/ 24618089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2"/>
              <a:gd name="connsiteX1" fmla="*/ 21637976 w 29061138"/>
              <a:gd name="connsiteY1" fmla="*/ 7195686 h 32723582"/>
              <a:gd name="connsiteX2" fmla="*/ 23507619 w 29061138"/>
              <a:gd name="connsiteY2" fmla="*/ 0 h 32723582"/>
              <a:gd name="connsiteX3" fmla="*/ 28000826 w 29061138"/>
              <a:gd name="connsiteY3" fmla="*/ 45965 h 32723582"/>
              <a:gd name="connsiteX4" fmla="*/ 28970153 w 29061138"/>
              <a:gd name="connsiteY4" fmla="*/ 2940249 h 32723582"/>
              <a:gd name="connsiteX5" fmla="*/ 29039531 w 29061138"/>
              <a:gd name="connsiteY5" fmla="*/ 22273557 h 32723582"/>
              <a:gd name="connsiteX6" fmla="*/ 27422419 w 29061138"/>
              <a:gd name="connsiteY6" fmla="*/ 24618089 h 32723582"/>
              <a:gd name="connsiteX7" fmla="*/ 29005014 w 29061138"/>
              <a:gd name="connsiteY7" fmla="*/ 31060218 h 32723582"/>
              <a:gd name="connsiteX8" fmla="*/ 27592501 w 29061138"/>
              <a:gd name="connsiteY8" fmla="*/ 32723582 h 32723582"/>
              <a:gd name="connsiteX9" fmla="*/ 536779 w 29061138"/>
              <a:gd name="connsiteY9" fmla="*/ 32678527 h 32723582"/>
              <a:gd name="connsiteX10" fmla="*/ 513147 w 29061138"/>
              <a:gd name="connsiteY10" fmla="*/ 25289380 h 32723582"/>
              <a:gd name="connsiteX11" fmla="*/ 13075934 w 29061138"/>
              <a:gd name="connsiteY11" fmla="*/ 25140729 h 32723582"/>
              <a:gd name="connsiteX12" fmla="*/ 14337276 w 29061138"/>
              <a:gd name="connsiteY12" fmla="*/ 23588611 h 32723582"/>
              <a:gd name="connsiteX13" fmla="*/ 14821079 w 29061138"/>
              <a:gd name="connsiteY13" fmla="*/ 9908514 h 32723582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9005014 w 29061138"/>
              <a:gd name="connsiteY7" fmla="*/ 31060218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37276 w 29061138"/>
              <a:gd name="connsiteY12" fmla="*/ 2358861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37276 w 29061138"/>
              <a:gd name="connsiteY12" fmla="*/ 2358861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37276 w 29061138"/>
              <a:gd name="connsiteY12" fmla="*/ 2358861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37276 w 29061138"/>
              <a:gd name="connsiteY12" fmla="*/ 2358861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95237 w 29061138"/>
              <a:gd name="connsiteY12" fmla="*/ 22375144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3075934 w 29061138"/>
              <a:gd name="connsiteY11" fmla="*/ 25140729 h 32723581"/>
              <a:gd name="connsiteX12" fmla="*/ 14395237 w 29061138"/>
              <a:gd name="connsiteY12" fmla="*/ 2200828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12815110 w 29061138"/>
              <a:gd name="connsiteY11" fmla="*/ 25140729 h 32723581"/>
              <a:gd name="connsiteX12" fmla="*/ 14395237 w 29061138"/>
              <a:gd name="connsiteY12" fmla="*/ 22008281 h 32723581"/>
              <a:gd name="connsiteX13" fmla="*/ 14821079 w 29061138"/>
              <a:gd name="connsiteY13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2815110 w 29061138"/>
              <a:gd name="connsiteY12" fmla="*/ 25140729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2815110 w 29061138"/>
              <a:gd name="connsiteY13" fmla="*/ 25140729 h 32723581"/>
              <a:gd name="connsiteX14" fmla="*/ 14395237 w 29061138"/>
              <a:gd name="connsiteY14" fmla="*/ 22008281 h 32723581"/>
              <a:gd name="connsiteX15" fmla="*/ 14821079 w 29061138"/>
              <a:gd name="connsiteY15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395237 w 29061138"/>
              <a:gd name="connsiteY13" fmla="*/ 22008281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525656 w 29061138"/>
              <a:gd name="connsiteY12" fmla="*/ 25225390 h 32723581"/>
              <a:gd name="connsiteX13" fmla="*/ 14250335 w 29061138"/>
              <a:gd name="connsiteY13" fmla="*/ 22911327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1018323 w 29061138"/>
              <a:gd name="connsiteY12" fmla="*/ 25056069 h 32723581"/>
              <a:gd name="connsiteX13" fmla="*/ 14250335 w 29061138"/>
              <a:gd name="connsiteY13" fmla="*/ 22911327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3976072 w 29061138"/>
              <a:gd name="connsiteY11" fmla="*/ 25281830 h 32723581"/>
              <a:gd name="connsiteX12" fmla="*/ 10670558 w 29061138"/>
              <a:gd name="connsiteY12" fmla="*/ 25084289 h 32723581"/>
              <a:gd name="connsiteX13" fmla="*/ 14250335 w 29061138"/>
              <a:gd name="connsiteY13" fmla="*/ 22911327 h 32723581"/>
              <a:gd name="connsiteX14" fmla="*/ 14821079 w 29061138"/>
              <a:gd name="connsiteY14" fmla="*/ 9908514 h 32723581"/>
              <a:gd name="connsiteX0" fmla="*/ 14821079 w 29061138"/>
              <a:gd name="connsiteY0" fmla="*/ 9908514 h 32723581"/>
              <a:gd name="connsiteX1" fmla="*/ 21637976 w 29061138"/>
              <a:gd name="connsiteY1" fmla="*/ 7195686 h 32723581"/>
              <a:gd name="connsiteX2" fmla="*/ 23507619 w 29061138"/>
              <a:gd name="connsiteY2" fmla="*/ 0 h 32723581"/>
              <a:gd name="connsiteX3" fmla="*/ 28000826 w 29061138"/>
              <a:gd name="connsiteY3" fmla="*/ 45965 h 32723581"/>
              <a:gd name="connsiteX4" fmla="*/ 28970153 w 29061138"/>
              <a:gd name="connsiteY4" fmla="*/ 2940249 h 32723581"/>
              <a:gd name="connsiteX5" fmla="*/ 29039531 w 29061138"/>
              <a:gd name="connsiteY5" fmla="*/ 22273557 h 32723581"/>
              <a:gd name="connsiteX6" fmla="*/ 27422419 w 29061138"/>
              <a:gd name="connsiteY6" fmla="*/ 24618089 h 32723581"/>
              <a:gd name="connsiteX7" fmla="*/ 25088015 w 29061138"/>
              <a:gd name="connsiteY7" fmla="*/ 28645697 h 32723581"/>
              <a:gd name="connsiteX8" fmla="*/ 23747372 w 29061138"/>
              <a:gd name="connsiteY8" fmla="*/ 32723581 h 32723581"/>
              <a:gd name="connsiteX9" fmla="*/ 536779 w 29061138"/>
              <a:gd name="connsiteY9" fmla="*/ 32678527 h 32723581"/>
              <a:gd name="connsiteX10" fmla="*/ 513147 w 29061138"/>
              <a:gd name="connsiteY10" fmla="*/ 25289380 h 32723581"/>
              <a:gd name="connsiteX11" fmla="*/ 4120975 w 29061138"/>
              <a:gd name="connsiteY11" fmla="*/ 25027848 h 32723581"/>
              <a:gd name="connsiteX12" fmla="*/ 10670558 w 29061138"/>
              <a:gd name="connsiteY12" fmla="*/ 25084289 h 32723581"/>
              <a:gd name="connsiteX13" fmla="*/ 14250335 w 29061138"/>
              <a:gd name="connsiteY13" fmla="*/ 22911327 h 32723581"/>
              <a:gd name="connsiteX14" fmla="*/ 14821079 w 29061138"/>
              <a:gd name="connsiteY14" fmla="*/ 9908514 h 32723581"/>
              <a:gd name="connsiteX0" fmla="*/ 14903638 w 29143697"/>
              <a:gd name="connsiteY0" fmla="*/ 9908514 h 32723581"/>
              <a:gd name="connsiteX1" fmla="*/ 21720535 w 29143697"/>
              <a:gd name="connsiteY1" fmla="*/ 7195686 h 32723581"/>
              <a:gd name="connsiteX2" fmla="*/ 23590178 w 29143697"/>
              <a:gd name="connsiteY2" fmla="*/ 0 h 32723581"/>
              <a:gd name="connsiteX3" fmla="*/ 28083385 w 29143697"/>
              <a:gd name="connsiteY3" fmla="*/ 45965 h 32723581"/>
              <a:gd name="connsiteX4" fmla="*/ 29052712 w 29143697"/>
              <a:gd name="connsiteY4" fmla="*/ 2940249 h 32723581"/>
              <a:gd name="connsiteX5" fmla="*/ 29122090 w 29143697"/>
              <a:gd name="connsiteY5" fmla="*/ 22273557 h 32723581"/>
              <a:gd name="connsiteX6" fmla="*/ 27504978 w 29143697"/>
              <a:gd name="connsiteY6" fmla="*/ 24618089 h 32723581"/>
              <a:gd name="connsiteX7" fmla="*/ 25170574 w 29143697"/>
              <a:gd name="connsiteY7" fmla="*/ 28645697 h 32723581"/>
              <a:gd name="connsiteX8" fmla="*/ 23829931 w 29143697"/>
              <a:gd name="connsiteY8" fmla="*/ 32723581 h 32723581"/>
              <a:gd name="connsiteX9" fmla="*/ 619338 w 29143697"/>
              <a:gd name="connsiteY9" fmla="*/ 32678527 h 32723581"/>
              <a:gd name="connsiteX10" fmla="*/ 421823 w 29143697"/>
              <a:gd name="connsiteY10" fmla="*/ 26841491 h 32723581"/>
              <a:gd name="connsiteX11" fmla="*/ 4203534 w 29143697"/>
              <a:gd name="connsiteY11" fmla="*/ 25027848 h 32723581"/>
              <a:gd name="connsiteX12" fmla="*/ 10753117 w 29143697"/>
              <a:gd name="connsiteY12" fmla="*/ 25084289 h 32723581"/>
              <a:gd name="connsiteX13" fmla="*/ 14332894 w 29143697"/>
              <a:gd name="connsiteY13" fmla="*/ 22911327 h 32723581"/>
              <a:gd name="connsiteX14" fmla="*/ 14903638 w 29143697"/>
              <a:gd name="connsiteY14" fmla="*/ 9908514 h 32723581"/>
              <a:gd name="connsiteX0" fmla="*/ 14903638 w 29143697"/>
              <a:gd name="connsiteY0" fmla="*/ 9908514 h 32723581"/>
              <a:gd name="connsiteX1" fmla="*/ 21720535 w 29143697"/>
              <a:gd name="connsiteY1" fmla="*/ 7195686 h 32723581"/>
              <a:gd name="connsiteX2" fmla="*/ 23590178 w 29143697"/>
              <a:gd name="connsiteY2" fmla="*/ 0 h 32723581"/>
              <a:gd name="connsiteX3" fmla="*/ 28083385 w 29143697"/>
              <a:gd name="connsiteY3" fmla="*/ 45965 h 32723581"/>
              <a:gd name="connsiteX4" fmla="*/ 29052712 w 29143697"/>
              <a:gd name="connsiteY4" fmla="*/ 2940249 h 32723581"/>
              <a:gd name="connsiteX5" fmla="*/ 29122090 w 29143697"/>
              <a:gd name="connsiteY5" fmla="*/ 22273557 h 32723581"/>
              <a:gd name="connsiteX6" fmla="*/ 27504978 w 29143697"/>
              <a:gd name="connsiteY6" fmla="*/ 24618089 h 32723581"/>
              <a:gd name="connsiteX7" fmla="*/ 25170574 w 29143697"/>
              <a:gd name="connsiteY7" fmla="*/ 28645697 h 32723581"/>
              <a:gd name="connsiteX8" fmla="*/ 23829931 w 29143697"/>
              <a:gd name="connsiteY8" fmla="*/ 32723581 h 32723581"/>
              <a:gd name="connsiteX9" fmla="*/ 619338 w 29143697"/>
              <a:gd name="connsiteY9" fmla="*/ 32678527 h 32723581"/>
              <a:gd name="connsiteX10" fmla="*/ 421823 w 29143697"/>
              <a:gd name="connsiteY10" fmla="*/ 26841491 h 32723581"/>
              <a:gd name="connsiteX11" fmla="*/ 4203534 w 29143697"/>
              <a:gd name="connsiteY11" fmla="*/ 25027848 h 32723581"/>
              <a:gd name="connsiteX12" fmla="*/ 10753117 w 29143697"/>
              <a:gd name="connsiteY12" fmla="*/ 25084289 h 32723581"/>
              <a:gd name="connsiteX13" fmla="*/ 14332894 w 29143697"/>
              <a:gd name="connsiteY13" fmla="*/ 22911327 h 32723581"/>
              <a:gd name="connsiteX14" fmla="*/ 14903638 w 29143697"/>
              <a:gd name="connsiteY14" fmla="*/ 9908514 h 32723581"/>
              <a:gd name="connsiteX0" fmla="*/ 14701802 w 28941861"/>
              <a:gd name="connsiteY0" fmla="*/ 9908514 h 32723581"/>
              <a:gd name="connsiteX1" fmla="*/ 21518699 w 28941861"/>
              <a:gd name="connsiteY1" fmla="*/ 7195686 h 32723581"/>
              <a:gd name="connsiteX2" fmla="*/ 23388342 w 28941861"/>
              <a:gd name="connsiteY2" fmla="*/ 0 h 32723581"/>
              <a:gd name="connsiteX3" fmla="*/ 27881549 w 28941861"/>
              <a:gd name="connsiteY3" fmla="*/ 45965 h 32723581"/>
              <a:gd name="connsiteX4" fmla="*/ 28850876 w 28941861"/>
              <a:gd name="connsiteY4" fmla="*/ 2940249 h 32723581"/>
              <a:gd name="connsiteX5" fmla="*/ 28920254 w 28941861"/>
              <a:gd name="connsiteY5" fmla="*/ 22273557 h 32723581"/>
              <a:gd name="connsiteX6" fmla="*/ 27303142 w 28941861"/>
              <a:gd name="connsiteY6" fmla="*/ 24618089 h 32723581"/>
              <a:gd name="connsiteX7" fmla="*/ 24968738 w 28941861"/>
              <a:gd name="connsiteY7" fmla="*/ 28645697 h 32723581"/>
              <a:gd name="connsiteX8" fmla="*/ 23628095 w 28941861"/>
              <a:gd name="connsiteY8" fmla="*/ 32723581 h 32723581"/>
              <a:gd name="connsiteX9" fmla="*/ 417502 w 28941861"/>
              <a:gd name="connsiteY9" fmla="*/ 32678527 h 32723581"/>
              <a:gd name="connsiteX10" fmla="*/ 219987 w 28941861"/>
              <a:gd name="connsiteY10" fmla="*/ 26841491 h 32723581"/>
              <a:gd name="connsiteX11" fmla="*/ 4001698 w 28941861"/>
              <a:gd name="connsiteY11" fmla="*/ 25027848 h 32723581"/>
              <a:gd name="connsiteX12" fmla="*/ 10551281 w 28941861"/>
              <a:gd name="connsiteY12" fmla="*/ 25084289 h 32723581"/>
              <a:gd name="connsiteX13" fmla="*/ 14131058 w 28941861"/>
              <a:gd name="connsiteY13" fmla="*/ 22911327 h 32723581"/>
              <a:gd name="connsiteX14" fmla="*/ 14701802 w 28941861"/>
              <a:gd name="connsiteY14" fmla="*/ 9908514 h 32723581"/>
              <a:gd name="connsiteX0" fmla="*/ 16103731 w 30343790"/>
              <a:gd name="connsiteY0" fmla="*/ 9908514 h 32723581"/>
              <a:gd name="connsiteX1" fmla="*/ 22920628 w 30343790"/>
              <a:gd name="connsiteY1" fmla="*/ 7195686 h 32723581"/>
              <a:gd name="connsiteX2" fmla="*/ 24790271 w 30343790"/>
              <a:gd name="connsiteY2" fmla="*/ 0 h 32723581"/>
              <a:gd name="connsiteX3" fmla="*/ 29283478 w 30343790"/>
              <a:gd name="connsiteY3" fmla="*/ 45965 h 32723581"/>
              <a:gd name="connsiteX4" fmla="*/ 30252805 w 30343790"/>
              <a:gd name="connsiteY4" fmla="*/ 2940249 h 32723581"/>
              <a:gd name="connsiteX5" fmla="*/ 30322183 w 30343790"/>
              <a:gd name="connsiteY5" fmla="*/ 22273557 h 32723581"/>
              <a:gd name="connsiteX6" fmla="*/ 28705071 w 30343790"/>
              <a:gd name="connsiteY6" fmla="*/ 24618089 h 32723581"/>
              <a:gd name="connsiteX7" fmla="*/ 26370667 w 30343790"/>
              <a:gd name="connsiteY7" fmla="*/ 28645697 h 32723581"/>
              <a:gd name="connsiteX8" fmla="*/ 25030024 w 30343790"/>
              <a:gd name="connsiteY8" fmla="*/ 32723581 h 32723581"/>
              <a:gd name="connsiteX9" fmla="*/ 1819431 w 30343790"/>
              <a:gd name="connsiteY9" fmla="*/ 32678527 h 32723581"/>
              <a:gd name="connsiteX10" fmla="*/ 1549226 w 30343790"/>
              <a:gd name="connsiteY10" fmla="*/ 31038750 h 32723581"/>
              <a:gd name="connsiteX11" fmla="*/ 1621916 w 30343790"/>
              <a:gd name="connsiteY11" fmla="*/ 26841491 h 32723581"/>
              <a:gd name="connsiteX12" fmla="*/ 5403627 w 30343790"/>
              <a:gd name="connsiteY12" fmla="*/ 25027848 h 32723581"/>
              <a:gd name="connsiteX13" fmla="*/ 11953210 w 30343790"/>
              <a:gd name="connsiteY13" fmla="*/ 25084289 h 32723581"/>
              <a:gd name="connsiteX14" fmla="*/ 15532987 w 30343790"/>
              <a:gd name="connsiteY14" fmla="*/ 22911327 h 32723581"/>
              <a:gd name="connsiteX15" fmla="*/ 16103731 w 30343790"/>
              <a:gd name="connsiteY15" fmla="*/ 9908514 h 32723581"/>
              <a:gd name="connsiteX0" fmla="*/ 14810739 w 29050798"/>
              <a:gd name="connsiteY0" fmla="*/ 9908514 h 32734968"/>
              <a:gd name="connsiteX1" fmla="*/ 21627636 w 29050798"/>
              <a:gd name="connsiteY1" fmla="*/ 7195686 h 32734968"/>
              <a:gd name="connsiteX2" fmla="*/ 23497279 w 29050798"/>
              <a:gd name="connsiteY2" fmla="*/ 0 h 32734968"/>
              <a:gd name="connsiteX3" fmla="*/ 27990486 w 29050798"/>
              <a:gd name="connsiteY3" fmla="*/ 45965 h 32734968"/>
              <a:gd name="connsiteX4" fmla="*/ 28959813 w 29050798"/>
              <a:gd name="connsiteY4" fmla="*/ 2940249 h 32734968"/>
              <a:gd name="connsiteX5" fmla="*/ 29029191 w 29050798"/>
              <a:gd name="connsiteY5" fmla="*/ 22273557 h 32734968"/>
              <a:gd name="connsiteX6" fmla="*/ 27412079 w 29050798"/>
              <a:gd name="connsiteY6" fmla="*/ 24618089 h 32734968"/>
              <a:gd name="connsiteX7" fmla="*/ 25077675 w 29050798"/>
              <a:gd name="connsiteY7" fmla="*/ 28645697 h 32734968"/>
              <a:gd name="connsiteX8" fmla="*/ 23737032 w 29050798"/>
              <a:gd name="connsiteY8" fmla="*/ 32723581 h 32734968"/>
              <a:gd name="connsiteX9" fmla="*/ 3134680 w 29050798"/>
              <a:gd name="connsiteY9" fmla="*/ 32734968 h 32734968"/>
              <a:gd name="connsiteX10" fmla="*/ 256234 w 29050798"/>
              <a:gd name="connsiteY10" fmla="*/ 31038750 h 32734968"/>
              <a:gd name="connsiteX11" fmla="*/ 328924 w 29050798"/>
              <a:gd name="connsiteY11" fmla="*/ 26841491 h 32734968"/>
              <a:gd name="connsiteX12" fmla="*/ 4110635 w 29050798"/>
              <a:gd name="connsiteY12" fmla="*/ 25027848 h 32734968"/>
              <a:gd name="connsiteX13" fmla="*/ 10660218 w 29050798"/>
              <a:gd name="connsiteY13" fmla="*/ 25084289 h 32734968"/>
              <a:gd name="connsiteX14" fmla="*/ 14239995 w 29050798"/>
              <a:gd name="connsiteY14" fmla="*/ 22911327 h 32734968"/>
              <a:gd name="connsiteX15" fmla="*/ 14810739 w 29050798"/>
              <a:gd name="connsiteY15" fmla="*/ 9908514 h 32734968"/>
              <a:gd name="connsiteX0" fmla="*/ 14810739 w 29050798"/>
              <a:gd name="connsiteY0" fmla="*/ 9908514 h 32734968"/>
              <a:gd name="connsiteX1" fmla="*/ 21627636 w 29050798"/>
              <a:gd name="connsiteY1" fmla="*/ 7195686 h 32734968"/>
              <a:gd name="connsiteX2" fmla="*/ 23497279 w 29050798"/>
              <a:gd name="connsiteY2" fmla="*/ 0 h 32734968"/>
              <a:gd name="connsiteX3" fmla="*/ 27990486 w 29050798"/>
              <a:gd name="connsiteY3" fmla="*/ 45965 h 32734968"/>
              <a:gd name="connsiteX4" fmla="*/ 28959813 w 29050798"/>
              <a:gd name="connsiteY4" fmla="*/ 2940249 h 32734968"/>
              <a:gd name="connsiteX5" fmla="*/ 29029191 w 29050798"/>
              <a:gd name="connsiteY5" fmla="*/ 22273557 h 32734968"/>
              <a:gd name="connsiteX6" fmla="*/ 27412079 w 29050798"/>
              <a:gd name="connsiteY6" fmla="*/ 24618089 h 32734968"/>
              <a:gd name="connsiteX7" fmla="*/ 25077675 w 29050798"/>
              <a:gd name="connsiteY7" fmla="*/ 28645697 h 32734968"/>
              <a:gd name="connsiteX8" fmla="*/ 23737032 w 29050798"/>
              <a:gd name="connsiteY8" fmla="*/ 32723581 h 32734968"/>
              <a:gd name="connsiteX9" fmla="*/ 3134680 w 29050798"/>
              <a:gd name="connsiteY9" fmla="*/ 32734968 h 32734968"/>
              <a:gd name="connsiteX10" fmla="*/ 256234 w 29050798"/>
              <a:gd name="connsiteY10" fmla="*/ 31038750 h 32734968"/>
              <a:gd name="connsiteX11" fmla="*/ 328924 w 29050798"/>
              <a:gd name="connsiteY11" fmla="*/ 26841491 h 32734968"/>
              <a:gd name="connsiteX12" fmla="*/ 4110635 w 29050798"/>
              <a:gd name="connsiteY12" fmla="*/ 25027848 h 32734968"/>
              <a:gd name="connsiteX13" fmla="*/ 10660218 w 29050798"/>
              <a:gd name="connsiteY13" fmla="*/ 25084289 h 32734968"/>
              <a:gd name="connsiteX14" fmla="*/ 14239995 w 29050798"/>
              <a:gd name="connsiteY14" fmla="*/ 22911327 h 32734968"/>
              <a:gd name="connsiteX15" fmla="*/ 14810739 w 29050798"/>
              <a:gd name="connsiteY15" fmla="*/ 9908514 h 32734968"/>
              <a:gd name="connsiteX0" fmla="*/ 14810739 w 29050798"/>
              <a:gd name="connsiteY0" fmla="*/ 9908514 h 32734968"/>
              <a:gd name="connsiteX1" fmla="*/ 21627636 w 29050798"/>
              <a:gd name="connsiteY1" fmla="*/ 7195686 h 32734968"/>
              <a:gd name="connsiteX2" fmla="*/ 23497279 w 29050798"/>
              <a:gd name="connsiteY2" fmla="*/ 0 h 32734968"/>
              <a:gd name="connsiteX3" fmla="*/ 27990486 w 29050798"/>
              <a:gd name="connsiteY3" fmla="*/ 45965 h 32734968"/>
              <a:gd name="connsiteX4" fmla="*/ 28959813 w 29050798"/>
              <a:gd name="connsiteY4" fmla="*/ 2940249 h 32734968"/>
              <a:gd name="connsiteX5" fmla="*/ 29029191 w 29050798"/>
              <a:gd name="connsiteY5" fmla="*/ 22273557 h 32734968"/>
              <a:gd name="connsiteX6" fmla="*/ 27412079 w 29050798"/>
              <a:gd name="connsiteY6" fmla="*/ 24618089 h 32734968"/>
              <a:gd name="connsiteX7" fmla="*/ 25077675 w 29050798"/>
              <a:gd name="connsiteY7" fmla="*/ 28645697 h 32734968"/>
              <a:gd name="connsiteX8" fmla="*/ 23737032 w 29050798"/>
              <a:gd name="connsiteY8" fmla="*/ 32723581 h 32734968"/>
              <a:gd name="connsiteX9" fmla="*/ 3134680 w 29050798"/>
              <a:gd name="connsiteY9" fmla="*/ 32734968 h 32734968"/>
              <a:gd name="connsiteX10" fmla="*/ 256234 w 29050798"/>
              <a:gd name="connsiteY10" fmla="*/ 31038750 h 32734968"/>
              <a:gd name="connsiteX11" fmla="*/ 328924 w 29050798"/>
              <a:gd name="connsiteY11" fmla="*/ 26841491 h 32734968"/>
              <a:gd name="connsiteX12" fmla="*/ 4110635 w 29050798"/>
              <a:gd name="connsiteY12" fmla="*/ 25027848 h 32734968"/>
              <a:gd name="connsiteX13" fmla="*/ 10660218 w 29050798"/>
              <a:gd name="connsiteY13" fmla="*/ 25084289 h 32734968"/>
              <a:gd name="connsiteX14" fmla="*/ 14239995 w 29050798"/>
              <a:gd name="connsiteY14" fmla="*/ 22911327 h 32734968"/>
              <a:gd name="connsiteX15" fmla="*/ 14810739 w 29050798"/>
              <a:gd name="connsiteY15" fmla="*/ 9908514 h 32734968"/>
              <a:gd name="connsiteX0" fmla="*/ 14559167 w 28799226"/>
              <a:gd name="connsiteY0" fmla="*/ 9908514 h 32734968"/>
              <a:gd name="connsiteX1" fmla="*/ 21376064 w 28799226"/>
              <a:gd name="connsiteY1" fmla="*/ 7195686 h 32734968"/>
              <a:gd name="connsiteX2" fmla="*/ 23245707 w 28799226"/>
              <a:gd name="connsiteY2" fmla="*/ 0 h 32734968"/>
              <a:gd name="connsiteX3" fmla="*/ 27738914 w 28799226"/>
              <a:gd name="connsiteY3" fmla="*/ 45965 h 32734968"/>
              <a:gd name="connsiteX4" fmla="*/ 28708241 w 28799226"/>
              <a:gd name="connsiteY4" fmla="*/ 2940249 h 32734968"/>
              <a:gd name="connsiteX5" fmla="*/ 28777619 w 28799226"/>
              <a:gd name="connsiteY5" fmla="*/ 22273557 h 32734968"/>
              <a:gd name="connsiteX6" fmla="*/ 27160507 w 28799226"/>
              <a:gd name="connsiteY6" fmla="*/ 24618089 h 32734968"/>
              <a:gd name="connsiteX7" fmla="*/ 24826103 w 28799226"/>
              <a:gd name="connsiteY7" fmla="*/ 28645697 h 32734968"/>
              <a:gd name="connsiteX8" fmla="*/ 23485460 w 28799226"/>
              <a:gd name="connsiteY8" fmla="*/ 32723581 h 32734968"/>
              <a:gd name="connsiteX9" fmla="*/ 2883108 w 28799226"/>
              <a:gd name="connsiteY9" fmla="*/ 32734968 h 32734968"/>
              <a:gd name="connsiteX10" fmla="*/ 4662 w 28799226"/>
              <a:gd name="connsiteY10" fmla="*/ 31038750 h 32734968"/>
              <a:gd name="connsiteX11" fmla="*/ 77352 w 28799226"/>
              <a:gd name="connsiteY11" fmla="*/ 26841491 h 32734968"/>
              <a:gd name="connsiteX12" fmla="*/ 3859063 w 28799226"/>
              <a:gd name="connsiteY12" fmla="*/ 25027848 h 32734968"/>
              <a:gd name="connsiteX13" fmla="*/ 10408646 w 28799226"/>
              <a:gd name="connsiteY13" fmla="*/ 25084289 h 32734968"/>
              <a:gd name="connsiteX14" fmla="*/ 13988423 w 28799226"/>
              <a:gd name="connsiteY14" fmla="*/ 22911327 h 32734968"/>
              <a:gd name="connsiteX15" fmla="*/ 14559167 w 28799226"/>
              <a:gd name="connsiteY15" fmla="*/ 9908514 h 32734968"/>
              <a:gd name="connsiteX0" fmla="*/ 14554505 w 28794564"/>
              <a:gd name="connsiteY0" fmla="*/ 9908514 h 32734968"/>
              <a:gd name="connsiteX1" fmla="*/ 21371402 w 28794564"/>
              <a:gd name="connsiteY1" fmla="*/ 7195686 h 32734968"/>
              <a:gd name="connsiteX2" fmla="*/ 23241045 w 28794564"/>
              <a:gd name="connsiteY2" fmla="*/ 0 h 32734968"/>
              <a:gd name="connsiteX3" fmla="*/ 27734252 w 28794564"/>
              <a:gd name="connsiteY3" fmla="*/ 45965 h 32734968"/>
              <a:gd name="connsiteX4" fmla="*/ 28703579 w 28794564"/>
              <a:gd name="connsiteY4" fmla="*/ 2940249 h 32734968"/>
              <a:gd name="connsiteX5" fmla="*/ 28772957 w 28794564"/>
              <a:gd name="connsiteY5" fmla="*/ 22273557 h 32734968"/>
              <a:gd name="connsiteX6" fmla="*/ 27155845 w 28794564"/>
              <a:gd name="connsiteY6" fmla="*/ 24618089 h 32734968"/>
              <a:gd name="connsiteX7" fmla="*/ 24821441 w 28794564"/>
              <a:gd name="connsiteY7" fmla="*/ 28645697 h 32734968"/>
              <a:gd name="connsiteX8" fmla="*/ 23480798 w 28794564"/>
              <a:gd name="connsiteY8" fmla="*/ 32723581 h 32734968"/>
              <a:gd name="connsiteX9" fmla="*/ 2878446 w 28794564"/>
              <a:gd name="connsiteY9" fmla="*/ 32734968 h 32734968"/>
              <a:gd name="connsiteX10" fmla="*/ 0 w 28794564"/>
              <a:gd name="connsiteY10" fmla="*/ 31038750 h 32734968"/>
              <a:gd name="connsiteX11" fmla="*/ 72690 w 28794564"/>
              <a:gd name="connsiteY11" fmla="*/ 26841491 h 32734968"/>
              <a:gd name="connsiteX12" fmla="*/ 3854401 w 28794564"/>
              <a:gd name="connsiteY12" fmla="*/ 25027848 h 32734968"/>
              <a:gd name="connsiteX13" fmla="*/ 10403984 w 28794564"/>
              <a:gd name="connsiteY13" fmla="*/ 25084289 h 32734968"/>
              <a:gd name="connsiteX14" fmla="*/ 13983761 w 28794564"/>
              <a:gd name="connsiteY14" fmla="*/ 22911327 h 32734968"/>
              <a:gd name="connsiteX15" fmla="*/ 14554505 w 28794564"/>
              <a:gd name="connsiteY15" fmla="*/ 9908514 h 32734968"/>
              <a:gd name="connsiteX0" fmla="*/ 14559166 w 28799225"/>
              <a:gd name="connsiteY0" fmla="*/ 9908514 h 32734968"/>
              <a:gd name="connsiteX1" fmla="*/ 21376063 w 28799225"/>
              <a:gd name="connsiteY1" fmla="*/ 7195686 h 32734968"/>
              <a:gd name="connsiteX2" fmla="*/ 23245706 w 28799225"/>
              <a:gd name="connsiteY2" fmla="*/ 0 h 32734968"/>
              <a:gd name="connsiteX3" fmla="*/ 27738913 w 28799225"/>
              <a:gd name="connsiteY3" fmla="*/ 45965 h 32734968"/>
              <a:gd name="connsiteX4" fmla="*/ 28708240 w 28799225"/>
              <a:gd name="connsiteY4" fmla="*/ 2940249 h 32734968"/>
              <a:gd name="connsiteX5" fmla="*/ 28777618 w 28799225"/>
              <a:gd name="connsiteY5" fmla="*/ 22273557 h 32734968"/>
              <a:gd name="connsiteX6" fmla="*/ 27160506 w 28799225"/>
              <a:gd name="connsiteY6" fmla="*/ 24618089 h 32734968"/>
              <a:gd name="connsiteX7" fmla="*/ 24826102 w 28799225"/>
              <a:gd name="connsiteY7" fmla="*/ 28645697 h 32734968"/>
              <a:gd name="connsiteX8" fmla="*/ 23485459 w 28799225"/>
              <a:gd name="connsiteY8" fmla="*/ 32723581 h 32734968"/>
              <a:gd name="connsiteX9" fmla="*/ 2883107 w 28799225"/>
              <a:gd name="connsiteY9" fmla="*/ 32734968 h 32734968"/>
              <a:gd name="connsiteX10" fmla="*/ 4661 w 28799225"/>
              <a:gd name="connsiteY10" fmla="*/ 31038750 h 32734968"/>
              <a:gd name="connsiteX11" fmla="*/ 77351 w 28799225"/>
              <a:gd name="connsiteY11" fmla="*/ 26841491 h 32734968"/>
              <a:gd name="connsiteX12" fmla="*/ 3859062 w 28799225"/>
              <a:gd name="connsiteY12" fmla="*/ 25027848 h 32734968"/>
              <a:gd name="connsiteX13" fmla="*/ 10408645 w 28799225"/>
              <a:gd name="connsiteY13" fmla="*/ 25084289 h 32734968"/>
              <a:gd name="connsiteX14" fmla="*/ 13988422 w 28799225"/>
              <a:gd name="connsiteY14" fmla="*/ 22911327 h 32734968"/>
              <a:gd name="connsiteX15" fmla="*/ 14559166 w 28799225"/>
              <a:gd name="connsiteY15" fmla="*/ 9908514 h 32734968"/>
              <a:gd name="connsiteX0" fmla="*/ 14673220 w 28913279"/>
              <a:gd name="connsiteY0" fmla="*/ 9908514 h 32734968"/>
              <a:gd name="connsiteX1" fmla="*/ 21490117 w 28913279"/>
              <a:gd name="connsiteY1" fmla="*/ 7195686 h 32734968"/>
              <a:gd name="connsiteX2" fmla="*/ 23359760 w 28913279"/>
              <a:gd name="connsiteY2" fmla="*/ 0 h 32734968"/>
              <a:gd name="connsiteX3" fmla="*/ 27852967 w 28913279"/>
              <a:gd name="connsiteY3" fmla="*/ 45965 h 32734968"/>
              <a:gd name="connsiteX4" fmla="*/ 28822294 w 28913279"/>
              <a:gd name="connsiteY4" fmla="*/ 2940249 h 32734968"/>
              <a:gd name="connsiteX5" fmla="*/ 28891672 w 28913279"/>
              <a:gd name="connsiteY5" fmla="*/ 22273557 h 32734968"/>
              <a:gd name="connsiteX6" fmla="*/ 27274560 w 28913279"/>
              <a:gd name="connsiteY6" fmla="*/ 24618089 h 32734968"/>
              <a:gd name="connsiteX7" fmla="*/ 24940156 w 28913279"/>
              <a:gd name="connsiteY7" fmla="*/ 28645697 h 32734968"/>
              <a:gd name="connsiteX8" fmla="*/ 23599513 w 28913279"/>
              <a:gd name="connsiteY8" fmla="*/ 32723581 h 32734968"/>
              <a:gd name="connsiteX9" fmla="*/ 2997161 w 28913279"/>
              <a:gd name="connsiteY9" fmla="*/ 32734968 h 32734968"/>
              <a:gd name="connsiteX10" fmla="*/ 2793 w 28913279"/>
              <a:gd name="connsiteY10" fmla="*/ 31010530 h 32734968"/>
              <a:gd name="connsiteX11" fmla="*/ 191405 w 28913279"/>
              <a:gd name="connsiteY11" fmla="*/ 26841491 h 32734968"/>
              <a:gd name="connsiteX12" fmla="*/ 3973116 w 28913279"/>
              <a:gd name="connsiteY12" fmla="*/ 25027848 h 32734968"/>
              <a:gd name="connsiteX13" fmla="*/ 10522699 w 28913279"/>
              <a:gd name="connsiteY13" fmla="*/ 25084289 h 32734968"/>
              <a:gd name="connsiteX14" fmla="*/ 14102476 w 28913279"/>
              <a:gd name="connsiteY14" fmla="*/ 22911327 h 32734968"/>
              <a:gd name="connsiteX15" fmla="*/ 14673220 w 28913279"/>
              <a:gd name="connsiteY15" fmla="*/ 9908514 h 32734968"/>
              <a:gd name="connsiteX0" fmla="*/ 14673220 w 28913279"/>
              <a:gd name="connsiteY0" fmla="*/ 9908514 h 32734968"/>
              <a:gd name="connsiteX1" fmla="*/ 21490117 w 28913279"/>
              <a:gd name="connsiteY1" fmla="*/ 7195686 h 32734968"/>
              <a:gd name="connsiteX2" fmla="*/ 23359760 w 28913279"/>
              <a:gd name="connsiteY2" fmla="*/ 0 h 32734968"/>
              <a:gd name="connsiteX3" fmla="*/ 27852967 w 28913279"/>
              <a:gd name="connsiteY3" fmla="*/ 45965 h 32734968"/>
              <a:gd name="connsiteX4" fmla="*/ 28822294 w 28913279"/>
              <a:gd name="connsiteY4" fmla="*/ 2940249 h 32734968"/>
              <a:gd name="connsiteX5" fmla="*/ 28891672 w 28913279"/>
              <a:gd name="connsiteY5" fmla="*/ 22273557 h 32734968"/>
              <a:gd name="connsiteX6" fmla="*/ 27274560 w 28913279"/>
              <a:gd name="connsiteY6" fmla="*/ 24618089 h 32734968"/>
              <a:gd name="connsiteX7" fmla="*/ 24940156 w 28913279"/>
              <a:gd name="connsiteY7" fmla="*/ 28645697 h 32734968"/>
              <a:gd name="connsiteX8" fmla="*/ 23599513 w 28913279"/>
              <a:gd name="connsiteY8" fmla="*/ 32723581 h 32734968"/>
              <a:gd name="connsiteX9" fmla="*/ 2997161 w 28913279"/>
              <a:gd name="connsiteY9" fmla="*/ 32734968 h 32734968"/>
              <a:gd name="connsiteX10" fmla="*/ 2793 w 28913279"/>
              <a:gd name="connsiteY10" fmla="*/ 31010530 h 32734968"/>
              <a:gd name="connsiteX11" fmla="*/ 191405 w 28913279"/>
              <a:gd name="connsiteY11" fmla="*/ 26841491 h 32734968"/>
              <a:gd name="connsiteX12" fmla="*/ 3973116 w 28913279"/>
              <a:gd name="connsiteY12" fmla="*/ 25027848 h 32734968"/>
              <a:gd name="connsiteX13" fmla="*/ 10522699 w 28913279"/>
              <a:gd name="connsiteY13" fmla="*/ 25084289 h 32734968"/>
              <a:gd name="connsiteX14" fmla="*/ 14102476 w 28913279"/>
              <a:gd name="connsiteY14" fmla="*/ 22911327 h 32734968"/>
              <a:gd name="connsiteX15" fmla="*/ 14673220 w 28913279"/>
              <a:gd name="connsiteY15" fmla="*/ 9908514 h 32734968"/>
              <a:gd name="connsiteX0" fmla="*/ 14713706 w 28953765"/>
              <a:gd name="connsiteY0" fmla="*/ 9908514 h 32734968"/>
              <a:gd name="connsiteX1" fmla="*/ 21530603 w 28953765"/>
              <a:gd name="connsiteY1" fmla="*/ 7195686 h 32734968"/>
              <a:gd name="connsiteX2" fmla="*/ 23400246 w 28953765"/>
              <a:gd name="connsiteY2" fmla="*/ 0 h 32734968"/>
              <a:gd name="connsiteX3" fmla="*/ 27893453 w 28953765"/>
              <a:gd name="connsiteY3" fmla="*/ 45965 h 32734968"/>
              <a:gd name="connsiteX4" fmla="*/ 28862780 w 28953765"/>
              <a:gd name="connsiteY4" fmla="*/ 2940249 h 32734968"/>
              <a:gd name="connsiteX5" fmla="*/ 28932158 w 28953765"/>
              <a:gd name="connsiteY5" fmla="*/ 22273557 h 32734968"/>
              <a:gd name="connsiteX6" fmla="*/ 27315046 w 28953765"/>
              <a:gd name="connsiteY6" fmla="*/ 24618089 h 32734968"/>
              <a:gd name="connsiteX7" fmla="*/ 24980642 w 28953765"/>
              <a:gd name="connsiteY7" fmla="*/ 28645697 h 32734968"/>
              <a:gd name="connsiteX8" fmla="*/ 23639999 w 28953765"/>
              <a:gd name="connsiteY8" fmla="*/ 32723581 h 32734968"/>
              <a:gd name="connsiteX9" fmla="*/ 3037647 w 28953765"/>
              <a:gd name="connsiteY9" fmla="*/ 32734968 h 32734968"/>
              <a:gd name="connsiteX10" fmla="*/ 43279 w 28953765"/>
              <a:gd name="connsiteY10" fmla="*/ 31010530 h 32734968"/>
              <a:gd name="connsiteX11" fmla="*/ 47 w 28953765"/>
              <a:gd name="connsiteY11" fmla="*/ 26841493 h 32734968"/>
              <a:gd name="connsiteX12" fmla="*/ 4013602 w 28953765"/>
              <a:gd name="connsiteY12" fmla="*/ 25027848 h 32734968"/>
              <a:gd name="connsiteX13" fmla="*/ 10563185 w 28953765"/>
              <a:gd name="connsiteY13" fmla="*/ 25084289 h 32734968"/>
              <a:gd name="connsiteX14" fmla="*/ 14142962 w 28953765"/>
              <a:gd name="connsiteY14" fmla="*/ 22911327 h 32734968"/>
              <a:gd name="connsiteX15" fmla="*/ 14713706 w 28953765"/>
              <a:gd name="connsiteY15" fmla="*/ 9908514 h 32734968"/>
              <a:gd name="connsiteX0" fmla="*/ 14704349 w 28944408"/>
              <a:gd name="connsiteY0" fmla="*/ 9908514 h 32734968"/>
              <a:gd name="connsiteX1" fmla="*/ 21521246 w 28944408"/>
              <a:gd name="connsiteY1" fmla="*/ 7195686 h 32734968"/>
              <a:gd name="connsiteX2" fmla="*/ 23390889 w 28944408"/>
              <a:gd name="connsiteY2" fmla="*/ 0 h 32734968"/>
              <a:gd name="connsiteX3" fmla="*/ 27884096 w 28944408"/>
              <a:gd name="connsiteY3" fmla="*/ 45965 h 32734968"/>
              <a:gd name="connsiteX4" fmla="*/ 28853423 w 28944408"/>
              <a:gd name="connsiteY4" fmla="*/ 2940249 h 32734968"/>
              <a:gd name="connsiteX5" fmla="*/ 28922801 w 28944408"/>
              <a:gd name="connsiteY5" fmla="*/ 22273557 h 32734968"/>
              <a:gd name="connsiteX6" fmla="*/ 27305689 w 28944408"/>
              <a:gd name="connsiteY6" fmla="*/ 24618089 h 32734968"/>
              <a:gd name="connsiteX7" fmla="*/ 24971285 w 28944408"/>
              <a:gd name="connsiteY7" fmla="*/ 28645697 h 32734968"/>
              <a:gd name="connsiteX8" fmla="*/ 23630642 w 28944408"/>
              <a:gd name="connsiteY8" fmla="*/ 32723581 h 32734968"/>
              <a:gd name="connsiteX9" fmla="*/ 3028290 w 28944408"/>
              <a:gd name="connsiteY9" fmla="*/ 32734968 h 32734968"/>
              <a:gd name="connsiteX10" fmla="*/ 33922 w 28944408"/>
              <a:gd name="connsiteY10" fmla="*/ 31010530 h 32734968"/>
              <a:gd name="connsiteX11" fmla="*/ 48 w 28944408"/>
              <a:gd name="connsiteY11" fmla="*/ 26841493 h 32734968"/>
              <a:gd name="connsiteX12" fmla="*/ 4004245 w 28944408"/>
              <a:gd name="connsiteY12" fmla="*/ 25027848 h 32734968"/>
              <a:gd name="connsiteX13" fmla="*/ 10553828 w 28944408"/>
              <a:gd name="connsiteY13" fmla="*/ 25084289 h 32734968"/>
              <a:gd name="connsiteX14" fmla="*/ 14133605 w 28944408"/>
              <a:gd name="connsiteY14" fmla="*/ 22911327 h 32734968"/>
              <a:gd name="connsiteX15" fmla="*/ 14704349 w 28944408"/>
              <a:gd name="connsiteY15" fmla="*/ 9908514 h 32734968"/>
              <a:gd name="connsiteX0" fmla="*/ 14704349 w 28944408"/>
              <a:gd name="connsiteY0" fmla="*/ 9908514 h 32734968"/>
              <a:gd name="connsiteX1" fmla="*/ 21521246 w 28944408"/>
              <a:gd name="connsiteY1" fmla="*/ 7195686 h 32734968"/>
              <a:gd name="connsiteX2" fmla="*/ 23390889 w 28944408"/>
              <a:gd name="connsiteY2" fmla="*/ 0 h 32734968"/>
              <a:gd name="connsiteX3" fmla="*/ 27884096 w 28944408"/>
              <a:gd name="connsiteY3" fmla="*/ 45965 h 32734968"/>
              <a:gd name="connsiteX4" fmla="*/ 28853423 w 28944408"/>
              <a:gd name="connsiteY4" fmla="*/ 2940249 h 32734968"/>
              <a:gd name="connsiteX5" fmla="*/ 28922801 w 28944408"/>
              <a:gd name="connsiteY5" fmla="*/ 22273557 h 32734968"/>
              <a:gd name="connsiteX6" fmla="*/ 27305689 w 28944408"/>
              <a:gd name="connsiteY6" fmla="*/ 24618089 h 32734968"/>
              <a:gd name="connsiteX7" fmla="*/ 24971285 w 28944408"/>
              <a:gd name="connsiteY7" fmla="*/ 28645697 h 32734968"/>
              <a:gd name="connsiteX8" fmla="*/ 23630642 w 28944408"/>
              <a:gd name="connsiteY8" fmla="*/ 32723581 h 32734968"/>
              <a:gd name="connsiteX9" fmla="*/ 3028290 w 28944408"/>
              <a:gd name="connsiteY9" fmla="*/ 32734968 h 32734968"/>
              <a:gd name="connsiteX10" fmla="*/ 33922 w 28944408"/>
              <a:gd name="connsiteY10" fmla="*/ 31010530 h 32734968"/>
              <a:gd name="connsiteX11" fmla="*/ 48 w 28944408"/>
              <a:gd name="connsiteY11" fmla="*/ 26841493 h 32734968"/>
              <a:gd name="connsiteX12" fmla="*/ 4004245 w 28944408"/>
              <a:gd name="connsiteY12" fmla="*/ 25027848 h 32734968"/>
              <a:gd name="connsiteX13" fmla="*/ 10553828 w 28944408"/>
              <a:gd name="connsiteY13" fmla="*/ 25084289 h 32734968"/>
              <a:gd name="connsiteX14" fmla="*/ 14133605 w 28944408"/>
              <a:gd name="connsiteY14" fmla="*/ 22911327 h 32734968"/>
              <a:gd name="connsiteX15" fmla="*/ 14704349 w 28944408"/>
              <a:gd name="connsiteY15" fmla="*/ 9908514 h 32734968"/>
              <a:gd name="connsiteX0" fmla="*/ 14704349 w 28944408"/>
              <a:gd name="connsiteY0" fmla="*/ 9908514 h 32734968"/>
              <a:gd name="connsiteX1" fmla="*/ 21521246 w 28944408"/>
              <a:gd name="connsiteY1" fmla="*/ 7195686 h 32734968"/>
              <a:gd name="connsiteX2" fmla="*/ 23390889 w 28944408"/>
              <a:gd name="connsiteY2" fmla="*/ 0 h 32734968"/>
              <a:gd name="connsiteX3" fmla="*/ 27884096 w 28944408"/>
              <a:gd name="connsiteY3" fmla="*/ 45965 h 32734968"/>
              <a:gd name="connsiteX4" fmla="*/ 28853423 w 28944408"/>
              <a:gd name="connsiteY4" fmla="*/ 2940249 h 32734968"/>
              <a:gd name="connsiteX5" fmla="*/ 28922801 w 28944408"/>
              <a:gd name="connsiteY5" fmla="*/ 22273557 h 32734968"/>
              <a:gd name="connsiteX6" fmla="*/ 27305689 w 28944408"/>
              <a:gd name="connsiteY6" fmla="*/ 24618089 h 32734968"/>
              <a:gd name="connsiteX7" fmla="*/ 24971285 w 28944408"/>
              <a:gd name="connsiteY7" fmla="*/ 28645697 h 32734968"/>
              <a:gd name="connsiteX8" fmla="*/ 23630642 w 28944408"/>
              <a:gd name="connsiteY8" fmla="*/ 32723581 h 32734968"/>
              <a:gd name="connsiteX9" fmla="*/ 3028290 w 28944408"/>
              <a:gd name="connsiteY9" fmla="*/ 32734968 h 32734968"/>
              <a:gd name="connsiteX10" fmla="*/ 33922 w 28944408"/>
              <a:gd name="connsiteY10" fmla="*/ 31010530 h 32734968"/>
              <a:gd name="connsiteX11" fmla="*/ 48 w 28944408"/>
              <a:gd name="connsiteY11" fmla="*/ 26841493 h 32734968"/>
              <a:gd name="connsiteX12" fmla="*/ 4004245 w 28944408"/>
              <a:gd name="connsiteY12" fmla="*/ 25027848 h 32734968"/>
              <a:gd name="connsiteX13" fmla="*/ 10553828 w 28944408"/>
              <a:gd name="connsiteY13" fmla="*/ 25084289 h 32734968"/>
              <a:gd name="connsiteX14" fmla="*/ 14133605 w 28944408"/>
              <a:gd name="connsiteY14" fmla="*/ 22911327 h 32734968"/>
              <a:gd name="connsiteX15" fmla="*/ 14704349 w 28944408"/>
              <a:gd name="connsiteY15" fmla="*/ 9908514 h 32734968"/>
              <a:gd name="connsiteX0" fmla="*/ 14721325 w 28961384"/>
              <a:gd name="connsiteY0" fmla="*/ 9908514 h 32734968"/>
              <a:gd name="connsiteX1" fmla="*/ 21538222 w 28961384"/>
              <a:gd name="connsiteY1" fmla="*/ 7195686 h 32734968"/>
              <a:gd name="connsiteX2" fmla="*/ 23407865 w 28961384"/>
              <a:gd name="connsiteY2" fmla="*/ 0 h 32734968"/>
              <a:gd name="connsiteX3" fmla="*/ 27901072 w 28961384"/>
              <a:gd name="connsiteY3" fmla="*/ 45965 h 32734968"/>
              <a:gd name="connsiteX4" fmla="*/ 28870399 w 28961384"/>
              <a:gd name="connsiteY4" fmla="*/ 2940249 h 32734968"/>
              <a:gd name="connsiteX5" fmla="*/ 28939777 w 28961384"/>
              <a:gd name="connsiteY5" fmla="*/ 22273557 h 32734968"/>
              <a:gd name="connsiteX6" fmla="*/ 27322665 w 28961384"/>
              <a:gd name="connsiteY6" fmla="*/ 24618089 h 32734968"/>
              <a:gd name="connsiteX7" fmla="*/ 24988261 w 28961384"/>
              <a:gd name="connsiteY7" fmla="*/ 28645697 h 32734968"/>
              <a:gd name="connsiteX8" fmla="*/ 23647618 w 28961384"/>
              <a:gd name="connsiteY8" fmla="*/ 32723581 h 32734968"/>
              <a:gd name="connsiteX9" fmla="*/ 3045266 w 28961384"/>
              <a:gd name="connsiteY9" fmla="*/ 32734968 h 32734968"/>
              <a:gd name="connsiteX10" fmla="*/ 13465 w 28961384"/>
              <a:gd name="connsiteY10" fmla="*/ 31046980 h 32734968"/>
              <a:gd name="connsiteX11" fmla="*/ 17024 w 28961384"/>
              <a:gd name="connsiteY11" fmla="*/ 26841493 h 32734968"/>
              <a:gd name="connsiteX12" fmla="*/ 4021221 w 28961384"/>
              <a:gd name="connsiteY12" fmla="*/ 25027848 h 32734968"/>
              <a:gd name="connsiteX13" fmla="*/ 10570804 w 28961384"/>
              <a:gd name="connsiteY13" fmla="*/ 25084289 h 32734968"/>
              <a:gd name="connsiteX14" fmla="*/ 14150581 w 28961384"/>
              <a:gd name="connsiteY14" fmla="*/ 22911327 h 32734968"/>
              <a:gd name="connsiteX15" fmla="*/ 14721325 w 28961384"/>
              <a:gd name="connsiteY15" fmla="*/ 9908514 h 32734968"/>
              <a:gd name="connsiteX0" fmla="*/ 14714410 w 28954469"/>
              <a:gd name="connsiteY0" fmla="*/ 9908514 h 32734968"/>
              <a:gd name="connsiteX1" fmla="*/ 21531307 w 28954469"/>
              <a:gd name="connsiteY1" fmla="*/ 7195686 h 32734968"/>
              <a:gd name="connsiteX2" fmla="*/ 23400950 w 28954469"/>
              <a:gd name="connsiteY2" fmla="*/ 0 h 32734968"/>
              <a:gd name="connsiteX3" fmla="*/ 27894157 w 28954469"/>
              <a:gd name="connsiteY3" fmla="*/ 45965 h 32734968"/>
              <a:gd name="connsiteX4" fmla="*/ 28863484 w 28954469"/>
              <a:gd name="connsiteY4" fmla="*/ 2940249 h 32734968"/>
              <a:gd name="connsiteX5" fmla="*/ 28932862 w 28954469"/>
              <a:gd name="connsiteY5" fmla="*/ 22273557 h 32734968"/>
              <a:gd name="connsiteX6" fmla="*/ 27315750 w 28954469"/>
              <a:gd name="connsiteY6" fmla="*/ 24618089 h 32734968"/>
              <a:gd name="connsiteX7" fmla="*/ 24981346 w 28954469"/>
              <a:gd name="connsiteY7" fmla="*/ 28645697 h 32734968"/>
              <a:gd name="connsiteX8" fmla="*/ 23640703 w 28954469"/>
              <a:gd name="connsiteY8" fmla="*/ 32723581 h 32734968"/>
              <a:gd name="connsiteX9" fmla="*/ 3038351 w 28954469"/>
              <a:gd name="connsiteY9" fmla="*/ 32734968 h 32734968"/>
              <a:gd name="connsiteX10" fmla="*/ 15908 w 28954469"/>
              <a:gd name="connsiteY10" fmla="*/ 31046980 h 32734968"/>
              <a:gd name="connsiteX11" fmla="*/ 10109 w 28954469"/>
              <a:gd name="connsiteY11" fmla="*/ 26841493 h 32734968"/>
              <a:gd name="connsiteX12" fmla="*/ 4014306 w 28954469"/>
              <a:gd name="connsiteY12" fmla="*/ 25027848 h 32734968"/>
              <a:gd name="connsiteX13" fmla="*/ 10563889 w 28954469"/>
              <a:gd name="connsiteY13" fmla="*/ 25084289 h 32734968"/>
              <a:gd name="connsiteX14" fmla="*/ 14143666 w 28954469"/>
              <a:gd name="connsiteY14" fmla="*/ 22911327 h 32734968"/>
              <a:gd name="connsiteX15" fmla="*/ 14714410 w 28954469"/>
              <a:gd name="connsiteY15" fmla="*/ 9908514 h 32734968"/>
              <a:gd name="connsiteX0" fmla="*/ 14732423 w 28972482"/>
              <a:gd name="connsiteY0" fmla="*/ 9908514 h 32734968"/>
              <a:gd name="connsiteX1" fmla="*/ 21549320 w 28972482"/>
              <a:gd name="connsiteY1" fmla="*/ 7195686 h 32734968"/>
              <a:gd name="connsiteX2" fmla="*/ 23418963 w 28972482"/>
              <a:gd name="connsiteY2" fmla="*/ 0 h 32734968"/>
              <a:gd name="connsiteX3" fmla="*/ 27912170 w 28972482"/>
              <a:gd name="connsiteY3" fmla="*/ 45965 h 32734968"/>
              <a:gd name="connsiteX4" fmla="*/ 28881497 w 28972482"/>
              <a:gd name="connsiteY4" fmla="*/ 2940249 h 32734968"/>
              <a:gd name="connsiteX5" fmla="*/ 28950875 w 28972482"/>
              <a:gd name="connsiteY5" fmla="*/ 22273557 h 32734968"/>
              <a:gd name="connsiteX6" fmla="*/ 27333763 w 28972482"/>
              <a:gd name="connsiteY6" fmla="*/ 24618089 h 32734968"/>
              <a:gd name="connsiteX7" fmla="*/ 24999359 w 28972482"/>
              <a:gd name="connsiteY7" fmla="*/ 28645697 h 32734968"/>
              <a:gd name="connsiteX8" fmla="*/ 23658716 w 28972482"/>
              <a:gd name="connsiteY8" fmla="*/ 32723581 h 32734968"/>
              <a:gd name="connsiteX9" fmla="*/ 3056364 w 28972482"/>
              <a:gd name="connsiteY9" fmla="*/ 32734968 h 32734968"/>
              <a:gd name="connsiteX10" fmla="*/ 33921 w 28972482"/>
              <a:gd name="connsiteY10" fmla="*/ 31046980 h 32734968"/>
              <a:gd name="connsiteX11" fmla="*/ 47 w 28972482"/>
              <a:gd name="connsiteY11" fmla="*/ 26850605 h 32734968"/>
              <a:gd name="connsiteX12" fmla="*/ 4032319 w 28972482"/>
              <a:gd name="connsiteY12" fmla="*/ 25027848 h 32734968"/>
              <a:gd name="connsiteX13" fmla="*/ 10581902 w 28972482"/>
              <a:gd name="connsiteY13" fmla="*/ 25084289 h 32734968"/>
              <a:gd name="connsiteX14" fmla="*/ 14161679 w 28972482"/>
              <a:gd name="connsiteY14" fmla="*/ 22911327 h 32734968"/>
              <a:gd name="connsiteX15" fmla="*/ 14732423 w 28972482"/>
              <a:gd name="connsiteY15" fmla="*/ 9908514 h 32734968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5608799 w 28972482"/>
              <a:gd name="connsiteY2" fmla="*/ 0 h 32707630"/>
              <a:gd name="connsiteX3" fmla="*/ 27912170 w 28972482"/>
              <a:gd name="connsiteY3" fmla="*/ 18627 h 32707630"/>
              <a:gd name="connsiteX4" fmla="*/ 28881497 w 28972482"/>
              <a:gd name="connsiteY4" fmla="*/ 2912911 h 32707630"/>
              <a:gd name="connsiteX5" fmla="*/ 28950875 w 28972482"/>
              <a:gd name="connsiteY5" fmla="*/ 22246219 h 32707630"/>
              <a:gd name="connsiteX6" fmla="*/ 27333763 w 28972482"/>
              <a:gd name="connsiteY6" fmla="*/ 24590751 h 32707630"/>
              <a:gd name="connsiteX7" fmla="*/ 24999359 w 28972482"/>
              <a:gd name="connsiteY7" fmla="*/ 28618359 h 32707630"/>
              <a:gd name="connsiteX8" fmla="*/ 23658716 w 28972482"/>
              <a:gd name="connsiteY8" fmla="*/ 32696243 h 32707630"/>
              <a:gd name="connsiteX9" fmla="*/ 3056364 w 28972482"/>
              <a:gd name="connsiteY9" fmla="*/ 32707630 h 32707630"/>
              <a:gd name="connsiteX10" fmla="*/ 33921 w 28972482"/>
              <a:gd name="connsiteY10" fmla="*/ 31019642 h 32707630"/>
              <a:gd name="connsiteX11" fmla="*/ 47 w 28972482"/>
              <a:gd name="connsiteY11" fmla="*/ 26823267 h 32707630"/>
              <a:gd name="connsiteX12" fmla="*/ 4032319 w 28972482"/>
              <a:gd name="connsiteY12" fmla="*/ 25000510 h 32707630"/>
              <a:gd name="connsiteX13" fmla="*/ 10581902 w 28972482"/>
              <a:gd name="connsiteY13" fmla="*/ 25056951 h 32707630"/>
              <a:gd name="connsiteX14" fmla="*/ 14161679 w 28972482"/>
              <a:gd name="connsiteY14" fmla="*/ 22883989 h 32707630"/>
              <a:gd name="connsiteX15" fmla="*/ 14732423 w 28972482"/>
              <a:gd name="connsiteY15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498907 w 28972482"/>
              <a:gd name="connsiteY2" fmla="*/ 1137392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498907 w 28972482"/>
              <a:gd name="connsiteY2" fmla="*/ 1137392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498907 w 28972482"/>
              <a:gd name="connsiteY2" fmla="*/ 1137392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339817 w 28972482"/>
              <a:gd name="connsiteY2" fmla="*/ 1119166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424040 w 28972482"/>
              <a:gd name="connsiteY2" fmla="*/ 1119166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526980 w 28972482"/>
              <a:gd name="connsiteY2" fmla="*/ 1119166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611204 w 28972482"/>
              <a:gd name="connsiteY2" fmla="*/ 1128279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2648638 w 28972482"/>
              <a:gd name="connsiteY2" fmla="*/ 1137392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549320 w 28972482"/>
              <a:gd name="connsiteY1" fmla="*/ 7168348 h 32707630"/>
              <a:gd name="connsiteX2" fmla="*/ 21918692 w 28972482"/>
              <a:gd name="connsiteY2" fmla="*/ 1110053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81176 h 32707630"/>
              <a:gd name="connsiteX1" fmla="*/ 21006539 w 28972482"/>
              <a:gd name="connsiteY1" fmla="*/ 7305040 h 32707630"/>
              <a:gd name="connsiteX2" fmla="*/ 21918692 w 28972482"/>
              <a:gd name="connsiteY2" fmla="*/ 1110053 h 32707630"/>
              <a:gd name="connsiteX3" fmla="*/ 25608799 w 28972482"/>
              <a:gd name="connsiteY3" fmla="*/ 0 h 32707630"/>
              <a:gd name="connsiteX4" fmla="*/ 27912170 w 28972482"/>
              <a:gd name="connsiteY4" fmla="*/ 18627 h 32707630"/>
              <a:gd name="connsiteX5" fmla="*/ 28881497 w 28972482"/>
              <a:gd name="connsiteY5" fmla="*/ 2912911 h 32707630"/>
              <a:gd name="connsiteX6" fmla="*/ 28950875 w 28972482"/>
              <a:gd name="connsiteY6" fmla="*/ 22246219 h 32707630"/>
              <a:gd name="connsiteX7" fmla="*/ 27333763 w 28972482"/>
              <a:gd name="connsiteY7" fmla="*/ 24590751 h 32707630"/>
              <a:gd name="connsiteX8" fmla="*/ 24999359 w 28972482"/>
              <a:gd name="connsiteY8" fmla="*/ 28618359 h 32707630"/>
              <a:gd name="connsiteX9" fmla="*/ 23658716 w 28972482"/>
              <a:gd name="connsiteY9" fmla="*/ 32696243 h 32707630"/>
              <a:gd name="connsiteX10" fmla="*/ 3056364 w 28972482"/>
              <a:gd name="connsiteY10" fmla="*/ 32707630 h 32707630"/>
              <a:gd name="connsiteX11" fmla="*/ 33921 w 28972482"/>
              <a:gd name="connsiteY11" fmla="*/ 31019642 h 32707630"/>
              <a:gd name="connsiteX12" fmla="*/ 47 w 28972482"/>
              <a:gd name="connsiteY12" fmla="*/ 26823267 h 32707630"/>
              <a:gd name="connsiteX13" fmla="*/ 4032319 w 28972482"/>
              <a:gd name="connsiteY13" fmla="*/ 25000510 h 32707630"/>
              <a:gd name="connsiteX14" fmla="*/ 10581902 w 28972482"/>
              <a:gd name="connsiteY14" fmla="*/ 25056951 h 32707630"/>
              <a:gd name="connsiteX15" fmla="*/ 14161679 w 28972482"/>
              <a:gd name="connsiteY15" fmla="*/ 22883989 h 32707630"/>
              <a:gd name="connsiteX16" fmla="*/ 14732423 w 28972482"/>
              <a:gd name="connsiteY16" fmla="*/ 9881176 h 32707630"/>
              <a:gd name="connsiteX0" fmla="*/ 14732423 w 28972482"/>
              <a:gd name="connsiteY0" fmla="*/ 9895523 h 32721977"/>
              <a:gd name="connsiteX1" fmla="*/ 21006539 w 28972482"/>
              <a:gd name="connsiteY1" fmla="*/ 7319387 h 32721977"/>
              <a:gd name="connsiteX2" fmla="*/ 21918692 w 28972482"/>
              <a:gd name="connsiteY2" fmla="*/ 1124400 h 32721977"/>
              <a:gd name="connsiteX3" fmla="*/ 25608799 w 28972482"/>
              <a:gd name="connsiteY3" fmla="*/ 14347 h 32721977"/>
              <a:gd name="connsiteX4" fmla="*/ 27912170 w 28972482"/>
              <a:gd name="connsiteY4" fmla="*/ 32974 h 32721977"/>
              <a:gd name="connsiteX5" fmla="*/ 28881497 w 28972482"/>
              <a:gd name="connsiteY5" fmla="*/ 2927258 h 32721977"/>
              <a:gd name="connsiteX6" fmla="*/ 28950875 w 28972482"/>
              <a:gd name="connsiteY6" fmla="*/ 22260566 h 32721977"/>
              <a:gd name="connsiteX7" fmla="*/ 27333763 w 28972482"/>
              <a:gd name="connsiteY7" fmla="*/ 24605098 h 32721977"/>
              <a:gd name="connsiteX8" fmla="*/ 24999359 w 28972482"/>
              <a:gd name="connsiteY8" fmla="*/ 28632706 h 32721977"/>
              <a:gd name="connsiteX9" fmla="*/ 23658716 w 28972482"/>
              <a:gd name="connsiteY9" fmla="*/ 32710590 h 32721977"/>
              <a:gd name="connsiteX10" fmla="*/ 3056364 w 28972482"/>
              <a:gd name="connsiteY10" fmla="*/ 32721977 h 32721977"/>
              <a:gd name="connsiteX11" fmla="*/ 33921 w 28972482"/>
              <a:gd name="connsiteY11" fmla="*/ 31033989 h 32721977"/>
              <a:gd name="connsiteX12" fmla="*/ 47 w 28972482"/>
              <a:gd name="connsiteY12" fmla="*/ 26837614 h 32721977"/>
              <a:gd name="connsiteX13" fmla="*/ 4032319 w 28972482"/>
              <a:gd name="connsiteY13" fmla="*/ 25014857 h 32721977"/>
              <a:gd name="connsiteX14" fmla="*/ 10581902 w 28972482"/>
              <a:gd name="connsiteY14" fmla="*/ 25071298 h 32721977"/>
              <a:gd name="connsiteX15" fmla="*/ 14161679 w 28972482"/>
              <a:gd name="connsiteY15" fmla="*/ 22898336 h 32721977"/>
              <a:gd name="connsiteX16" fmla="*/ 14732423 w 28972482"/>
              <a:gd name="connsiteY16" fmla="*/ 9895523 h 32721977"/>
              <a:gd name="connsiteX0" fmla="*/ 14732423 w 28972482"/>
              <a:gd name="connsiteY0" fmla="*/ 9895523 h 32721977"/>
              <a:gd name="connsiteX1" fmla="*/ 21006539 w 28972482"/>
              <a:gd name="connsiteY1" fmla="*/ 7319387 h 32721977"/>
              <a:gd name="connsiteX2" fmla="*/ 21918692 w 28972482"/>
              <a:gd name="connsiteY2" fmla="*/ 1124400 h 32721977"/>
              <a:gd name="connsiteX3" fmla="*/ 25608799 w 28972482"/>
              <a:gd name="connsiteY3" fmla="*/ 14347 h 32721977"/>
              <a:gd name="connsiteX4" fmla="*/ 27912170 w 28972482"/>
              <a:gd name="connsiteY4" fmla="*/ 32974 h 32721977"/>
              <a:gd name="connsiteX5" fmla="*/ 28881497 w 28972482"/>
              <a:gd name="connsiteY5" fmla="*/ 2927258 h 32721977"/>
              <a:gd name="connsiteX6" fmla="*/ 28950875 w 28972482"/>
              <a:gd name="connsiteY6" fmla="*/ 22260566 h 32721977"/>
              <a:gd name="connsiteX7" fmla="*/ 27333763 w 28972482"/>
              <a:gd name="connsiteY7" fmla="*/ 24605098 h 32721977"/>
              <a:gd name="connsiteX8" fmla="*/ 24999359 w 28972482"/>
              <a:gd name="connsiteY8" fmla="*/ 28632706 h 32721977"/>
              <a:gd name="connsiteX9" fmla="*/ 23658716 w 28972482"/>
              <a:gd name="connsiteY9" fmla="*/ 32710590 h 32721977"/>
              <a:gd name="connsiteX10" fmla="*/ 3056364 w 28972482"/>
              <a:gd name="connsiteY10" fmla="*/ 32721977 h 32721977"/>
              <a:gd name="connsiteX11" fmla="*/ 33921 w 28972482"/>
              <a:gd name="connsiteY11" fmla="*/ 31033989 h 32721977"/>
              <a:gd name="connsiteX12" fmla="*/ 47 w 28972482"/>
              <a:gd name="connsiteY12" fmla="*/ 26837614 h 32721977"/>
              <a:gd name="connsiteX13" fmla="*/ 4032319 w 28972482"/>
              <a:gd name="connsiteY13" fmla="*/ 25014857 h 32721977"/>
              <a:gd name="connsiteX14" fmla="*/ 10581902 w 28972482"/>
              <a:gd name="connsiteY14" fmla="*/ 25071298 h 32721977"/>
              <a:gd name="connsiteX15" fmla="*/ 14161679 w 28972482"/>
              <a:gd name="connsiteY15" fmla="*/ 22898336 h 32721977"/>
              <a:gd name="connsiteX16" fmla="*/ 14732423 w 28972482"/>
              <a:gd name="connsiteY16" fmla="*/ 9895523 h 32721977"/>
              <a:gd name="connsiteX0" fmla="*/ 14732423 w 28972482"/>
              <a:gd name="connsiteY0" fmla="*/ 9891848 h 32718302"/>
              <a:gd name="connsiteX1" fmla="*/ 21006539 w 28972482"/>
              <a:gd name="connsiteY1" fmla="*/ 7315712 h 32718302"/>
              <a:gd name="connsiteX2" fmla="*/ 21918692 w 28972482"/>
              <a:gd name="connsiteY2" fmla="*/ 1120725 h 32718302"/>
              <a:gd name="connsiteX3" fmla="*/ 25608799 w 28972482"/>
              <a:gd name="connsiteY3" fmla="*/ 10672 h 32718302"/>
              <a:gd name="connsiteX4" fmla="*/ 27912170 w 28972482"/>
              <a:gd name="connsiteY4" fmla="*/ 29299 h 32718302"/>
              <a:gd name="connsiteX5" fmla="*/ 28881497 w 28972482"/>
              <a:gd name="connsiteY5" fmla="*/ 2923583 h 32718302"/>
              <a:gd name="connsiteX6" fmla="*/ 28950875 w 28972482"/>
              <a:gd name="connsiteY6" fmla="*/ 22256891 h 32718302"/>
              <a:gd name="connsiteX7" fmla="*/ 27333763 w 28972482"/>
              <a:gd name="connsiteY7" fmla="*/ 24601423 h 32718302"/>
              <a:gd name="connsiteX8" fmla="*/ 24999359 w 28972482"/>
              <a:gd name="connsiteY8" fmla="*/ 28629031 h 32718302"/>
              <a:gd name="connsiteX9" fmla="*/ 23658716 w 28972482"/>
              <a:gd name="connsiteY9" fmla="*/ 32706915 h 32718302"/>
              <a:gd name="connsiteX10" fmla="*/ 3056364 w 28972482"/>
              <a:gd name="connsiteY10" fmla="*/ 32718302 h 32718302"/>
              <a:gd name="connsiteX11" fmla="*/ 33921 w 28972482"/>
              <a:gd name="connsiteY11" fmla="*/ 31030314 h 32718302"/>
              <a:gd name="connsiteX12" fmla="*/ 47 w 28972482"/>
              <a:gd name="connsiteY12" fmla="*/ 26833939 h 32718302"/>
              <a:gd name="connsiteX13" fmla="*/ 4032319 w 28972482"/>
              <a:gd name="connsiteY13" fmla="*/ 25011182 h 32718302"/>
              <a:gd name="connsiteX14" fmla="*/ 10581902 w 28972482"/>
              <a:gd name="connsiteY14" fmla="*/ 25067623 h 32718302"/>
              <a:gd name="connsiteX15" fmla="*/ 14161679 w 28972482"/>
              <a:gd name="connsiteY15" fmla="*/ 22894661 h 32718302"/>
              <a:gd name="connsiteX16" fmla="*/ 14732423 w 28972482"/>
              <a:gd name="connsiteY16" fmla="*/ 9891848 h 32718302"/>
              <a:gd name="connsiteX0" fmla="*/ 14732423 w 28972482"/>
              <a:gd name="connsiteY0" fmla="*/ 9945297 h 32771751"/>
              <a:gd name="connsiteX1" fmla="*/ 21006539 w 28972482"/>
              <a:gd name="connsiteY1" fmla="*/ 7369161 h 32771751"/>
              <a:gd name="connsiteX2" fmla="*/ 21918692 w 28972482"/>
              <a:gd name="connsiteY2" fmla="*/ 1174174 h 32771751"/>
              <a:gd name="connsiteX3" fmla="*/ 25608799 w 28972482"/>
              <a:gd name="connsiteY3" fmla="*/ 64121 h 32771751"/>
              <a:gd name="connsiteX4" fmla="*/ 27912170 w 28972482"/>
              <a:gd name="connsiteY4" fmla="*/ 82748 h 32771751"/>
              <a:gd name="connsiteX5" fmla="*/ 28881497 w 28972482"/>
              <a:gd name="connsiteY5" fmla="*/ 2977032 h 32771751"/>
              <a:gd name="connsiteX6" fmla="*/ 28950875 w 28972482"/>
              <a:gd name="connsiteY6" fmla="*/ 22310340 h 32771751"/>
              <a:gd name="connsiteX7" fmla="*/ 27333763 w 28972482"/>
              <a:gd name="connsiteY7" fmla="*/ 24654872 h 32771751"/>
              <a:gd name="connsiteX8" fmla="*/ 24999359 w 28972482"/>
              <a:gd name="connsiteY8" fmla="*/ 28682480 h 32771751"/>
              <a:gd name="connsiteX9" fmla="*/ 23658716 w 28972482"/>
              <a:gd name="connsiteY9" fmla="*/ 32760364 h 32771751"/>
              <a:gd name="connsiteX10" fmla="*/ 3056364 w 28972482"/>
              <a:gd name="connsiteY10" fmla="*/ 32771751 h 32771751"/>
              <a:gd name="connsiteX11" fmla="*/ 33921 w 28972482"/>
              <a:gd name="connsiteY11" fmla="*/ 31083763 h 32771751"/>
              <a:gd name="connsiteX12" fmla="*/ 47 w 28972482"/>
              <a:gd name="connsiteY12" fmla="*/ 26887388 h 32771751"/>
              <a:gd name="connsiteX13" fmla="*/ 4032319 w 28972482"/>
              <a:gd name="connsiteY13" fmla="*/ 25064631 h 32771751"/>
              <a:gd name="connsiteX14" fmla="*/ 10581902 w 28972482"/>
              <a:gd name="connsiteY14" fmla="*/ 25121072 h 32771751"/>
              <a:gd name="connsiteX15" fmla="*/ 14161679 w 28972482"/>
              <a:gd name="connsiteY15" fmla="*/ 22948110 h 32771751"/>
              <a:gd name="connsiteX16" fmla="*/ 14732423 w 28972482"/>
              <a:gd name="connsiteY16" fmla="*/ 9945297 h 32771751"/>
              <a:gd name="connsiteX0" fmla="*/ 14732423 w 28972482"/>
              <a:gd name="connsiteY0" fmla="*/ 9902982 h 32729436"/>
              <a:gd name="connsiteX1" fmla="*/ 21006539 w 28972482"/>
              <a:gd name="connsiteY1" fmla="*/ 7326846 h 32729436"/>
              <a:gd name="connsiteX2" fmla="*/ 21918692 w 28972482"/>
              <a:gd name="connsiteY2" fmla="*/ 1131859 h 32729436"/>
              <a:gd name="connsiteX3" fmla="*/ 25608799 w 28972482"/>
              <a:gd name="connsiteY3" fmla="*/ 21806 h 32729436"/>
              <a:gd name="connsiteX4" fmla="*/ 27912170 w 28972482"/>
              <a:gd name="connsiteY4" fmla="*/ 40433 h 32729436"/>
              <a:gd name="connsiteX5" fmla="*/ 28881497 w 28972482"/>
              <a:gd name="connsiteY5" fmla="*/ 2934717 h 32729436"/>
              <a:gd name="connsiteX6" fmla="*/ 28950875 w 28972482"/>
              <a:gd name="connsiteY6" fmla="*/ 22268025 h 32729436"/>
              <a:gd name="connsiteX7" fmla="*/ 27333763 w 28972482"/>
              <a:gd name="connsiteY7" fmla="*/ 24612557 h 32729436"/>
              <a:gd name="connsiteX8" fmla="*/ 24999359 w 28972482"/>
              <a:gd name="connsiteY8" fmla="*/ 28640165 h 32729436"/>
              <a:gd name="connsiteX9" fmla="*/ 23658716 w 28972482"/>
              <a:gd name="connsiteY9" fmla="*/ 32718049 h 32729436"/>
              <a:gd name="connsiteX10" fmla="*/ 3056364 w 28972482"/>
              <a:gd name="connsiteY10" fmla="*/ 32729436 h 32729436"/>
              <a:gd name="connsiteX11" fmla="*/ 33921 w 28972482"/>
              <a:gd name="connsiteY11" fmla="*/ 31041448 h 32729436"/>
              <a:gd name="connsiteX12" fmla="*/ 47 w 28972482"/>
              <a:gd name="connsiteY12" fmla="*/ 26845073 h 32729436"/>
              <a:gd name="connsiteX13" fmla="*/ 4032319 w 28972482"/>
              <a:gd name="connsiteY13" fmla="*/ 25022316 h 32729436"/>
              <a:gd name="connsiteX14" fmla="*/ 10581902 w 28972482"/>
              <a:gd name="connsiteY14" fmla="*/ 25078757 h 32729436"/>
              <a:gd name="connsiteX15" fmla="*/ 14161679 w 28972482"/>
              <a:gd name="connsiteY15" fmla="*/ 22905795 h 32729436"/>
              <a:gd name="connsiteX16" fmla="*/ 14732423 w 28972482"/>
              <a:gd name="connsiteY16" fmla="*/ 9902982 h 32729436"/>
              <a:gd name="connsiteX0" fmla="*/ 14732423 w 28972482"/>
              <a:gd name="connsiteY0" fmla="*/ 9902982 h 32729436"/>
              <a:gd name="connsiteX1" fmla="*/ 21006539 w 28972482"/>
              <a:gd name="connsiteY1" fmla="*/ 7326846 h 32729436"/>
              <a:gd name="connsiteX2" fmla="*/ 21918692 w 28972482"/>
              <a:gd name="connsiteY2" fmla="*/ 1131859 h 32729436"/>
              <a:gd name="connsiteX3" fmla="*/ 24410940 w 28972482"/>
              <a:gd name="connsiteY3" fmla="*/ 21806 h 32729436"/>
              <a:gd name="connsiteX4" fmla="*/ 27912170 w 28972482"/>
              <a:gd name="connsiteY4" fmla="*/ 40433 h 32729436"/>
              <a:gd name="connsiteX5" fmla="*/ 28881497 w 28972482"/>
              <a:gd name="connsiteY5" fmla="*/ 2934717 h 32729436"/>
              <a:gd name="connsiteX6" fmla="*/ 28950875 w 28972482"/>
              <a:gd name="connsiteY6" fmla="*/ 22268025 h 32729436"/>
              <a:gd name="connsiteX7" fmla="*/ 27333763 w 28972482"/>
              <a:gd name="connsiteY7" fmla="*/ 24612557 h 32729436"/>
              <a:gd name="connsiteX8" fmla="*/ 24999359 w 28972482"/>
              <a:gd name="connsiteY8" fmla="*/ 28640165 h 32729436"/>
              <a:gd name="connsiteX9" fmla="*/ 23658716 w 28972482"/>
              <a:gd name="connsiteY9" fmla="*/ 32718049 h 32729436"/>
              <a:gd name="connsiteX10" fmla="*/ 3056364 w 28972482"/>
              <a:gd name="connsiteY10" fmla="*/ 32729436 h 32729436"/>
              <a:gd name="connsiteX11" fmla="*/ 33921 w 28972482"/>
              <a:gd name="connsiteY11" fmla="*/ 31041448 h 32729436"/>
              <a:gd name="connsiteX12" fmla="*/ 47 w 28972482"/>
              <a:gd name="connsiteY12" fmla="*/ 26845073 h 32729436"/>
              <a:gd name="connsiteX13" fmla="*/ 4032319 w 28972482"/>
              <a:gd name="connsiteY13" fmla="*/ 25022316 h 32729436"/>
              <a:gd name="connsiteX14" fmla="*/ 10581902 w 28972482"/>
              <a:gd name="connsiteY14" fmla="*/ 25078757 h 32729436"/>
              <a:gd name="connsiteX15" fmla="*/ 14161679 w 28972482"/>
              <a:gd name="connsiteY15" fmla="*/ 22905795 h 32729436"/>
              <a:gd name="connsiteX16" fmla="*/ 14732423 w 28972482"/>
              <a:gd name="connsiteY16" fmla="*/ 9902982 h 32729436"/>
              <a:gd name="connsiteX0" fmla="*/ 14732423 w 28972482"/>
              <a:gd name="connsiteY0" fmla="*/ 9895524 h 32721978"/>
              <a:gd name="connsiteX1" fmla="*/ 21006539 w 28972482"/>
              <a:gd name="connsiteY1" fmla="*/ 7319388 h 32721978"/>
              <a:gd name="connsiteX2" fmla="*/ 21918692 w 28972482"/>
              <a:gd name="connsiteY2" fmla="*/ 1124401 h 32721978"/>
              <a:gd name="connsiteX3" fmla="*/ 24410940 w 28972482"/>
              <a:gd name="connsiteY3" fmla="*/ 14348 h 32721978"/>
              <a:gd name="connsiteX4" fmla="*/ 27912170 w 28972482"/>
              <a:gd name="connsiteY4" fmla="*/ 32975 h 32721978"/>
              <a:gd name="connsiteX5" fmla="*/ 28881497 w 28972482"/>
              <a:gd name="connsiteY5" fmla="*/ 2927259 h 32721978"/>
              <a:gd name="connsiteX6" fmla="*/ 28950875 w 28972482"/>
              <a:gd name="connsiteY6" fmla="*/ 22260567 h 32721978"/>
              <a:gd name="connsiteX7" fmla="*/ 27333763 w 28972482"/>
              <a:gd name="connsiteY7" fmla="*/ 24605099 h 32721978"/>
              <a:gd name="connsiteX8" fmla="*/ 24999359 w 28972482"/>
              <a:gd name="connsiteY8" fmla="*/ 28632707 h 32721978"/>
              <a:gd name="connsiteX9" fmla="*/ 23658716 w 28972482"/>
              <a:gd name="connsiteY9" fmla="*/ 32710591 h 32721978"/>
              <a:gd name="connsiteX10" fmla="*/ 3056364 w 28972482"/>
              <a:gd name="connsiteY10" fmla="*/ 32721978 h 32721978"/>
              <a:gd name="connsiteX11" fmla="*/ 33921 w 28972482"/>
              <a:gd name="connsiteY11" fmla="*/ 31033990 h 32721978"/>
              <a:gd name="connsiteX12" fmla="*/ 47 w 28972482"/>
              <a:gd name="connsiteY12" fmla="*/ 26837615 h 32721978"/>
              <a:gd name="connsiteX13" fmla="*/ 4032319 w 28972482"/>
              <a:gd name="connsiteY13" fmla="*/ 25014858 h 32721978"/>
              <a:gd name="connsiteX14" fmla="*/ 10581902 w 28972482"/>
              <a:gd name="connsiteY14" fmla="*/ 25071299 h 32721978"/>
              <a:gd name="connsiteX15" fmla="*/ 14161679 w 28972482"/>
              <a:gd name="connsiteY15" fmla="*/ 22898337 h 32721978"/>
              <a:gd name="connsiteX16" fmla="*/ 14732423 w 28972482"/>
              <a:gd name="connsiteY16" fmla="*/ 9895524 h 32721978"/>
              <a:gd name="connsiteX0" fmla="*/ 14711968 w 28952027"/>
              <a:gd name="connsiteY0" fmla="*/ 9895524 h 32721978"/>
              <a:gd name="connsiteX1" fmla="*/ 20986084 w 28952027"/>
              <a:gd name="connsiteY1" fmla="*/ 7319388 h 32721978"/>
              <a:gd name="connsiteX2" fmla="*/ 21898237 w 28952027"/>
              <a:gd name="connsiteY2" fmla="*/ 1124401 h 32721978"/>
              <a:gd name="connsiteX3" fmla="*/ 24390485 w 28952027"/>
              <a:gd name="connsiteY3" fmla="*/ 14348 h 32721978"/>
              <a:gd name="connsiteX4" fmla="*/ 27891715 w 28952027"/>
              <a:gd name="connsiteY4" fmla="*/ 32975 h 32721978"/>
              <a:gd name="connsiteX5" fmla="*/ 28861042 w 28952027"/>
              <a:gd name="connsiteY5" fmla="*/ 2927259 h 32721978"/>
              <a:gd name="connsiteX6" fmla="*/ 28930420 w 28952027"/>
              <a:gd name="connsiteY6" fmla="*/ 22260567 h 32721978"/>
              <a:gd name="connsiteX7" fmla="*/ 27313308 w 28952027"/>
              <a:gd name="connsiteY7" fmla="*/ 24605099 h 32721978"/>
              <a:gd name="connsiteX8" fmla="*/ 24978904 w 28952027"/>
              <a:gd name="connsiteY8" fmla="*/ 28632707 h 32721978"/>
              <a:gd name="connsiteX9" fmla="*/ 23638261 w 28952027"/>
              <a:gd name="connsiteY9" fmla="*/ 32710591 h 32721978"/>
              <a:gd name="connsiteX10" fmla="*/ 3035909 w 28952027"/>
              <a:gd name="connsiteY10" fmla="*/ 32721978 h 32721978"/>
              <a:gd name="connsiteX11" fmla="*/ 13466 w 28952027"/>
              <a:gd name="connsiteY11" fmla="*/ 31033990 h 32721978"/>
              <a:gd name="connsiteX12" fmla="*/ 17025 w 28952027"/>
              <a:gd name="connsiteY12" fmla="*/ 26819390 h 32721978"/>
              <a:gd name="connsiteX13" fmla="*/ 4011864 w 28952027"/>
              <a:gd name="connsiteY13" fmla="*/ 25014858 h 32721978"/>
              <a:gd name="connsiteX14" fmla="*/ 10561447 w 28952027"/>
              <a:gd name="connsiteY14" fmla="*/ 25071299 h 32721978"/>
              <a:gd name="connsiteX15" fmla="*/ 14141224 w 28952027"/>
              <a:gd name="connsiteY15" fmla="*/ 22898337 h 32721978"/>
              <a:gd name="connsiteX16" fmla="*/ 14711968 w 28952027"/>
              <a:gd name="connsiteY16" fmla="*/ 9895524 h 32721978"/>
              <a:gd name="connsiteX0" fmla="*/ 14695233 w 28935292"/>
              <a:gd name="connsiteY0" fmla="*/ 9895524 h 32721978"/>
              <a:gd name="connsiteX1" fmla="*/ 20969349 w 28935292"/>
              <a:gd name="connsiteY1" fmla="*/ 7319388 h 32721978"/>
              <a:gd name="connsiteX2" fmla="*/ 21881502 w 28935292"/>
              <a:gd name="connsiteY2" fmla="*/ 1124401 h 32721978"/>
              <a:gd name="connsiteX3" fmla="*/ 24373750 w 28935292"/>
              <a:gd name="connsiteY3" fmla="*/ 14348 h 32721978"/>
              <a:gd name="connsiteX4" fmla="*/ 27874980 w 28935292"/>
              <a:gd name="connsiteY4" fmla="*/ 32975 h 32721978"/>
              <a:gd name="connsiteX5" fmla="*/ 28844307 w 28935292"/>
              <a:gd name="connsiteY5" fmla="*/ 2927259 h 32721978"/>
              <a:gd name="connsiteX6" fmla="*/ 28913685 w 28935292"/>
              <a:gd name="connsiteY6" fmla="*/ 22260567 h 32721978"/>
              <a:gd name="connsiteX7" fmla="*/ 27296573 w 28935292"/>
              <a:gd name="connsiteY7" fmla="*/ 24605099 h 32721978"/>
              <a:gd name="connsiteX8" fmla="*/ 24962169 w 28935292"/>
              <a:gd name="connsiteY8" fmla="*/ 28632707 h 32721978"/>
              <a:gd name="connsiteX9" fmla="*/ 23621526 w 28935292"/>
              <a:gd name="connsiteY9" fmla="*/ 32710591 h 32721978"/>
              <a:gd name="connsiteX10" fmla="*/ 3019174 w 28935292"/>
              <a:gd name="connsiteY10" fmla="*/ 32721978 h 32721978"/>
              <a:gd name="connsiteX11" fmla="*/ 24806 w 28935292"/>
              <a:gd name="connsiteY11" fmla="*/ 31033989 h 32721978"/>
              <a:gd name="connsiteX12" fmla="*/ 290 w 28935292"/>
              <a:gd name="connsiteY12" fmla="*/ 26819390 h 32721978"/>
              <a:gd name="connsiteX13" fmla="*/ 3995129 w 28935292"/>
              <a:gd name="connsiteY13" fmla="*/ 25014858 h 32721978"/>
              <a:gd name="connsiteX14" fmla="*/ 10544712 w 28935292"/>
              <a:gd name="connsiteY14" fmla="*/ 25071299 h 32721978"/>
              <a:gd name="connsiteX15" fmla="*/ 14124489 w 28935292"/>
              <a:gd name="connsiteY15" fmla="*/ 22898337 h 32721978"/>
              <a:gd name="connsiteX16" fmla="*/ 14695233 w 28935292"/>
              <a:gd name="connsiteY16" fmla="*/ 9895524 h 32721978"/>
              <a:gd name="connsiteX0" fmla="*/ 14699191 w 28939250"/>
              <a:gd name="connsiteY0" fmla="*/ 9895524 h 32721978"/>
              <a:gd name="connsiteX1" fmla="*/ 20973307 w 28939250"/>
              <a:gd name="connsiteY1" fmla="*/ 7319388 h 32721978"/>
              <a:gd name="connsiteX2" fmla="*/ 21885460 w 28939250"/>
              <a:gd name="connsiteY2" fmla="*/ 1124401 h 32721978"/>
              <a:gd name="connsiteX3" fmla="*/ 24377708 w 28939250"/>
              <a:gd name="connsiteY3" fmla="*/ 14348 h 32721978"/>
              <a:gd name="connsiteX4" fmla="*/ 27878938 w 28939250"/>
              <a:gd name="connsiteY4" fmla="*/ 32975 h 32721978"/>
              <a:gd name="connsiteX5" fmla="*/ 28848265 w 28939250"/>
              <a:gd name="connsiteY5" fmla="*/ 2927259 h 32721978"/>
              <a:gd name="connsiteX6" fmla="*/ 28917643 w 28939250"/>
              <a:gd name="connsiteY6" fmla="*/ 22260567 h 32721978"/>
              <a:gd name="connsiteX7" fmla="*/ 27300531 w 28939250"/>
              <a:gd name="connsiteY7" fmla="*/ 24605099 h 32721978"/>
              <a:gd name="connsiteX8" fmla="*/ 24966127 w 28939250"/>
              <a:gd name="connsiteY8" fmla="*/ 28632707 h 32721978"/>
              <a:gd name="connsiteX9" fmla="*/ 23625484 w 28939250"/>
              <a:gd name="connsiteY9" fmla="*/ 32710591 h 32721978"/>
              <a:gd name="connsiteX10" fmla="*/ 3023132 w 28939250"/>
              <a:gd name="connsiteY10" fmla="*/ 32721978 h 32721978"/>
              <a:gd name="connsiteX11" fmla="*/ 19406 w 28939250"/>
              <a:gd name="connsiteY11" fmla="*/ 31033987 h 32721978"/>
              <a:gd name="connsiteX12" fmla="*/ 4248 w 28939250"/>
              <a:gd name="connsiteY12" fmla="*/ 26819390 h 32721978"/>
              <a:gd name="connsiteX13" fmla="*/ 3999087 w 28939250"/>
              <a:gd name="connsiteY13" fmla="*/ 25014858 h 32721978"/>
              <a:gd name="connsiteX14" fmla="*/ 10548670 w 28939250"/>
              <a:gd name="connsiteY14" fmla="*/ 25071299 h 32721978"/>
              <a:gd name="connsiteX15" fmla="*/ 14128447 w 28939250"/>
              <a:gd name="connsiteY15" fmla="*/ 22898337 h 32721978"/>
              <a:gd name="connsiteX16" fmla="*/ 14699191 w 28939250"/>
              <a:gd name="connsiteY16" fmla="*/ 9895524 h 32721978"/>
              <a:gd name="connsiteX0" fmla="*/ 14699191 w 28939250"/>
              <a:gd name="connsiteY0" fmla="*/ 9895524 h 32721978"/>
              <a:gd name="connsiteX1" fmla="*/ 20973307 w 28939250"/>
              <a:gd name="connsiteY1" fmla="*/ 7319388 h 32721978"/>
              <a:gd name="connsiteX2" fmla="*/ 21885460 w 28939250"/>
              <a:gd name="connsiteY2" fmla="*/ 1124401 h 32721978"/>
              <a:gd name="connsiteX3" fmla="*/ 24377708 w 28939250"/>
              <a:gd name="connsiteY3" fmla="*/ 14348 h 32721978"/>
              <a:gd name="connsiteX4" fmla="*/ 27878938 w 28939250"/>
              <a:gd name="connsiteY4" fmla="*/ 32975 h 32721978"/>
              <a:gd name="connsiteX5" fmla="*/ 28848265 w 28939250"/>
              <a:gd name="connsiteY5" fmla="*/ 2927259 h 32721978"/>
              <a:gd name="connsiteX6" fmla="*/ 28917643 w 28939250"/>
              <a:gd name="connsiteY6" fmla="*/ 22260567 h 32721978"/>
              <a:gd name="connsiteX7" fmla="*/ 27300531 w 28939250"/>
              <a:gd name="connsiteY7" fmla="*/ 24605099 h 32721978"/>
              <a:gd name="connsiteX8" fmla="*/ 24966127 w 28939250"/>
              <a:gd name="connsiteY8" fmla="*/ 28632707 h 32721978"/>
              <a:gd name="connsiteX9" fmla="*/ 23625484 w 28939250"/>
              <a:gd name="connsiteY9" fmla="*/ 32710591 h 32721978"/>
              <a:gd name="connsiteX10" fmla="*/ 3023132 w 28939250"/>
              <a:gd name="connsiteY10" fmla="*/ 32721978 h 32721978"/>
              <a:gd name="connsiteX11" fmla="*/ 19406 w 28939250"/>
              <a:gd name="connsiteY11" fmla="*/ 31033987 h 32721978"/>
              <a:gd name="connsiteX12" fmla="*/ 4248 w 28939250"/>
              <a:gd name="connsiteY12" fmla="*/ 26309075 h 32721978"/>
              <a:gd name="connsiteX13" fmla="*/ 3999087 w 28939250"/>
              <a:gd name="connsiteY13" fmla="*/ 25014858 h 32721978"/>
              <a:gd name="connsiteX14" fmla="*/ 10548670 w 28939250"/>
              <a:gd name="connsiteY14" fmla="*/ 25071299 h 32721978"/>
              <a:gd name="connsiteX15" fmla="*/ 14128447 w 28939250"/>
              <a:gd name="connsiteY15" fmla="*/ 22898337 h 32721978"/>
              <a:gd name="connsiteX16" fmla="*/ 14699191 w 28939250"/>
              <a:gd name="connsiteY16" fmla="*/ 9895524 h 32721978"/>
              <a:gd name="connsiteX0" fmla="*/ 14699191 w 28939250"/>
              <a:gd name="connsiteY0" fmla="*/ 9895524 h 32721978"/>
              <a:gd name="connsiteX1" fmla="*/ 20973307 w 28939250"/>
              <a:gd name="connsiteY1" fmla="*/ 7319388 h 32721978"/>
              <a:gd name="connsiteX2" fmla="*/ 21885460 w 28939250"/>
              <a:gd name="connsiteY2" fmla="*/ 1124401 h 32721978"/>
              <a:gd name="connsiteX3" fmla="*/ 24377708 w 28939250"/>
              <a:gd name="connsiteY3" fmla="*/ 14348 h 32721978"/>
              <a:gd name="connsiteX4" fmla="*/ 27878938 w 28939250"/>
              <a:gd name="connsiteY4" fmla="*/ 32975 h 32721978"/>
              <a:gd name="connsiteX5" fmla="*/ 28848265 w 28939250"/>
              <a:gd name="connsiteY5" fmla="*/ 2927259 h 32721978"/>
              <a:gd name="connsiteX6" fmla="*/ 28917643 w 28939250"/>
              <a:gd name="connsiteY6" fmla="*/ 22260567 h 32721978"/>
              <a:gd name="connsiteX7" fmla="*/ 27300531 w 28939250"/>
              <a:gd name="connsiteY7" fmla="*/ 24605099 h 32721978"/>
              <a:gd name="connsiteX8" fmla="*/ 24966127 w 28939250"/>
              <a:gd name="connsiteY8" fmla="*/ 28632707 h 32721978"/>
              <a:gd name="connsiteX9" fmla="*/ 23625484 w 28939250"/>
              <a:gd name="connsiteY9" fmla="*/ 32710591 h 32721978"/>
              <a:gd name="connsiteX10" fmla="*/ 3023132 w 28939250"/>
              <a:gd name="connsiteY10" fmla="*/ 32721978 h 32721978"/>
              <a:gd name="connsiteX11" fmla="*/ 19406 w 28939250"/>
              <a:gd name="connsiteY11" fmla="*/ 31033987 h 32721978"/>
              <a:gd name="connsiteX12" fmla="*/ 4248 w 28939250"/>
              <a:gd name="connsiteY12" fmla="*/ 26309075 h 32721978"/>
              <a:gd name="connsiteX13" fmla="*/ 3999087 w 28939250"/>
              <a:gd name="connsiteY13" fmla="*/ 25014858 h 32721978"/>
              <a:gd name="connsiteX14" fmla="*/ 10548670 w 28939250"/>
              <a:gd name="connsiteY14" fmla="*/ 25071299 h 32721978"/>
              <a:gd name="connsiteX15" fmla="*/ 14128447 w 28939250"/>
              <a:gd name="connsiteY15" fmla="*/ 22898337 h 32721978"/>
              <a:gd name="connsiteX16" fmla="*/ 14699191 w 28939250"/>
              <a:gd name="connsiteY16" fmla="*/ 9895524 h 32721978"/>
              <a:gd name="connsiteX0" fmla="*/ 14699191 w 28939250"/>
              <a:gd name="connsiteY0" fmla="*/ 9895524 h 32721978"/>
              <a:gd name="connsiteX1" fmla="*/ 20973307 w 28939250"/>
              <a:gd name="connsiteY1" fmla="*/ 7319388 h 32721978"/>
              <a:gd name="connsiteX2" fmla="*/ 21885460 w 28939250"/>
              <a:gd name="connsiteY2" fmla="*/ 1124401 h 32721978"/>
              <a:gd name="connsiteX3" fmla="*/ 24377708 w 28939250"/>
              <a:gd name="connsiteY3" fmla="*/ 14348 h 32721978"/>
              <a:gd name="connsiteX4" fmla="*/ 27878938 w 28939250"/>
              <a:gd name="connsiteY4" fmla="*/ 32975 h 32721978"/>
              <a:gd name="connsiteX5" fmla="*/ 28848265 w 28939250"/>
              <a:gd name="connsiteY5" fmla="*/ 2927259 h 32721978"/>
              <a:gd name="connsiteX6" fmla="*/ 28917643 w 28939250"/>
              <a:gd name="connsiteY6" fmla="*/ 22260567 h 32721978"/>
              <a:gd name="connsiteX7" fmla="*/ 27300531 w 28939250"/>
              <a:gd name="connsiteY7" fmla="*/ 24605099 h 32721978"/>
              <a:gd name="connsiteX8" fmla="*/ 24966127 w 28939250"/>
              <a:gd name="connsiteY8" fmla="*/ 28632707 h 32721978"/>
              <a:gd name="connsiteX9" fmla="*/ 23625484 w 28939250"/>
              <a:gd name="connsiteY9" fmla="*/ 32710591 h 32721978"/>
              <a:gd name="connsiteX10" fmla="*/ 3023132 w 28939250"/>
              <a:gd name="connsiteY10" fmla="*/ 32721978 h 32721978"/>
              <a:gd name="connsiteX11" fmla="*/ 19406 w 28939250"/>
              <a:gd name="connsiteY11" fmla="*/ 31033987 h 32721978"/>
              <a:gd name="connsiteX12" fmla="*/ 4248 w 28939250"/>
              <a:gd name="connsiteY12" fmla="*/ 26309075 h 32721978"/>
              <a:gd name="connsiteX13" fmla="*/ 2529838 w 28939250"/>
              <a:gd name="connsiteY13" fmla="*/ 25023971 h 32721978"/>
              <a:gd name="connsiteX14" fmla="*/ 10548670 w 28939250"/>
              <a:gd name="connsiteY14" fmla="*/ 25071299 h 32721978"/>
              <a:gd name="connsiteX15" fmla="*/ 14128447 w 28939250"/>
              <a:gd name="connsiteY15" fmla="*/ 22898337 h 32721978"/>
              <a:gd name="connsiteX16" fmla="*/ 14699191 w 28939250"/>
              <a:gd name="connsiteY16" fmla="*/ 9895524 h 32721978"/>
              <a:gd name="connsiteX0" fmla="*/ 14699191 w 28939250"/>
              <a:gd name="connsiteY0" fmla="*/ 9895524 h 32721978"/>
              <a:gd name="connsiteX1" fmla="*/ 20973307 w 28939250"/>
              <a:gd name="connsiteY1" fmla="*/ 7319388 h 32721978"/>
              <a:gd name="connsiteX2" fmla="*/ 21885460 w 28939250"/>
              <a:gd name="connsiteY2" fmla="*/ 1124401 h 32721978"/>
              <a:gd name="connsiteX3" fmla="*/ 24377708 w 28939250"/>
              <a:gd name="connsiteY3" fmla="*/ 14348 h 32721978"/>
              <a:gd name="connsiteX4" fmla="*/ 27878938 w 28939250"/>
              <a:gd name="connsiteY4" fmla="*/ 32975 h 32721978"/>
              <a:gd name="connsiteX5" fmla="*/ 28848265 w 28939250"/>
              <a:gd name="connsiteY5" fmla="*/ 2927259 h 32721978"/>
              <a:gd name="connsiteX6" fmla="*/ 28917643 w 28939250"/>
              <a:gd name="connsiteY6" fmla="*/ 22260567 h 32721978"/>
              <a:gd name="connsiteX7" fmla="*/ 27300531 w 28939250"/>
              <a:gd name="connsiteY7" fmla="*/ 24605099 h 32721978"/>
              <a:gd name="connsiteX8" fmla="*/ 24966127 w 28939250"/>
              <a:gd name="connsiteY8" fmla="*/ 28632707 h 32721978"/>
              <a:gd name="connsiteX9" fmla="*/ 23625484 w 28939250"/>
              <a:gd name="connsiteY9" fmla="*/ 32710591 h 32721978"/>
              <a:gd name="connsiteX10" fmla="*/ 3023132 w 28939250"/>
              <a:gd name="connsiteY10" fmla="*/ 32721978 h 32721978"/>
              <a:gd name="connsiteX11" fmla="*/ 19406 w 28939250"/>
              <a:gd name="connsiteY11" fmla="*/ 31033987 h 32721978"/>
              <a:gd name="connsiteX12" fmla="*/ 4248 w 28939250"/>
              <a:gd name="connsiteY12" fmla="*/ 26309075 h 32721978"/>
              <a:gd name="connsiteX13" fmla="*/ 2511122 w 28939250"/>
              <a:gd name="connsiteY13" fmla="*/ 25096874 h 32721978"/>
              <a:gd name="connsiteX14" fmla="*/ 10548670 w 28939250"/>
              <a:gd name="connsiteY14" fmla="*/ 25071299 h 32721978"/>
              <a:gd name="connsiteX15" fmla="*/ 14128447 w 28939250"/>
              <a:gd name="connsiteY15" fmla="*/ 22898337 h 32721978"/>
              <a:gd name="connsiteX16" fmla="*/ 14699191 w 28939250"/>
              <a:gd name="connsiteY16" fmla="*/ 9895524 h 32721978"/>
              <a:gd name="connsiteX0" fmla="*/ 14699919 w 28939978"/>
              <a:gd name="connsiteY0" fmla="*/ 9895524 h 32721978"/>
              <a:gd name="connsiteX1" fmla="*/ 20974035 w 28939978"/>
              <a:gd name="connsiteY1" fmla="*/ 7319388 h 32721978"/>
              <a:gd name="connsiteX2" fmla="*/ 21886188 w 28939978"/>
              <a:gd name="connsiteY2" fmla="*/ 1124401 h 32721978"/>
              <a:gd name="connsiteX3" fmla="*/ 24378436 w 28939978"/>
              <a:gd name="connsiteY3" fmla="*/ 14348 h 32721978"/>
              <a:gd name="connsiteX4" fmla="*/ 27879666 w 28939978"/>
              <a:gd name="connsiteY4" fmla="*/ 32975 h 32721978"/>
              <a:gd name="connsiteX5" fmla="*/ 28848993 w 28939978"/>
              <a:gd name="connsiteY5" fmla="*/ 2927259 h 32721978"/>
              <a:gd name="connsiteX6" fmla="*/ 28918371 w 28939978"/>
              <a:gd name="connsiteY6" fmla="*/ 22260567 h 32721978"/>
              <a:gd name="connsiteX7" fmla="*/ 27301259 w 28939978"/>
              <a:gd name="connsiteY7" fmla="*/ 24605099 h 32721978"/>
              <a:gd name="connsiteX8" fmla="*/ 24966855 w 28939978"/>
              <a:gd name="connsiteY8" fmla="*/ 28632707 h 32721978"/>
              <a:gd name="connsiteX9" fmla="*/ 23626212 w 28939978"/>
              <a:gd name="connsiteY9" fmla="*/ 32710591 h 32721978"/>
              <a:gd name="connsiteX10" fmla="*/ 3023860 w 28939978"/>
              <a:gd name="connsiteY10" fmla="*/ 32721978 h 32721978"/>
              <a:gd name="connsiteX11" fmla="*/ 20134 w 28939978"/>
              <a:gd name="connsiteY11" fmla="*/ 31033987 h 32721978"/>
              <a:gd name="connsiteX12" fmla="*/ 4976 w 28939978"/>
              <a:gd name="connsiteY12" fmla="*/ 26309075 h 32721978"/>
              <a:gd name="connsiteX13" fmla="*/ 1922279 w 28939978"/>
              <a:gd name="connsiteY13" fmla="*/ 25096874 h 32721978"/>
              <a:gd name="connsiteX14" fmla="*/ 10549398 w 28939978"/>
              <a:gd name="connsiteY14" fmla="*/ 25071299 h 32721978"/>
              <a:gd name="connsiteX15" fmla="*/ 14129175 w 28939978"/>
              <a:gd name="connsiteY15" fmla="*/ 22898337 h 32721978"/>
              <a:gd name="connsiteX16" fmla="*/ 14699919 w 28939978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2 w 28939251"/>
              <a:gd name="connsiteY13" fmla="*/ 25096874 h 32721978"/>
              <a:gd name="connsiteX14" fmla="*/ 10548671 w 28939251"/>
              <a:gd name="connsiteY14" fmla="*/ 25071299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2 w 28939251"/>
              <a:gd name="connsiteY13" fmla="*/ 25096874 h 32721978"/>
              <a:gd name="connsiteX14" fmla="*/ 10548671 w 28939251"/>
              <a:gd name="connsiteY14" fmla="*/ 25071299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2 w 28939251"/>
              <a:gd name="connsiteY13" fmla="*/ 25096874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699192 w 28939251"/>
              <a:gd name="connsiteY16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225049 w 28939251"/>
              <a:gd name="connsiteY16" fmla="*/ 13912224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225049 w 28939251"/>
              <a:gd name="connsiteY16" fmla="*/ 13912224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225049 w 28939251"/>
              <a:gd name="connsiteY16" fmla="*/ 13912224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225049 w 28939251"/>
              <a:gd name="connsiteY16" fmla="*/ 14245492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225049 w 28939251"/>
              <a:gd name="connsiteY16" fmla="*/ 14245492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68007 w 28939251"/>
              <a:gd name="connsiteY16" fmla="*/ 14231606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99192 w 28939251"/>
              <a:gd name="connsiteY17" fmla="*/ 9895524 h 32721978"/>
              <a:gd name="connsiteX0" fmla="*/ 14699192 w 28939251"/>
              <a:gd name="connsiteY0" fmla="*/ 9895524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99192 w 28939251"/>
              <a:gd name="connsiteY17" fmla="*/ 9895524 h 32721978"/>
              <a:gd name="connsiteX0" fmla="*/ 16159082 w 28939251"/>
              <a:gd name="connsiteY0" fmla="*/ 9421660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6159082 w 28939251"/>
              <a:gd name="connsiteY17" fmla="*/ 9421660 h 32721978"/>
              <a:gd name="connsiteX0" fmla="*/ 16159082 w 28939251"/>
              <a:gd name="connsiteY0" fmla="*/ 9421660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6159082 w 28939251"/>
              <a:gd name="connsiteY17" fmla="*/ 9421660 h 32721978"/>
              <a:gd name="connsiteX0" fmla="*/ 16159082 w 28939251"/>
              <a:gd name="connsiteY0" fmla="*/ 9421660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6159082 w 28939251"/>
              <a:gd name="connsiteY18" fmla="*/ 9421660 h 32721978"/>
              <a:gd name="connsiteX0" fmla="*/ 16159082 w 28939251"/>
              <a:gd name="connsiteY0" fmla="*/ 9421660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6159082 w 28939251"/>
              <a:gd name="connsiteY18" fmla="*/ 9421660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4966128 w 28939251"/>
              <a:gd name="connsiteY8" fmla="*/ 28632707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7381896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7381896 w 28939251"/>
              <a:gd name="connsiteY18" fmla="*/ 9397359 h 32721978"/>
              <a:gd name="connsiteX0" fmla="*/ 1849590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8495904 w 28939251"/>
              <a:gd name="connsiteY18" fmla="*/ 9397359 h 32721978"/>
              <a:gd name="connsiteX0" fmla="*/ 18280290 w 28939251"/>
              <a:gd name="connsiteY0" fmla="*/ 9327373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8280290 w 28939251"/>
              <a:gd name="connsiteY18" fmla="*/ 9327373 h 32721978"/>
              <a:gd name="connsiteX0" fmla="*/ 18280290 w 28939251"/>
              <a:gd name="connsiteY0" fmla="*/ 9327373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8280290 w 28939251"/>
              <a:gd name="connsiteY18" fmla="*/ 9327373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125227 w 28939251"/>
              <a:gd name="connsiteY16" fmla="*/ 14231606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128448 w 28939251"/>
              <a:gd name="connsiteY15" fmla="*/ 22898337 h 32721978"/>
              <a:gd name="connsiteX16" fmla="*/ 14386051 w 28939251"/>
              <a:gd name="connsiteY16" fmla="*/ 14231606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505194 w 28939251"/>
              <a:gd name="connsiteY15" fmla="*/ 22926555 h 32721978"/>
              <a:gd name="connsiteX16" fmla="*/ 14386051 w 28939251"/>
              <a:gd name="connsiteY16" fmla="*/ 14231606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386051 w 28939251"/>
              <a:gd name="connsiteY16" fmla="*/ 14231606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667116 w 28939251"/>
              <a:gd name="connsiteY17" fmla="*/ 9930377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926557 h 32721978"/>
              <a:gd name="connsiteX16" fmla="*/ 14435962 w 28939251"/>
              <a:gd name="connsiteY16" fmla="*/ 14219455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35962 w 28939251"/>
              <a:gd name="connsiteY16" fmla="*/ 14219455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226952 w 28939251"/>
              <a:gd name="connsiteY8" fmla="*/ 28632708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713582 w 28939251"/>
              <a:gd name="connsiteY8" fmla="*/ 28650934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788448 w 28939251"/>
              <a:gd name="connsiteY8" fmla="*/ 28650934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300532 w 28939251"/>
              <a:gd name="connsiteY7" fmla="*/ 24605099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832619 w 28939251"/>
              <a:gd name="connsiteY7" fmla="*/ 24513972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7244385 w 28939251"/>
              <a:gd name="connsiteY7" fmla="*/ 24459296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982353 w 28939251"/>
              <a:gd name="connsiteY7" fmla="*/ 24459296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982353 w 28939251"/>
              <a:gd name="connsiteY7" fmla="*/ 24459296 h 32721978"/>
              <a:gd name="connsiteX8" fmla="*/ 25956897 w 28939251"/>
              <a:gd name="connsiteY8" fmla="*/ 28669159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982353 w 28939251"/>
              <a:gd name="connsiteY7" fmla="*/ 24459296 h 32721978"/>
              <a:gd name="connsiteX8" fmla="*/ 25900747 w 28939251"/>
              <a:gd name="connsiteY8" fmla="*/ 28705610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926202 w 28939251"/>
              <a:gd name="connsiteY7" fmla="*/ 24459296 h 32721978"/>
              <a:gd name="connsiteX8" fmla="*/ 25900747 w 28939251"/>
              <a:gd name="connsiteY8" fmla="*/ 28705610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6926202 w 28939251"/>
              <a:gd name="connsiteY7" fmla="*/ 24459296 h 32721978"/>
              <a:gd name="connsiteX8" fmla="*/ 25900747 w 28939251"/>
              <a:gd name="connsiteY8" fmla="*/ 28705610 h 32721978"/>
              <a:gd name="connsiteX9" fmla="*/ 23625485 w 28939251"/>
              <a:gd name="connsiteY9" fmla="*/ 32710591 h 32721978"/>
              <a:gd name="connsiteX10" fmla="*/ 3023133 w 28939251"/>
              <a:gd name="connsiteY10" fmla="*/ 32721978 h 32721978"/>
              <a:gd name="connsiteX11" fmla="*/ 19407 w 28939251"/>
              <a:gd name="connsiteY11" fmla="*/ 31033987 h 32721978"/>
              <a:gd name="connsiteX12" fmla="*/ 4249 w 28939251"/>
              <a:gd name="connsiteY12" fmla="*/ 26309075 h 32721978"/>
              <a:gd name="connsiteX13" fmla="*/ 1921553 w 28939251"/>
              <a:gd name="connsiteY13" fmla="*/ 24853867 h 32721978"/>
              <a:gd name="connsiteX14" fmla="*/ 10536194 w 28939251"/>
              <a:gd name="connsiteY14" fmla="*/ 24828294 h 32721978"/>
              <a:gd name="connsiteX15" fmla="*/ 14480238 w 28939251"/>
              <a:gd name="connsiteY15" fmla="*/ 22829354 h 32721978"/>
              <a:gd name="connsiteX16" fmla="*/ 14498351 w 28939251"/>
              <a:gd name="connsiteY16" fmla="*/ 14231606 h 32721978"/>
              <a:gd name="connsiteX17" fmla="*/ 14879237 w 28939251"/>
              <a:gd name="connsiteY17" fmla="*/ 9784573 h 32721978"/>
              <a:gd name="connsiteX18" fmla="*/ 18244354 w 28939251"/>
              <a:gd name="connsiteY18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2260567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1549772 h 32721978"/>
              <a:gd name="connsiteX7" fmla="*/ 25900747 w 28939251"/>
              <a:gd name="connsiteY7" fmla="*/ 2870561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1549772 h 32721978"/>
              <a:gd name="connsiteX7" fmla="*/ 25938180 w 28939251"/>
              <a:gd name="connsiteY7" fmla="*/ 28013040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1549772 h 32721978"/>
              <a:gd name="connsiteX7" fmla="*/ 25938180 w 28939251"/>
              <a:gd name="connsiteY7" fmla="*/ 28213521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1549772 h 32721978"/>
              <a:gd name="connsiteX7" fmla="*/ 25938180 w 28939251"/>
              <a:gd name="connsiteY7" fmla="*/ 28213521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39251"/>
              <a:gd name="connsiteY0" fmla="*/ 9397359 h 32721978"/>
              <a:gd name="connsiteX1" fmla="*/ 20973308 w 28939251"/>
              <a:gd name="connsiteY1" fmla="*/ 7319388 h 32721978"/>
              <a:gd name="connsiteX2" fmla="*/ 21885461 w 28939251"/>
              <a:gd name="connsiteY2" fmla="*/ 1124401 h 32721978"/>
              <a:gd name="connsiteX3" fmla="*/ 24377709 w 28939251"/>
              <a:gd name="connsiteY3" fmla="*/ 14348 h 32721978"/>
              <a:gd name="connsiteX4" fmla="*/ 27878939 w 28939251"/>
              <a:gd name="connsiteY4" fmla="*/ 32975 h 32721978"/>
              <a:gd name="connsiteX5" fmla="*/ 28848266 w 28939251"/>
              <a:gd name="connsiteY5" fmla="*/ 2927259 h 32721978"/>
              <a:gd name="connsiteX6" fmla="*/ 28917644 w 28939251"/>
              <a:gd name="connsiteY6" fmla="*/ 21549772 h 32721978"/>
              <a:gd name="connsiteX7" fmla="*/ 25844597 w 28939251"/>
              <a:gd name="connsiteY7" fmla="*/ 28231746 h 32721978"/>
              <a:gd name="connsiteX8" fmla="*/ 23625485 w 28939251"/>
              <a:gd name="connsiteY8" fmla="*/ 32710591 h 32721978"/>
              <a:gd name="connsiteX9" fmla="*/ 3023133 w 28939251"/>
              <a:gd name="connsiteY9" fmla="*/ 32721978 h 32721978"/>
              <a:gd name="connsiteX10" fmla="*/ 19407 w 28939251"/>
              <a:gd name="connsiteY10" fmla="*/ 31033987 h 32721978"/>
              <a:gd name="connsiteX11" fmla="*/ 4249 w 28939251"/>
              <a:gd name="connsiteY11" fmla="*/ 26309075 h 32721978"/>
              <a:gd name="connsiteX12" fmla="*/ 1921553 w 28939251"/>
              <a:gd name="connsiteY12" fmla="*/ 24853867 h 32721978"/>
              <a:gd name="connsiteX13" fmla="*/ 10536194 w 28939251"/>
              <a:gd name="connsiteY13" fmla="*/ 24828294 h 32721978"/>
              <a:gd name="connsiteX14" fmla="*/ 14480238 w 28939251"/>
              <a:gd name="connsiteY14" fmla="*/ 22829354 h 32721978"/>
              <a:gd name="connsiteX15" fmla="*/ 14498351 w 28939251"/>
              <a:gd name="connsiteY15" fmla="*/ 14231606 h 32721978"/>
              <a:gd name="connsiteX16" fmla="*/ 14879237 w 28939251"/>
              <a:gd name="connsiteY16" fmla="*/ 9784573 h 32721978"/>
              <a:gd name="connsiteX17" fmla="*/ 18244354 w 28939251"/>
              <a:gd name="connsiteY17" fmla="*/ 9397359 h 32721978"/>
              <a:gd name="connsiteX0" fmla="*/ 18244354 w 28914934"/>
              <a:gd name="connsiteY0" fmla="*/ 9397359 h 32721978"/>
              <a:gd name="connsiteX1" fmla="*/ 20973308 w 28914934"/>
              <a:gd name="connsiteY1" fmla="*/ 7319388 h 32721978"/>
              <a:gd name="connsiteX2" fmla="*/ 21885461 w 28914934"/>
              <a:gd name="connsiteY2" fmla="*/ 1124401 h 32721978"/>
              <a:gd name="connsiteX3" fmla="*/ 24377709 w 28914934"/>
              <a:gd name="connsiteY3" fmla="*/ 14348 h 32721978"/>
              <a:gd name="connsiteX4" fmla="*/ 27878939 w 28914934"/>
              <a:gd name="connsiteY4" fmla="*/ 32975 h 32721978"/>
              <a:gd name="connsiteX5" fmla="*/ 28848266 w 28914934"/>
              <a:gd name="connsiteY5" fmla="*/ 2927259 h 32721978"/>
              <a:gd name="connsiteX6" fmla="*/ 28844167 w 28914934"/>
              <a:gd name="connsiteY6" fmla="*/ 21027306 h 32721978"/>
              <a:gd name="connsiteX7" fmla="*/ 25844597 w 28914934"/>
              <a:gd name="connsiteY7" fmla="*/ 28231746 h 32721978"/>
              <a:gd name="connsiteX8" fmla="*/ 23625485 w 28914934"/>
              <a:gd name="connsiteY8" fmla="*/ 32710591 h 32721978"/>
              <a:gd name="connsiteX9" fmla="*/ 3023133 w 28914934"/>
              <a:gd name="connsiteY9" fmla="*/ 32721978 h 32721978"/>
              <a:gd name="connsiteX10" fmla="*/ 19407 w 28914934"/>
              <a:gd name="connsiteY10" fmla="*/ 31033987 h 32721978"/>
              <a:gd name="connsiteX11" fmla="*/ 4249 w 28914934"/>
              <a:gd name="connsiteY11" fmla="*/ 26309075 h 32721978"/>
              <a:gd name="connsiteX12" fmla="*/ 1921553 w 28914934"/>
              <a:gd name="connsiteY12" fmla="*/ 24853867 h 32721978"/>
              <a:gd name="connsiteX13" fmla="*/ 10536194 w 28914934"/>
              <a:gd name="connsiteY13" fmla="*/ 24828294 h 32721978"/>
              <a:gd name="connsiteX14" fmla="*/ 14480238 w 28914934"/>
              <a:gd name="connsiteY14" fmla="*/ 22829354 h 32721978"/>
              <a:gd name="connsiteX15" fmla="*/ 14498351 w 28914934"/>
              <a:gd name="connsiteY15" fmla="*/ 14231606 h 32721978"/>
              <a:gd name="connsiteX16" fmla="*/ 14879237 w 28914934"/>
              <a:gd name="connsiteY16" fmla="*/ 9784573 h 32721978"/>
              <a:gd name="connsiteX17" fmla="*/ 18244354 w 28914934"/>
              <a:gd name="connsiteY17" fmla="*/ 9397359 h 32721978"/>
              <a:gd name="connsiteX0" fmla="*/ 18244354 w 28914934"/>
              <a:gd name="connsiteY0" fmla="*/ 9397359 h 32721978"/>
              <a:gd name="connsiteX1" fmla="*/ 20973308 w 28914934"/>
              <a:gd name="connsiteY1" fmla="*/ 7319388 h 32721978"/>
              <a:gd name="connsiteX2" fmla="*/ 21885461 w 28914934"/>
              <a:gd name="connsiteY2" fmla="*/ 1124401 h 32721978"/>
              <a:gd name="connsiteX3" fmla="*/ 24377709 w 28914934"/>
              <a:gd name="connsiteY3" fmla="*/ 14348 h 32721978"/>
              <a:gd name="connsiteX4" fmla="*/ 27878939 w 28914934"/>
              <a:gd name="connsiteY4" fmla="*/ 32975 h 32721978"/>
              <a:gd name="connsiteX5" fmla="*/ 28848266 w 28914934"/>
              <a:gd name="connsiteY5" fmla="*/ 2927259 h 32721978"/>
              <a:gd name="connsiteX6" fmla="*/ 28844167 w 28914934"/>
              <a:gd name="connsiteY6" fmla="*/ 21027306 h 32721978"/>
              <a:gd name="connsiteX7" fmla="*/ 25807858 w 28914934"/>
              <a:gd name="connsiteY7" fmla="*/ 27502724 h 32721978"/>
              <a:gd name="connsiteX8" fmla="*/ 23625485 w 28914934"/>
              <a:gd name="connsiteY8" fmla="*/ 32710591 h 32721978"/>
              <a:gd name="connsiteX9" fmla="*/ 3023133 w 28914934"/>
              <a:gd name="connsiteY9" fmla="*/ 32721978 h 32721978"/>
              <a:gd name="connsiteX10" fmla="*/ 19407 w 28914934"/>
              <a:gd name="connsiteY10" fmla="*/ 31033987 h 32721978"/>
              <a:gd name="connsiteX11" fmla="*/ 4249 w 28914934"/>
              <a:gd name="connsiteY11" fmla="*/ 26309075 h 32721978"/>
              <a:gd name="connsiteX12" fmla="*/ 1921553 w 28914934"/>
              <a:gd name="connsiteY12" fmla="*/ 24853867 h 32721978"/>
              <a:gd name="connsiteX13" fmla="*/ 10536194 w 28914934"/>
              <a:gd name="connsiteY13" fmla="*/ 24828294 h 32721978"/>
              <a:gd name="connsiteX14" fmla="*/ 14480238 w 28914934"/>
              <a:gd name="connsiteY14" fmla="*/ 22829354 h 32721978"/>
              <a:gd name="connsiteX15" fmla="*/ 14498351 w 28914934"/>
              <a:gd name="connsiteY15" fmla="*/ 14231606 h 32721978"/>
              <a:gd name="connsiteX16" fmla="*/ 14879237 w 28914934"/>
              <a:gd name="connsiteY16" fmla="*/ 9784573 h 32721978"/>
              <a:gd name="connsiteX17" fmla="*/ 18244354 w 28914934"/>
              <a:gd name="connsiteY17" fmla="*/ 9397359 h 32721978"/>
              <a:gd name="connsiteX0" fmla="*/ 18244354 w 28914934"/>
              <a:gd name="connsiteY0" fmla="*/ 9397359 h 32721978"/>
              <a:gd name="connsiteX1" fmla="*/ 20973308 w 28914934"/>
              <a:gd name="connsiteY1" fmla="*/ 7319388 h 32721978"/>
              <a:gd name="connsiteX2" fmla="*/ 21885461 w 28914934"/>
              <a:gd name="connsiteY2" fmla="*/ 1124401 h 32721978"/>
              <a:gd name="connsiteX3" fmla="*/ 24377709 w 28914934"/>
              <a:gd name="connsiteY3" fmla="*/ 14348 h 32721978"/>
              <a:gd name="connsiteX4" fmla="*/ 27878939 w 28914934"/>
              <a:gd name="connsiteY4" fmla="*/ 32975 h 32721978"/>
              <a:gd name="connsiteX5" fmla="*/ 28848266 w 28914934"/>
              <a:gd name="connsiteY5" fmla="*/ 2927259 h 32721978"/>
              <a:gd name="connsiteX6" fmla="*/ 28844167 w 28914934"/>
              <a:gd name="connsiteY6" fmla="*/ 21027306 h 32721978"/>
              <a:gd name="connsiteX7" fmla="*/ 25501706 w 28914934"/>
              <a:gd name="connsiteY7" fmla="*/ 27684980 h 32721978"/>
              <a:gd name="connsiteX8" fmla="*/ 23625485 w 28914934"/>
              <a:gd name="connsiteY8" fmla="*/ 32710591 h 32721978"/>
              <a:gd name="connsiteX9" fmla="*/ 3023133 w 28914934"/>
              <a:gd name="connsiteY9" fmla="*/ 32721978 h 32721978"/>
              <a:gd name="connsiteX10" fmla="*/ 19407 w 28914934"/>
              <a:gd name="connsiteY10" fmla="*/ 31033987 h 32721978"/>
              <a:gd name="connsiteX11" fmla="*/ 4249 w 28914934"/>
              <a:gd name="connsiteY11" fmla="*/ 26309075 h 32721978"/>
              <a:gd name="connsiteX12" fmla="*/ 1921553 w 28914934"/>
              <a:gd name="connsiteY12" fmla="*/ 24853867 h 32721978"/>
              <a:gd name="connsiteX13" fmla="*/ 10536194 w 28914934"/>
              <a:gd name="connsiteY13" fmla="*/ 24828294 h 32721978"/>
              <a:gd name="connsiteX14" fmla="*/ 14480238 w 28914934"/>
              <a:gd name="connsiteY14" fmla="*/ 22829354 h 32721978"/>
              <a:gd name="connsiteX15" fmla="*/ 14498351 w 28914934"/>
              <a:gd name="connsiteY15" fmla="*/ 14231606 h 32721978"/>
              <a:gd name="connsiteX16" fmla="*/ 14879237 w 28914934"/>
              <a:gd name="connsiteY16" fmla="*/ 9784573 h 32721978"/>
              <a:gd name="connsiteX17" fmla="*/ 18244354 w 28914934"/>
              <a:gd name="connsiteY17" fmla="*/ 9397359 h 32721978"/>
              <a:gd name="connsiteX0" fmla="*/ 18244354 w 28914934"/>
              <a:gd name="connsiteY0" fmla="*/ 9397359 h 32721978"/>
              <a:gd name="connsiteX1" fmla="*/ 20973308 w 28914934"/>
              <a:gd name="connsiteY1" fmla="*/ 7319388 h 32721978"/>
              <a:gd name="connsiteX2" fmla="*/ 21885461 w 28914934"/>
              <a:gd name="connsiteY2" fmla="*/ 1124401 h 32721978"/>
              <a:gd name="connsiteX3" fmla="*/ 24377709 w 28914934"/>
              <a:gd name="connsiteY3" fmla="*/ 14348 h 32721978"/>
              <a:gd name="connsiteX4" fmla="*/ 27878939 w 28914934"/>
              <a:gd name="connsiteY4" fmla="*/ 32975 h 32721978"/>
              <a:gd name="connsiteX5" fmla="*/ 28848266 w 28914934"/>
              <a:gd name="connsiteY5" fmla="*/ 2927259 h 32721978"/>
              <a:gd name="connsiteX6" fmla="*/ 28844167 w 28914934"/>
              <a:gd name="connsiteY6" fmla="*/ 21027306 h 32721978"/>
              <a:gd name="connsiteX7" fmla="*/ 25513952 w 28914934"/>
              <a:gd name="connsiteY7" fmla="*/ 27903686 h 32721978"/>
              <a:gd name="connsiteX8" fmla="*/ 23625485 w 28914934"/>
              <a:gd name="connsiteY8" fmla="*/ 32710591 h 32721978"/>
              <a:gd name="connsiteX9" fmla="*/ 3023133 w 28914934"/>
              <a:gd name="connsiteY9" fmla="*/ 32721978 h 32721978"/>
              <a:gd name="connsiteX10" fmla="*/ 19407 w 28914934"/>
              <a:gd name="connsiteY10" fmla="*/ 31033987 h 32721978"/>
              <a:gd name="connsiteX11" fmla="*/ 4249 w 28914934"/>
              <a:gd name="connsiteY11" fmla="*/ 26309075 h 32721978"/>
              <a:gd name="connsiteX12" fmla="*/ 1921553 w 28914934"/>
              <a:gd name="connsiteY12" fmla="*/ 24853867 h 32721978"/>
              <a:gd name="connsiteX13" fmla="*/ 10536194 w 28914934"/>
              <a:gd name="connsiteY13" fmla="*/ 24828294 h 32721978"/>
              <a:gd name="connsiteX14" fmla="*/ 14480238 w 28914934"/>
              <a:gd name="connsiteY14" fmla="*/ 22829354 h 32721978"/>
              <a:gd name="connsiteX15" fmla="*/ 14498351 w 28914934"/>
              <a:gd name="connsiteY15" fmla="*/ 14231606 h 32721978"/>
              <a:gd name="connsiteX16" fmla="*/ 14879237 w 28914934"/>
              <a:gd name="connsiteY16" fmla="*/ 9784573 h 32721978"/>
              <a:gd name="connsiteX17" fmla="*/ 18244354 w 28914934"/>
              <a:gd name="connsiteY17" fmla="*/ 9397359 h 32721978"/>
              <a:gd name="connsiteX0" fmla="*/ 18244354 w 28983216"/>
              <a:gd name="connsiteY0" fmla="*/ 9397359 h 32721978"/>
              <a:gd name="connsiteX1" fmla="*/ 20973308 w 28983216"/>
              <a:gd name="connsiteY1" fmla="*/ 7319388 h 32721978"/>
              <a:gd name="connsiteX2" fmla="*/ 21885461 w 28983216"/>
              <a:gd name="connsiteY2" fmla="*/ 1124401 h 32721978"/>
              <a:gd name="connsiteX3" fmla="*/ 24377709 w 28983216"/>
              <a:gd name="connsiteY3" fmla="*/ 14348 h 32721978"/>
              <a:gd name="connsiteX4" fmla="*/ 27878939 w 28983216"/>
              <a:gd name="connsiteY4" fmla="*/ 32975 h 32721978"/>
              <a:gd name="connsiteX5" fmla="*/ 28932238 w 28983216"/>
              <a:gd name="connsiteY5" fmla="*/ 2913372 h 32721978"/>
              <a:gd name="connsiteX6" fmla="*/ 28844167 w 28983216"/>
              <a:gd name="connsiteY6" fmla="*/ 21027306 h 32721978"/>
              <a:gd name="connsiteX7" fmla="*/ 25513952 w 28983216"/>
              <a:gd name="connsiteY7" fmla="*/ 27903686 h 32721978"/>
              <a:gd name="connsiteX8" fmla="*/ 23625485 w 28983216"/>
              <a:gd name="connsiteY8" fmla="*/ 32710591 h 32721978"/>
              <a:gd name="connsiteX9" fmla="*/ 3023133 w 28983216"/>
              <a:gd name="connsiteY9" fmla="*/ 32721978 h 32721978"/>
              <a:gd name="connsiteX10" fmla="*/ 19407 w 28983216"/>
              <a:gd name="connsiteY10" fmla="*/ 31033987 h 32721978"/>
              <a:gd name="connsiteX11" fmla="*/ 4249 w 28983216"/>
              <a:gd name="connsiteY11" fmla="*/ 26309075 h 32721978"/>
              <a:gd name="connsiteX12" fmla="*/ 1921553 w 28983216"/>
              <a:gd name="connsiteY12" fmla="*/ 24853867 h 32721978"/>
              <a:gd name="connsiteX13" fmla="*/ 10536194 w 28983216"/>
              <a:gd name="connsiteY13" fmla="*/ 24828294 h 32721978"/>
              <a:gd name="connsiteX14" fmla="*/ 14480238 w 28983216"/>
              <a:gd name="connsiteY14" fmla="*/ 22829354 h 32721978"/>
              <a:gd name="connsiteX15" fmla="*/ 14498351 w 28983216"/>
              <a:gd name="connsiteY15" fmla="*/ 14231606 h 32721978"/>
              <a:gd name="connsiteX16" fmla="*/ 14879237 w 28983216"/>
              <a:gd name="connsiteY16" fmla="*/ 9784573 h 32721978"/>
              <a:gd name="connsiteX17" fmla="*/ 18244354 w 28983216"/>
              <a:gd name="connsiteY17" fmla="*/ 9397359 h 32721978"/>
              <a:gd name="connsiteX0" fmla="*/ 18244354 w 28952297"/>
              <a:gd name="connsiteY0" fmla="*/ 9397359 h 32721978"/>
              <a:gd name="connsiteX1" fmla="*/ 20973308 w 28952297"/>
              <a:gd name="connsiteY1" fmla="*/ 7319388 h 32721978"/>
              <a:gd name="connsiteX2" fmla="*/ 21885461 w 28952297"/>
              <a:gd name="connsiteY2" fmla="*/ 1124401 h 32721978"/>
              <a:gd name="connsiteX3" fmla="*/ 24377709 w 28952297"/>
              <a:gd name="connsiteY3" fmla="*/ 14348 h 32721978"/>
              <a:gd name="connsiteX4" fmla="*/ 27878939 w 28952297"/>
              <a:gd name="connsiteY4" fmla="*/ 32975 h 32721978"/>
              <a:gd name="connsiteX5" fmla="*/ 28932238 w 28952297"/>
              <a:gd name="connsiteY5" fmla="*/ 2913372 h 32721978"/>
              <a:gd name="connsiteX6" fmla="*/ 28844167 w 28952297"/>
              <a:gd name="connsiteY6" fmla="*/ 21027306 h 32721978"/>
              <a:gd name="connsiteX7" fmla="*/ 25513952 w 28952297"/>
              <a:gd name="connsiteY7" fmla="*/ 27903686 h 32721978"/>
              <a:gd name="connsiteX8" fmla="*/ 23625485 w 28952297"/>
              <a:gd name="connsiteY8" fmla="*/ 32710591 h 32721978"/>
              <a:gd name="connsiteX9" fmla="*/ 3023133 w 28952297"/>
              <a:gd name="connsiteY9" fmla="*/ 32721978 h 32721978"/>
              <a:gd name="connsiteX10" fmla="*/ 19407 w 28952297"/>
              <a:gd name="connsiteY10" fmla="*/ 31033987 h 32721978"/>
              <a:gd name="connsiteX11" fmla="*/ 4249 w 28952297"/>
              <a:gd name="connsiteY11" fmla="*/ 26309075 h 32721978"/>
              <a:gd name="connsiteX12" fmla="*/ 1921553 w 28952297"/>
              <a:gd name="connsiteY12" fmla="*/ 24853867 h 32721978"/>
              <a:gd name="connsiteX13" fmla="*/ 10536194 w 28952297"/>
              <a:gd name="connsiteY13" fmla="*/ 24828294 h 32721978"/>
              <a:gd name="connsiteX14" fmla="*/ 14480238 w 28952297"/>
              <a:gd name="connsiteY14" fmla="*/ 22829354 h 32721978"/>
              <a:gd name="connsiteX15" fmla="*/ 14498351 w 28952297"/>
              <a:gd name="connsiteY15" fmla="*/ 14231606 h 32721978"/>
              <a:gd name="connsiteX16" fmla="*/ 14879237 w 28952297"/>
              <a:gd name="connsiteY16" fmla="*/ 9784573 h 32721978"/>
              <a:gd name="connsiteX17" fmla="*/ 18244354 w 28952297"/>
              <a:gd name="connsiteY17" fmla="*/ 9397359 h 32721978"/>
              <a:gd name="connsiteX0" fmla="*/ 18244354 w 28919205"/>
              <a:gd name="connsiteY0" fmla="*/ 9397359 h 32721978"/>
              <a:gd name="connsiteX1" fmla="*/ 20973308 w 28919205"/>
              <a:gd name="connsiteY1" fmla="*/ 7319388 h 32721978"/>
              <a:gd name="connsiteX2" fmla="*/ 21885461 w 28919205"/>
              <a:gd name="connsiteY2" fmla="*/ 1124401 h 32721978"/>
              <a:gd name="connsiteX3" fmla="*/ 24377709 w 28919205"/>
              <a:gd name="connsiteY3" fmla="*/ 14348 h 32721978"/>
              <a:gd name="connsiteX4" fmla="*/ 27878939 w 28919205"/>
              <a:gd name="connsiteY4" fmla="*/ 32975 h 32721978"/>
              <a:gd name="connsiteX5" fmla="*/ 28890253 w 28919205"/>
              <a:gd name="connsiteY5" fmla="*/ 2899486 h 32721978"/>
              <a:gd name="connsiteX6" fmla="*/ 28844167 w 28919205"/>
              <a:gd name="connsiteY6" fmla="*/ 21027306 h 32721978"/>
              <a:gd name="connsiteX7" fmla="*/ 25513952 w 28919205"/>
              <a:gd name="connsiteY7" fmla="*/ 27903686 h 32721978"/>
              <a:gd name="connsiteX8" fmla="*/ 23625485 w 28919205"/>
              <a:gd name="connsiteY8" fmla="*/ 32710591 h 32721978"/>
              <a:gd name="connsiteX9" fmla="*/ 3023133 w 28919205"/>
              <a:gd name="connsiteY9" fmla="*/ 32721978 h 32721978"/>
              <a:gd name="connsiteX10" fmla="*/ 19407 w 28919205"/>
              <a:gd name="connsiteY10" fmla="*/ 31033987 h 32721978"/>
              <a:gd name="connsiteX11" fmla="*/ 4249 w 28919205"/>
              <a:gd name="connsiteY11" fmla="*/ 26309075 h 32721978"/>
              <a:gd name="connsiteX12" fmla="*/ 1921553 w 28919205"/>
              <a:gd name="connsiteY12" fmla="*/ 24853867 h 32721978"/>
              <a:gd name="connsiteX13" fmla="*/ 10536194 w 28919205"/>
              <a:gd name="connsiteY13" fmla="*/ 24828294 h 32721978"/>
              <a:gd name="connsiteX14" fmla="*/ 14480238 w 28919205"/>
              <a:gd name="connsiteY14" fmla="*/ 22829354 h 32721978"/>
              <a:gd name="connsiteX15" fmla="*/ 14498351 w 28919205"/>
              <a:gd name="connsiteY15" fmla="*/ 14231606 h 32721978"/>
              <a:gd name="connsiteX16" fmla="*/ 14879237 w 28919205"/>
              <a:gd name="connsiteY16" fmla="*/ 9784573 h 32721978"/>
              <a:gd name="connsiteX17" fmla="*/ 18244354 w 28919205"/>
              <a:gd name="connsiteY17" fmla="*/ 9397359 h 32721978"/>
              <a:gd name="connsiteX0" fmla="*/ 18244354 w 28947035"/>
              <a:gd name="connsiteY0" fmla="*/ 9397359 h 32721978"/>
              <a:gd name="connsiteX1" fmla="*/ 20973308 w 28947035"/>
              <a:gd name="connsiteY1" fmla="*/ 7319388 h 32721978"/>
              <a:gd name="connsiteX2" fmla="*/ 21885461 w 28947035"/>
              <a:gd name="connsiteY2" fmla="*/ 1124401 h 32721978"/>
              <a:gd name="connsiteX3" fmla="*/ 24377709 w 28947035"/>
              <a:gd name="connsiteY3" fmla="*/ 14348 h 32721978"/>
              <a:gd name="connsiteX4" fmla="*/ 27878939 w 28947035"/>
              <a:gd name="connsiteY4" fmla="*/ 32975 h 32721978"/>
              <a:gd name="connsiteX5" fmla="*/ 28890253 w 28947035"/>
              <a:gd name="connsiteY5" fmla="*/ 2899486 h 32721978"/>
              <a:gd name="connsiteX6" fmla="*/ 28947035 w 28947035"/>
              <a:gd name="connsiteY6" fmla="*/ 21027306 h 32721978"/>
              <a:gd name="connsiteX7" fmla="*/ 25513952 w 28947035"/>
              <a:gd name="connsiteY7" fmla="*/ 27903686 h 32721978"/>
              <a:gd name="connsiteX8" fmla="*/ 23625485 w 28947035"/>
              <a:gd name="connsiteY8" fmla="*/ 32710591 h 32721978"/>
              <a:gd name="connsiteX9" fmla="*/ 3023133 w 28947035"/>
              <a:gd name="connsiteY9" fmla="*/ 32721978 h 32721978"/>
              <a:gd name="connsiteX10" fmla="*/ 19407 w 28947035"/>
              <a:gd name="connsiteY10" fmla="*/ 31033987 h 32721978"/>
              <a:gd name="connsiteX11" fmla="*/ 4249 w 28947035"/>
              <a:gd name="connsiteY11" fmla="*/ 26309075 h 32721978"/>
              <a:gd name="connsiteX12" fmla="*/ 1921553 w 28947035"/>
              <a:gd name="connsiteY12" fmla="*/ 24853867 h 32721978"/>
              <a:gd name="connsiteX13" fmla="*/ 10536194 w 28947035"/>
              <a:gd name="connsiteY13" fmla="*/ 24828294 h 32721978"/>
              <a:gd name="connsiteX14" fmla="*/ 14480238 w 28947035"/>
              <a:gd name="connsiteY14" fmla="*/ 22829354 h 32721978"/>
              <a:gd name="connsiteX15" fmla="*/ 14498351 w 28947035"/>
              <a:gd name="connsiteY15" fmla="*/ 14231606 h 32721978"/>
              <a:gd name="connsiteX16" fmla="*/ 14879237 w 28947035"/>
              <a:gd name="connsiteY16" fmla="*/ 9784573 h 32721978"/>
              <a:gd name="connsiteX17" fmla="*/ 18244354 w 28947035"/>
              <a:gd name="connsiteY17" fmla="*/ 9397359 h 32721978"/>
              <a:gd name="connsiteX0" fmla="*/ 18244354 w 28972088"/>
              <a:gd name="connsiteY0" fmla="*/ 9397359 h 32721978"/>
              <a:gd name="connsiteX1" fmla="*/ 20973308 w 28972088"/>
              <a:gd name="connsiteY1" fmla="*/ 7319388 h 32721978"/>
              <a:gd name="connsiteX2" fmla="*/ 21885461 w 28972088"/>
              <a:gd name="connsiteY2" fmla="*/ 1124401 h 32721978"/>
              <a:gd name="connsiteX3" fmla="*/ 24377709 w 28972088"/>
              <a:gd name="connsiteY3" fmla="*/ 14348 h 32721978"/>
              <a:gd name="connsiteX4" fmla="*/ 27878939 w 28972088"/>
              <a:gd name="connsiteY4" fmla="*/ 32975 h 32721978"/>
              <a:gd name="connsiteX5" fmla="*/ 28956382 w 28972088"/>
              <a:gd name="connsiteY5" fmla="*/ 2899486 h 32721978"/>
              <a:gd name="connsiteX6" fmla="*/ 28947035 w 28972088"/>
              <a:gd name="connsiteY6" fmla="*/ 21027306 h 32721978"/>
              <a:gd name="connsiteX7" fmla="*/ 25513952 w 28972088"/>
              <a:gd name="connsiteY7" fmla="*/ 27903686 h 32721978"/>
              <a:gd name="connsiteX8" fmla="*/ 23625485 w 28972088"/>
              <a:gd name="connsiteY8" fmla="*/ 32710591 h 32721978"/>
              <a:gd name="connsiteX9" fmla="*/ 3023133 w 28972088"/>
              <a:gd name="connsiteY9" fmla="*/ 32721978 h 32721978"/>
              <a:gd name="connsiteX10" fmla="*/ 19407 w 28972088"/>
              <a:gd name="connsiteY10" fmla="*/ 31033987 h 32721978"/>
              <a:gd name="connsiteX11" fmla="*/ 4249 w 28972088"/>
              <a:gd name="connsiteY11" fmla="*/ 26309075 h 32721978"/>
              <a:gd name="connsiteX12" fmla="*/ 1921553 w 28972088"/>
              <a:gd name="connsiteY12" fmla="*/ 24853867 h 32721978"/>
              <a:gd name="connsiteX13" fmla="*/ 10536194 w 28972088"/>
              <a:gd name="connsiteY13" fmla="*/ 24828294 h 32721978"/>
              <a:gd name="connsiteX14" fmla="*/ 14480238 w 28972088"/>
              <a:gd name="connsiteY14" fmla="*/ 22829354 h 32721978"/>
              <a:gd name="connsiteX15" fmla="*/ 14498351 w 28972088"/>
              <a:gd name="connsiteY15" fmla="*/ 14231606 h 32721978"/>
              <a:gd name="connsiteX16" fmla="*/ 14879237 w 28972088"/>
              <a:gd name="connsiteY16" fmla="*/ 9784573 h 32721978"/>
              <a:gd name="connsiteX17" fmla="*/ 18244354 w 28972088"/>
              <a:gd name="connsiteY17" fmla="*/ 9397359 h 32721978"/>
              <a:gd name="connsiteX0" fmla="*/ 18244354 w 28972088"/>
              <a:gd name="connsiteY0" fmla="*/ 9397359 h 32721978"/>
              <a:gd name="connsiteX1" fmla="*/ 20973308 w 28972088"/>
              <a:gd name="connsiteY1" fmla="*/ 7319388 h 32721978"/>
              <a:gd name="connsiteX2" fmla="*/ 21885461 w 28972088"/>
              <a:gd name="connsiteY2" fmla="*/ 1124401 h 32721978"/>
              <a:gd name="connsiteX3" fmla="*/ 24377709 w 28972088"/>
              <a:gd name="connsiteY3" fmla="*/ 14348 h 32721978"/>
              <a:gd name="connsiteX4" fmla="*/ 27878939 w 28972088"/>
              <a:gd name="connsiteY4" fmla="*/ 32975 h 32721978"/>
              <a:gd name="connsiteX5" fmla="*/ 28956382 w 28972088"/>
              <a:gd name="connsiteY5" fmla="*/ 2899486 h 32721978"/>
              <a:gd name="connsiteX6" fmla="*/ 28947035 w 28972088"/>
              <a:gd name="connsiteY6" fmla="*/ 21027306 h 32721978"/>
              <a:gd name="connsiteX7" fmla="*/ 25513952 w 28972088"/>
              <a:gd name="connsiteY7" fmla="*/ 27903686 h 32721978"/>
              <a:gd name="connsiteX8" fmla="*/ 23625485 w 28972088"/>
              <a:gd name="connsiteY8" fmla="*/ 32710591 h 32721978"/>
              <a:gd name="connsiteX9" fmla="*/ 3023133 w 28972088"/>
              <a:gd name="connsiteY9" fmla="*/ 32721978 h 32721978"/>
              <a:gd name="connsiteX10" fmla="*/ 19407 w 28972088"/>
              <a:gd name="connsiteY10" fmla="*/ 31033987 h 32721978"/>
              <a:gd name="connsiteX11" fmla="*/ 4249 w 28972088"/>
              <a:gd name="connsiteY11" fmla="*/ 26309075 h 32721978"/>
              <a:gd name="connsiteX12" fmla="*/ 1921553 w 28972088"/>
              <a:gd name="connsiteY12" fmla="*/ 24853867 h 32721978"/>
              <a:gd name="connsiteX13" fmla="*/ 10536194 w 28972088"/>
              <a:gd name="connsiteY13" fmla="*/ 24828294 h 32721978"/>
              <a:gd name="connsiteX14" fmla="*/ 14480238 w 28972088"/>
              <a:gd name="connsiteY14" fmla="*/ 22829354 h 32721978"/>
              <a:gd name="connsiteX15" fmla="*/ 14498351 w 28972088"/>
              <a:gd name="connsiteY15" fmla="*/ 14231606 h 32721978"/>
              <a:gd name="connsiteX16" fmla="*/ 14879237 w 28972088"/>
              <a:gd name="connsiteY16" fmla="*/ 9784573 h 32721978"/>
              <a:gd name="connsiteX17" fmla="*/ 18244354 w 28972088"/>
              <a:gd name="connsiteY17" fmla="*/ 9397359 h 32721978"/>
              <a:gd name="connsiteX0" fmla="*/ 18244354 w 28981548"/>
              <a:gd name="connsiteY0" fmla="*/ 9397359 h 32721978"/>
              <a:gd name="connsiteX1" fmla="*/ 20973308 w 28981548"/>
              <a:gd name="connsiteY1" fmla="*/ 7319388 h 32721978"/>
              <a:gd name="connsiteX2" fmla="*/ 21885461 w 28981548"/>
              <a:gd name="connsiteY2" fmla="*/ 1124401 h 32721978"/>
              <a:gd name="connsiteX3" fmla="*/ 24377709 w 28981548"/>
              <a:gd name="connsiteY3" fmla="*/ 14348 h 32721978"/>
              <a:gd name="connsiteX4" fmla="*/ 27878939 w 28981548"/>
              <a:gd name="connsiteY4" fmla="*/ 32975 h 32721978"/>
              <a:gd name="connsiteX5" fmla="*/ 28956382 w 28981548"/>
              <a:gd name="connsiteY5" fmla="*/ 2899486 h 32721978"/>
              <a:gd name="connsiteX6" fmla="*/ 28947035 w 28981548"/>
              <a:gd name="connsiteY6" fmla="*/ 21027306 h 32721978"/>
              <a:gd name="connsiteX7" fmla="*/ 25513952 w 28981548"/>
              <a:gd name="connsiteY7" fmla="*/ 27903686 h 32721978"/>
              <a:gd name="connsiteX8" fmla="*/ 23625485 w 28981548"/>
              <a:gd name="connsiteY8" fmla="*/ 32710591 h 32721978"/>
              <a:gd name="connsiteX9" fmla="*/ 3023133 w 28981548"/>
              <a:gd name="connsiteY9" fmla="*/ 32721978 h 32721978"/>
              <a:gd name="connsiteX10" fmla="*/ 19407 w 28981548"/>
              <a:gd name="connsiteY10" fmla="*/ 31033987 h 32721978"/>
              <a:gd name="connsiteX11" fmla="*/ 4249 w 28981548"/>
              <a:gd name="connsiteY11" fmla="*/ 26309075 h 32721978"/>
              <a:gd name="connsiteX12" fmla="*/ 1921553 w 28981548"/>
              <a:gd name="connsiteY12" fmla="*/ 24853867 h 32721978"/>
              <a:gd name="connsiteX13" fmla="*/ 10536194 w 28981548"/>
              <a:gd name="connsiteY13" fmla="*/ 24828294 h 32721978"/>
              <a:gd name="connsiteX14" fmla="*/ 14480238 w 28981548"/>
              <a:gd name="connsiteY14" fmla="*/ 22829354 h 32721978"/>
              <a:gd name="connsiteX15" fmla="*/ 14498351 w 28981548"/>
              <a:gd name="connsiteY15" fmla="*/ 14231606 h 32721978"/>
              <a:gd name="connsiteX16" fmla="*/ 14879237 w 28981548"/>
              <a:gd name="connsiteY16" fmla="*/ 9784573 h 32721978"/>
              <a:gd name="connsiteX17" fmla="*/ 18244354 w 28981548"/>
              <a:gd name="connsiteY17" fmla="*/ 9397359 h 32721978"/>
              <a:gd name="connsiteX0" fmla="*/ 18244354 w 28978387"/>
              <a:gd name="connsiteY0" fmla="*/ 9397359 h 32721978"/>
              <a:gd name="connsiteX1" fmla="*/ 20973308 w 28978387"/>
              <a:gd name="connsiteY1" fmla="*/ 7319388 h 32721978"/>
              <a:gd name="connsiteX2" fmla="*/ 21885461 w 28978387"/>
              <a:gd name="connsiteY2" fmla="*/ 1124401 h 32721978"/>
              <a:gd name="connsiteX3" fmla="*/ 24377709 w 28978387"/>
              <a:gd name="connsiteY3" fmla="*/ 14348 h 32721978"/>
              <a:gd name="connsiteX4" fmla="*/ 27878939 w 28978387"/>
              <a:gd name="connsiteY4" fmla="*/ 32975 h 32721978"/>
              <a:gd name="connsiteX5" fmla="*/ 28956382 w 28978387"/>
              <a:gd name="connsiteY5" fmla="*/ 2899486 h 32721978"/>
              <a:gd name="connsiteX6" fmla="*/ 28947035 w 28978387"/>
              <a:gd name="connsiteY6" fmla="*/ 21027306 h 32721978"/>
              <a:gd name="connsiteX7" fmla="*/ 25513952 w 28978387"/>
              <a:gd name="connsiteY7" fmla="*/ 27903686 h 32721978"/>
              <a:gd name="connsiteX8" fmla="*/ 23625485 w 28978387"/>
              <a:gd name="connsiteY8" fmla="*/ 32710591 h 32721978"/>
              <a:gd name="connsiteX9" fmla="*/ 3023133 w 28978387"/>
              <a:gd name="connsiteY9" fmla="*/ 32721978 h 32721978"/>
              <a:gd name="connsiteX10" fmla="*/ 19407 w 28978387"/>
              <a:gd name="connsiteY10" fmla="*/ 31033987 h 32721978"/>
              <a:gd name="connsiteX11" fmla="*/ 4249 w 28978387"/>
              <a:gd name="connsiteY11" fmla="*/ 26309075 h 32721978"/>
              <a:gd name="connsiteX12" fmla="*/ 1921553 w 28978387"/>
              <a:gd name="connsiteY12" fmla="*/ 24853867 h 32721978"/>
              <a:gd name="connsiteX13" fmla="*/ 10536194 w 28978387"/>
              <a:gd name="connsiteY13" fmla="*/ 24828294 h 32721978"/>
              <a:gd name="connsiteX14" fmla="*/ 14480238 w 28978387"/>
              <a:gd name="connsiteY14" fmla="*/ 22829354 h 32721978"/>
              <a:gd name="connsiteX15" fmla="*/ 14498351 w 28978387"/>
              <a:gd name="connsiteY15" fmla="*/ 14231606 h 32721978"/>
              <a:gd name="connsiteX16" fmla="*/ 14879237 w 28978387"/>
              <a:gd name="connsiteY16" fmla="*/ 9784573 h 32721978"/>
              <a:gd name="connsiteX17" fmla="*/ 18244354 w 28978387"/>
              <a:gd name="connsiteY17" fmla="*/ 9397359 h 32721978"/>
              <a:gd name="connsiteX0" fmla="*/ 18244354 w 28978387"/>
              <a:gd name="connsiteY0" fmla="*/ 9397359 h 32721978"/>
              <a:gd name="connsiteX1" fmla="*/ 21617103 w 28978387"/>
              <a:gd name="connsiteY1" fmla="*/ 6986121 h 32721978"/>
              <a:gd name="connsiteX2" fmla="*/ 21885461 w 28978387"/>
              <a:gd name="connsiteY2" fmla="*/ 1124401 h 32721978"/>
              <a:gd name="connsiteX3" fmla="*/ 24377709 w 28978387"/>
              <a:gd name="connsiteY3" fmla="*/ 14348 h 32721978"/>
              <a:gd name="connsiteX4" fmla="*/ 27878939 w 28978387"/>
              <a:gd name="connsiteY4" fmla="*/ 32975 h 32721978"/>
              <a:gd name="connsiteX5" fmla="*/ 28956382 w 28978387"/>
              <a:gd name="connsiteY5" fmla="*/ 2899486 h 32721978"/>
              <a:gd name="connsiteX6" fmla="*/ 28947035 w 28978387"/>
              <a:gd name="connsiteY6" fmla="*/ 21027306 h 32721978"/>
              <a:gd name="connsiteX7" fmla="*/ 25513952 w 28978387"/>
              <a:gd name="connsiteY7" fmla="*/ 27903686 h 32721978"/>
              <a:gd name="connsiteX8" fmla="*/ 23625485 w 28978387"/>
              <a:gd name="connsiteY8" fmla="*/ 32710591 h 32721978"/>
              <a:gd name="connsiteX9" fmla="*/ 3023133 w 28978387"/>
              <a:gd name="connsiteY9" fmla="*/ 32721978 h 32721978"/>
              <a:gd name="connsiteX10" fmla="*/ 19407 w 28978387"/>
              <a:gd name="connsiteY10" fmla="*/ 31033987 h 32721978"/>
              <a:gd name="connsiteX11" fmla="*/ 4249 w 28978387"/>
              <a:gd name="connsiteY11" fmla="*/ 26309075 h 32721978"/>
              <a:gd name="connsiteX12" fmla="*/ 1921553 w 28978387"/>
              <a:gd name="connsiteY12" fmla="*/ 24853867 h 32721978"/>
              <a:gd name="connsiteX13" fmla="*/ 10536194 w 28978387"/>
              <a:gd name="connsiteY13" fmla="*/ 24828294 h 32721978"/>
              <a:gd name="connsiteX14" fmla="*/ 14480238 w 28978387"/>
              <a:gd name="connsiteY14" fmla="*/ 22829354 h 32721978"/>
              <a:gd name="connsiteX15" fmla="*/ 14498351 w 28978387"/>
              <a:gd name="connsiteY15" fmla="*/ 14231606 h 32721978"/>
              <a:gd name="connsiteX16" fmla="*/ 14879237 w 28978387"/>
              <a:gd name="connsiteY16" fmla="*/ 9784573 h 32721978"/>
              <a:gd name="connsiteX17" fmla="*/ 18244354 w 28978387"/>
              <a:gd name="connsiteY17" fmla="*/ 9397359 h 32721978"/>
              <a:gd name="connsiteX0" fmla="*/ 16802811 w 28978387"/>
              <a:gd name="connsiteY0" fmla="*/ 9397359 h 32721978"/>
              <a:gd name="connsiteX1" fmla="*/ 21617103 w 28978387"/>
              <a:gd name="connsiteY1" fmla="*/ 6986121 h 32721978"/>
              <a:gd name="connsiteX2" fmla="*/ 21885461 w 28978387"/>
              <a:gd name="connsiteY2" fmla="*/ 1124401 h 32721978"/>
              <a:gd name="connsiteX3" fmla="*/ 24377709 w 28978387"/>
              <a:gd name="connsiteY3" fmla="*/ 14348 h 32721978"/>
              <a:gd name="connsiteX4" fmla="*/ 27878939 w 28978387"/>
              <a:gd name="connsiteY4" fmla="*/ 32975 h 32721978"/>
              <a:gd name="connsiteX5" fmla="*/ 28956382 w 28978387"/>
              <a:gd name="connsiteY5" fmla="*/ 2899486 h 32721978"/>
              <a:gd name="connsiteX6" fmla="*/ 28947035 w 28978387"/>
              <a:gd name="connsiteY6" fmla="*/ 21027306 h 32721978"/>
              <a:gd name="connsiteX7" fmla="*/ 25513952 w 28978387"/>
              <a:gd name="connsiteY7" fmla="*/ 27903686 h 32721978"/>
              <a:gd name="connsiteX8" fmla="*/ 23625485 w 28978387"/>
              <a:gd name="connsiteY8" fmla="*/ 32710591 h 32721978"/>
              <a:gd name="connsiteX9" fmla="*/ 3023133 w 28978387"/>
              <a:gd name="connsiteY9" fmla="*/ 32721978 h 32721978"/>
              <a:gd name="connsiteX10" fmla="*/ 19407 w 28978387"/>
              <a:gd name="connsiteY10" fmla="*/ 31033987 h 32721978"/>
              <a:gd name="connsiteX11" fmla="*/ 4249 w 28978387"/>
              <a:gd name="connsiteY11" fmla="*/ 26309075 h 32721978"/>
              <a:gd name="connsiteX12" fmla="*/ 1921553 w 28978387"/>
              <a:gd name="connsiteY12" fmla="*/ 24853867 h 32721978"/>
              <a:gd name="connsiteX13" fmla="*/ 10536194 w 28978387"/>
              <a:gd name="connsiteY13" fmla="*/ 24828294 h 32721978"/>
              <a:gd name="connsiteX14" fmla="*/ 14480238 w 28978387"/>
              <a:gd name="connsiteY14" fmla="*/ 22829354 h 32721978"/>
              <a:gd name="connsiteX15" fmla="*/ 14498351 w 28978387"/>
              <a:gd name="connsiteY15" fmla="*/ 14231606 h 32721978"/>
              <a:gd name="connsiteX16" fmla="*/ 14879237 w 28978387"/>
              <a:gd name="connsiteY16" fmla="*/ 9784573 h 32721978"/>
              <a:gd name="connsiteX17" fmla="*/ 16802811 w 28978387"/>
              <a:gd name="connsiteY17" fmla="*/ 9397359 h 32721978"/>
              <a:gd name="connsiteX0" fmla="*/ 16802811 w 28978387"/>
              <a:gd name="connsiteY0" fmla="*/ 9397359 h 32721978"/>
              <a:gd name="connsiteX1" fmla="*/ 20206076 w 28978387"/>
              <a:gd name="connsiteY1" fmla="*/ 949086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802811 w 28978387"/>
              <a:gd name="connsiteY18" fmla="*/ 9397359 h 32721978"/>
              <a:gd name="connsiteX0" fmla="*/ 16802811 w 28978387"/>
              <a:gd name="connsiteY0" fmla="*/ 9397359 h 32721978"/>
              <a:gd name="connsiteX1" fmla="*/ 20206076 w 28978387"/>
              <a:gd name="connsiteY1" fmla="*/ 949086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802811 w 28978387"/>
              <a:gd name="connsiteY18" fmla="*/ 9397359 h 32721978"/>
              <a:gd name="connsiteX0" fmla="*/ 16802811 w 28978387"/>
              <a:gd name="connsiteY0" fmla="*/ 9397359 h 32721978"/>
              <a:gd name="connsiteX1" fmla="*/ 20206076 w 28978387"/>
              <a:gd name="connsiteY1" fmla="*/ 949086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802811 w 28978387"/>
              <a:gd name="connsiteY18" fmla="*/ 9397359 h 32721978"/>
              <a:gd name="connsiteX0" fmla="*/ 16802811 w 28978387"/>
              <a:gd name="connsiteY0" fmla="*/ 9397359 h 32721978"/>
              <a:gd name="connsiteX1" fmla="*/ 19520295 w 28978387"/>
              <a:gd name="connsiteY1" fmla="*/ 931034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802811 w 28978387"/>
              <a:gd name="connsiteY18" fmla="*/ 9397359 h 32721978"/>
              <a:gd name="connsiteX0" fmla="*/ 16802811 w 28978387"/>
              <a:gd name="connsiteY0" fmla="*/ 9397359 h 32721978"/>
              <a:gd name="connsiteX1" fmla="*/ 19520295 w 28978387"/>
              <a:gd name="connsiteY1" fmla="*/ 931034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802811 w 28978387"/>
              <a:gd name="connsiteY18" fmla="*/ 9397359 h 32721978"/>
              <a:gd name="connsiteX0" fmla="*/ 16452923 w 28978387"/>
              <a:gd name="connsiteY0" fmla="*/ 9341815 h 32721978"/>
              <a:gd name="connsiteX1" fmla="*/ 19520295 w 28978387"/>
              <a:gd name="connsiteY1" fmla="*/ 9310346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452923 w 28978387"/>
              <a:gd name="connsiteY18" fmla="*/ 9341815 h 32721978"/>
              <a:gd name="connsiteX0" fmla="*/ 16452923 w 28978387"/>
              <a:gd name="connsiteY0" fmla="*/ 9341815 h 32721978"/>
              <a:gd name="connsiteX1" fmla="*/ 19506301 w 28978387"/>
              <a:gd name="connsiteY1" fmla="*/ 9324233 h 32721978"/>
              <a:gd name="connsiteX2" fmla="*/ 21617103 w 28978387"/>
              <a:gd name="connsiteY2" fmla="*/ 6986121 h 32721978"/>
              <a:gd name="connsiteX3" fmla="*/ 21885461 w 28978387"/>
              <a:gd name="connsiteY3" fmla="*/ 1124401 h 32721978"/>
              <a:gd name="connsiteX4" fmla="*/ 24377709 w 28978387"/>
              <a:gd name="connsiteY4" fmla="*/ 14348 h 32721978"/>
              <a:gd name="connsiteX5" fmla="*/ 27878939 w 28978387"/>
              <a:gd name="connsiteY5" fmla="*/ 32975 h 32721978"/>
              <a:gd name="connsiteX6" fmla="*/ 28956382 w 28978387"/>
              <a:gd name="connsiteY6" fmla="*/ 2899486 h 32721978"/>
              <a:gd name="connsiteX7" fmla="*/ 28947035 w 28978387"/>
              <a:gd name="connsiteY7" fmla="*/ 21027306 h 32721978"/>
              <a:gd name="connsiteX8" fmla="*/ 25513952 w 28978387"/>
              <a:gd name="connsiteY8" fmla="*/ 27903686 h 32721978"/>
              <a:gd name="connsiteX9" fmla="*/ 23625485 w 28978387"/>
              <a:gd name="connsiteY9" fmla="*/ 32710591 h 32721978"/>
              <a:gd name="connsiteX10" fmla="*/ 3023133 w 28978387"/>
              <a:gd name="connsiteY10" fmla="*/ 32721978 h 32721978"/>
              <a:gd name="connsiteX11" fmla="*/ 19407 w 28978387"/>
              <a:gd name="connsiteY11" fmla="*/ 31033987 h 32721978"/>
              <a:gd name="connsiteX12" fmla="*/ 4249 w 28978387"/>
              <a:gd name="connsiteY12" fmla="*/ 26309075 h 32721978"/>
              <a:gd name="connsiteX13" fmla="*/ 1921553 w 28978387"/>
              <a:gd name="connsiteY13" fmla="*/ 24853867 h 32721978"/>
              <a:gd name="connsiteX14" fmla="*/ 10536194 w 28978387"/>
              <a:gd name="connsiteY14" fmla="*/ 24828294 h 32721978"/>
              <a:gd name="connsiteX15" fmla="*/ 14480238 w 28978387"/>
              <a:gd name="connsiteY15" fmla="*/ 22829354 h 32721978"/>
              <a:gd name="connsiteX16" fmla="*/ 14498351 w 28978387"/>
              <a:gd name="connsiteY16" fmla="*/ 14231606 h 32721978"/>
              <a:gd name="connsiteX17" fmla="*/ 14879237 w 28978387"/>
              <a:gd name="connsiteY17" fmla="*/ 9784573 h 32721978"/>
              <a:gd name="connsiteX18" fmla="*/ 16452923 w 28978387"/>
              <a:gd name="connsiteY18" fmla="*/ 9341815 h 32721978"/>
              <a:gd name="connsiteX0" fmla="*/ 16452923 w 28978387"/>
              <a:gd name="connsiteY0" fmla="*/ 9327707 h 32707870"/>
              <a:gd name="connsiteX1" fmla="*/ 19506301 w 28978387"/>
              <a:gd name="connsiteY1" fmla="*/ 9310125 h 32707870"/>
              <a:gd name="connsiteX2" fmla="*/ 21617103 w 28978387"/>
              <a:gd name="connsiteY2" fmla="*/ 6972013 h 32707870"/>
              <a:gd name="connsiteX3" fmla="*/ 21899454 w 28978387"/>
              <a:gd name="connsiteY3" fmla="*/ 2012891 h 32707870"/>
              <a:gd name="connsiteX4" fmla="*/ 24377709 w 28978387"/>
              <a:gd name="connsiteY4" fmla="*/ 240 h 32707870"/>
              <a:gd name="connsiteX5" fmla="*/ 27878939 w 28978387"/>
              <a:gd name="connsiteY5" fmla="*/ 18867 h 32707870"/>
              <a:gd name="connsiteX6" fmla="*/ 28956382 w 28978387"/>
              <a:gd name="connsiteY6" fmla="*/ 2885378 h 32707870"/>
              <a:gd name="connsiteX7" fmla="*/ 28947035 w 28978387"/>
              <a:gd name="connsiteY7" fmla="*/ 21013198 h 32707870"/>
              <a:gd name="connsiteX8" fmla="*/ 25513952 w 28978387"/>
              <a:gd name="connsiteY8" fmla="*/ 27889578 h 32707870"/>
              <a:gd name="connsiteX9" fmla="*/ 23625485 w 28978387"/>
              <a:gd name="connsiteY9" fmla="*/ 32696483 h 32707870"/>
              <a:gd name="connsiteX10" fmla="*/ 3023133 w 28978387"/>
              <a:gd name="connsiteY10" fmla="*/ 32707870 h 32707870"/>
              <a:gd name="connsiteX11" fmla="*/ 19407 w 28978387"/>
              <a:gd name="connsiteY11" fmla="*/ 31019879 h 32707870"/>
              <a:gd name="connsiteX12" fmla="*/ 4249 w 28978387"/>
              <a:gd name="connsiteY12" fmla="*/ 26294967 h 32707870"/>
              <a:gd name="connsiteX13" fmla="*/ 1921553 w 28978387"/>
              <a:gd name="connsiteY13" fmla="*/ 24839759 h 32707870"/>
              <a:gd name="connsiteX14" fmla="*/ 10536194 w 28978387"/>
              <a:gd name="connsiteY14" fmla="*/ 24814186 h 32707870"/>
              <a:gd name="connsiteX15" fmla="*/ 14480238 w 28978387"/>
              <a:gd name="connsiteY15" fmla="*/ 22815246 h 32707870"/>
              <a:gd name="connsiteX16" fmla="*/ 14498351 w 28978387"/>
              <a:gd name="connsiteY16" fmla="*/ 14217498 h 32707870"/>
              <a:gd name="connsiteX17" fmla="*/ 14879237 w 28978387"/>
              <a:gd name="connsiteY17" fmla="*/ 9770465 h 32707870"/>
              <a:gd name="connsiteX18" fmla="*/ 16452923 w 28978387"/>
              <a:gd name="connsiteY18" fmla="*/ 9327707 h 32707870"/>
              <a:gd name="connsiteX0" fmla="*/ 16452923 w 28978387"/>
              <a:gd name="connsiteY0" fmla="*/ 9308840 h 32689003"/>
              <a:gd name="connsiteX1" fmla="*/ 19506301 w 28978387"/>
              <a:gd name="connsiteY1" fmla="*/ 9291258 h 32689003"/>
              <a:gd name="connsiteX2" fmla="*/ 21617103 w 28978387"/>
              <a:gd name="connsiteY2" fmla="*/ 6953146 h 32689003"/>
              <a:gd name="connsiteX3" fmla="*/ 21899454 w 28978387"/>
              <a:gd name="connsiteY3" fmla="*/ 1994024 h 32689003"/>
              <a:gd name="connsiteX4" fmla="*/ 24797574 w 28978387"/>
              <a:gd name="connsiteY4" fmla="*/ 23031 h 32689003"/>
              <a:gd name="connsiteX5" fmla="*/ 27878939 w 28978387"/>
              <a:gd name="connsiteY5" fmla="*/ 0 h 32689003"/>
              <a:gd name="connsiteX6" fmla="*/ 28956382 w 28978387"/>
              <a:gd name="connsiteY6" fmla="*/ 2866511 h 32689003"/>
              <a:gd name="connsiteX7" fmla="*/ 28947035 w 28978387"/>
              <a:gd name="connsiteY7" fmla="*/ 20994331 h 32689003"/>
              <a:gd name="connsiteX8" fmla="*/ 25513952 w 28978387"/>
              <a:gd name="connsiteY8" fmla="*/ 27870711 h 32689003"/>
              <a:gd name="connsiteX9" fmla="*/ 23625485 w 28978387"/>
              <a:gd name="connsiteY9" fmla="*/ 32677616 h 32689003"/>
              <a:gd name="connsiteX10" fmla="*/ 3023133 w 28978387"/>
              <a:gd name="connsiteY10" fmla="*/ 32689003 h 32689003"/>
              <a:gd name="connsiteX11" fmla="*/ 19407 w 28978387"/>
              <a:gd name="connsiteY11" fmla="*/ 31001012 h 32689003"/>
              <a:gd name="connsiteX12" fmla="*/ 4249 w 28978387"/>
              <a:gd name="connsiteY12" fmla="*/ 26276100 h 32689003"/>
              <a:gd name="connsiteX13" fmla="*/ 1921553 w 28978387"/>
              <a:gd name="connsiteY13" fmla="*/ 24820892 h 32689003"/>
              <a:gd name="connsiteX14" fmla="*/ 10536194 w 28978387"/>
              <a:gd name="connsiteY14" fmla="*/ 24795319 h 32689003"/>
              <a:gd name="connsiteX15" fmla="*/ 14480238 w 28978387"/>
              <a:gd name="connsiteY15" fmla="*/ 22796379 h 32689003"/>
              <a:gd name="connsiteX16" fmla="*/ 14498351 w 28978387"/>
              <a:gd name="connsiteY16" fmla="*/ 14198631 h 32689003"/>
              <a:gd name="connsiteX17" fmla="*/ 14879237 w 28978387"/>
              <a:gd name="connsiteY17" fmla="*/ 9751598 h 32689003"/>
              <a:gd name="connsiteX18" fmla="*/ 16452923 w 28978387"/>
              <a:gd name="connsiteY18" fmla="*/ 9308840 h 32689003"/>
              <a:gd name="connsiteX0" fmla="*/ 16452923 w 28978387"/>
              <a:gd name="connsiteY0" fmla="*/ 9424881 h 32805044"/>
              <a:gd name="connsiteX1" fmla="*/ 19506301 w 28978387"/>
              <a:gd name="connsiteY1" fmla="*/ 9407299 h 32805044"/>
              <a:gd name="connsiteX2" fmla="*/ 21617103 w 28978387"/>
              <a:gd name="connsiteY2" fmla="*/ 7069187 h 32805044"/>
              <a:gd name="connsiteX3" fmla="*/ 21899454 w 28978387"/>
              <a:gd name="connsiteY3" fmla="*/ 2110065 h 32805044"/>
              <a:gd name="connsiteX4" fmla="*/ 24783579 w 28978387"/>
              <a:gd name="connsiteY4" fmla="*/ 212 h 32805044"/>
              <a:gd name="connsiteX5" fmla="*/ 27878939 w 28978387"/>
              <a:gd name="connsiteY5" fmla="*/ 116041 h 32805044"/>
              <a:gd name="connsiteX6" fmla="*/ 28956382 w 28978387"/>
              <a:gd name="connsiteY6" fmla="*/ 2982552 h 32805044"/>
              <a:gd name="connsiteX7" fmla="*/ 28947035 w 28978387"/>
              <a:gd name="connsiteY7" fmla="*/ 21110372 h 32805044"/>
              <a:gd name="connsiteX8" fmla="*/ 25513952 w 28978387"/>
              <a:gd name="connsiteY8" fmla="*/ 27986752 h 32805044"/>
              <a:gd name="connsiteX9" fmla="*/ 23625485 w 28978387"/>
              <a:gd name="connsiteY9" fmla="*/ 32793657 h 32805044"/>
              <a:gd name="connsiteX10" fmla="*/ 3023133 w 28978387"/>
              <a:gd name="connsiteY10" fmla="*/ 32805044 h 32805044"/>
              <a:gd name="connsiteX11" fmla="*/ 19407 w 28978387"/>
              <a:gd name="connsiteY11" fmla="*/ 31117053 h 32805044"/>
              <a:gd name="connsiteX12" fmla="*/ 4249 w 28978387"/>
              <a:gd name="connsiteY12" fmla="*/ 26392141 h 32805044"/>
              <a:gd name="connsiteX13" fmla="*/ 1921553 w 28978387"/>
              <a:gd name="connsiteY13" fmla="*/ 24936933 h 32805044"/>
              <a:gd name="connsiteX14" fmla="*/ 10536194 w 28978387"/>
              <a:gd name="connsiteY14" fmla="*/ 24911360 h 32805044"/>
              <a:gd name="connsiteX15" fmla="*/ 14480238 w 28978387"/>
              <a:gd name="connsiteY15" fmla="*/ 22912420 h 32805044"/>
              <a:gd name="connsiteX16" fmla="*/ 14498351 w 28978387"/>
              <a:gd name="connsiteY16" fmla="*/ 14314672 h 32805044"/>
              <a:gd name="connsiteX17" fmla="*/ 14879237 w 28978387"/>
              <a:gd name="connsiteY17" fmla="*/ 9867639 h 32805044"/>
              <a:gd name="connsiteX18" fmla="*/ 16452923 w 28978387"/>
              <a:gd name="connsiteY18" fmla="*/ 9424881 h 32805044"/>
              <a:gd name="connsiteX0" fmla="*/ 16452923 w 28973862"/>
              <a:gd name="connsiteY0" fmla="*/ 9424881 h 32805044"/>
              <a:gd name="connsiteX1" fmla="*/ 19506301 w 28973862"/>
              <a:gd name="connsiteY1" fmla="*/ 9407299 h 32805044"/>
              <a:gd name="connsiteX2" fmla="*/ 21617103 w 28973862"/>
              <a:gd name="connsiteY2" fmla="*/ 7069187 h 32805044"/>
              <a:gd name="connsiteX3" fmla="*/ 21899454 w 28973862"/>
              <a:gd name="connsiteY3" fmla="*/ 2110065 h 32805044"/>
              <a:gd name="connsiteX4" fmla="*/ 24783579 w 28973862"/>
              <a:gd name="connsiteY4" fmla="*/ 212 h 32805044"/>
              <a:gd name="connsiteX5" fmla="*/ 27850949 w 28973862"/>
              <a:gd name="connsiteY5" fmla="*/ 4952 h 32805044"/>
              <a:gd name="connsiteX6" fmla="*/ 28956382 w 28973862"/>
              <a:gd name="connsiteY6" fmla="*/ 2982552 h 32805044"/>
              <a:gd name="connsiteX7" fmla="*/ 28947035 w 28973862"/>
              <a:gd name="connsiteY7" fmla="*/ 21110372 h 32805044"/>
              <a:gd name="connsiteX8" fmla="*/ 25513952 w 28973862"/>
              <a:gd name="connsiteY8" fmla="*/ 27986752 h 32805044"/>
              <a:gd name="connsiteX9" fmla="*/ 23625485 w 28973862"/>
              <a:gd name="connsiteY9" fmla="*/ 32793657 h 32805044"/>
              <a:gd name="connsiteX10" fmla="*/ 3023133 w 28973862"/>
              <a:gd name="connsiteY10" fmla="*/ 32805044 h 32805044"/>
              <a:gd name="connsiteX11" fmla="*/ 19407 w 28973862"/>
              <a:gd name="connsiteY11" fmla="*/ 31117053 h 32805044"/>
              <a:gd name="connsiteX12" fmla="*/ 4249 w 28973862"/>
              <a:gd name="connsiteY12" fmla="*/ 26392141 h 32805044"/>
              <a:gd name="connsiteX13" fmla="*/ 1921553 w 28973862"/>
              <a:gd name="connsiteY13" fmla="*/ 24936933 h 32805044"/>
              <a:gd name="connsiteX14" fmla="*/ 10536194 w 28973862"/>
              <a:gd name="connsiteY14" fmla="*/ 24911360 h 32805044"/>
              <a:gd name="connsiteX15" fmla="*/ 14480238 w 28973862"/>
              <a:gd name="connsiteY15" fmla="*/ 22912420 h 32805044"/>
              <a:gd name="connsiteX16" fmla="*/ 14498351 w 28973862"/>
              <a:gd name="connsiteY16" fmla="*/ 14314672 h 32805044"/>
              <a:gd name="connsiteX17" fmla="*/ 14879237 w 28973862"/>
              <a:gd name="connsiteY17" fmla="*/ 9867639 h 32805044"/>
              <a:gd name="connsiteX18" fmla="*/ 16452923 w 28973862"/>
              <a:gd name="connsiteY18" fmla="*/ 9424881 h 32805044"/>
              <a:gd name="connsiteX0" fmla="*/ 16452923 w 28973862"/>
              <a:gd name="connsiteY0" fmla="*/ 9424881 h 32805044"/>
              <a:gd name="connsiteX1" fmla="*/ 19506301 w 28973862"/>
              <a:gd name="connsiteY1" fmla="*/ 9407299 h 32805044"/>
              <a:gd name="connsiteX2" fmla="*/ 21617103 w 28973862"/>
              <a:gd name="connsiteY2" fmla="*/ 7069187 h 32805044"/>
              <a:gd name="connsiteX3" fmla="*/ 21899454 w 28973862"/>
              <a:gd name="connsiteY3" fmla="*/ 2110065 h 32805044"/>
              <a:gd name="connsiteX4" fmla="*/ 24783580 w 28973862"/>
              <a:gd name="connsiteY4" fmla="*/ 212 h 32805044"/>
              <a:gd name="connsiteX5" fmla="*/ 27850949 w 28973862"/>
              <a:gd name="connsiteY5" fmla="*/ 4952 h 32805044"/>
              <a:gd name="connsiteX6" fmla="*/ 28956382 w 28973862"/>
              <a:gd name="connsiteY6" fmla="*/ 2982552 h 32805044"/>
              <a:gd name="connsiteX7" fmla="*/ 28947035 w 28973862"/>
              <a:gd name="connsiteY7" fmla="*/ 21110372 h 32805044"/>
              <a:gd name="connsiteX8" fmla="*/ 25513952 w 28973862"/>
              <a:gd name="connsiteY8" fmla="*/ 27986752 h 32805044"/>
              <a:gd name="connsiteX9" fmla="*/ 23625485 w 28973862"/>
              <a:gd name="connsiteY9" fmla="*/ 32793657 h 32805044"/>
              <a:gd name="connsiteX10" fmla="*/ 3023133 w 28973862"/>
              <a:gd name="connsiteY10" fmla="*/ 32805044 h 32805044"/>
              <a:gd name="connsiteX11" fmla="*/ 19407 w 28973862"/>
              <a:gd name="connsiteY11" fmla="*/ 31117053 h 32805044"/>
              <a:gd name="connsiteX12" fmla="*/ 4249 w 28973862"/>
              <a:gd name="connsiteY12" fmla="*/ 26392141 h 32805044"/>
              <a:gd name="connsiteX13" fmla="*/ 1921553 w 28973862"/>
              <a:gd name="connsiteY13" fmla="*/ 24936933 h 32805044"/>
              <a:gd name="connsiteX14" fmla="*/ 10536194 w 28973862"/>
              <a:gd name="connsiteY14" fmla="*/ 24911360 h 32805044"/>
              <a:gd name="connsiteX15" fmla="*/ 14480238 w 28973862"/>
              <a:gd name="connsiteY15" fmla="*/ 22912420 h 32805044"/>
              <a:gd name="connsiteX16" fmla="*/ 14498351 w 28973862"/>
              <a:gd name="connsiteY16" fmla="*/ 14314672 h 32805044"/>
              <a:gd name="connsiteX17" fmla="*/ 14879237 w 28973862"/>
              <a:gd name="connsiteY17" fmla="*/ 9867639 h 32805044"/>
              <a:gd name="connsiteX18" fmla="*/ 16452923 w 28973862"/>
              <a:gd name="connsiteY18" fmla="*/ 9424881 h 32805044"/>
              <a:gd name="connsiteX0" fmla="*/ 16452923 w 28973862"/>
              <a:gd name="connsiteY0" fmla="*/ 9425324 h 32805487"/>
              <a:gd name="connsiteX1" fmla="*/ 19506301 w 28973862"/>
              <a:gd name="connsiteY1" fmla="*/ 9407742 h 32805487"/>
              <a:gd name="connsiteX2" fmla="*/ 21617103 w 28973862"/>
              <a:gd name="connsiteY2" fmla="*/ 7069630 h 32805487"/>
              <a:gd name="connsiteX3" fmla="*/ 21899454 w 28973862"/>
              <a:gd name="connsiteY3" fmla="*/ 2110508 h 32805487"/>
              <a:gd name="connsiteX4" fmla="*/ 24783580 w 28973862"/>
              <a:gd name="connsiteY4" fmla="*/ 655 h 32805487"/>
              <a:gd name="connsiteX5" fmla="*/ 27850949 w 28973862"/>
              <a:gd name="connsiteY5" fmla="*/ 5395 h 32805487"/>
              <a:gd name="connsiteX6" fmla="*/ 28956382 w 28973862"/>
              <a:gd name="connsiteY6" fmla="*/ 2982995 h 32805487"/>
              <a:gd name="connsiteX7" fmla="*/ 28947035 w 28973862"/>
              <a:gd name="connsiteY7" fmla="*/ 21110815 h 32805487"/>
              <a:gd name="connsiteX8" fmla="*/ 25513952 w 28973862"/>
              <a:gd name="connsiteY8" fmla="*/ 27987195 h 32805487"/>
              <a:gd name="connsiteX9" fmla="*/ 23625485 w 28973862"/>
              <a:gd name="connsiteY9" fmla="*/ 32794100 h 32805487"/>
              <a:gd name="connsiteX10" fmla="*/ 3023133 w 28973862"/>
              <a:gd name="connsiteY10" fmla="*/ 32805487 h 32805487"/>
              <a:gd name="connsiteX11" fmla="*/ 19407 w 28973862"/>
              <a:gd name="connsiteY11" fmla="*/ 31117496 h 32805487"/>
              <a:gd name="connsiteX12" fmla="*/ 4249 w 28973862"/>
              <a:gd name="connsiteY12" fmla="*/ 26392584 h 32805487"/>
              <a:gd name="connsiteX13" fmla="*/ 1921553 w 28973862"/>
              <a:gd name="connsiteY13" fmla="*/ 24937376 h 32805487"/>
              <a:gd name="connsiteX14" fmla="*/ 10536194 w 28973862"/>
              <a:gd name="connsiteY14" fmla="*/ 24911803 h 32805487"/>
              <a:gd name="connsiteX15" fmla="*/ 14480238 w 28973862"/>
              <a:gd name="connsiteY15" fmla="*/ 22912863 h 32805487"/>
              <a:gd name="connsiteX16" fmla="*/ 14498351 w 28973862"/>
              <a:gd name="connsiteY16" fmla="*/ 14315115 h 32805487"/>
              <a:gd name="connsiteX17" fmla="*/ 14879237 w 28973862"/>
              <a:gd name="connsiteY17" fmla="*/ 9868082 h 32805487"/>
              <a:gd name="connsiteX18" fmla="*/ 16452923 w 28973862"/>
              <a:gd name="connsiteY18" fmla="*/ 9425324 h 32805487"/>
              <a:gd name="connsiteX0" fmla="*/ 16452923 w 28973862"/>
              <a:gd name="connsiteY0" fmla="*/ 9424669 h 32804832"/>
              <a:gd name="connsiteX1" fmla="*/ 19506301 w 28973862"/>
              <a:gd name="connsiteY1" fmla="*/ 9407087 h 32804832"/>
              <a:gd name="connsiteX2" fmla="*/ 21617103 w 28973862"/>
              <a:gd name="connsiteY2" fmla="*/ 7068975 h 32804832"/>
              <a:gd name="connsiteX3" fmla="*/ 21899454 w 28973862"/>
              <a:gd name="connsiteY3" fmla="*/ 2109853 h 32804832"/>
              <a:gd name="connsiteX4" fmla="*/ 24783580 w 28973862"/>
              <a:gd name="connsiteY4" fmla="*/ 0 h 32804832"/>
              <a:gd name="connsiteX5" fmla="*/ 27850949 w 28973862"/>
              <a:gd name="connsiteY5" fmla="*/ 4740 h 32804832"/>
              <a:gd name="connsiteX6" fmla="*/ 28956382 w 28973862"/>
              <a:gd name="connsiteY6" fmla="*/ 2982340 h 32804832"/>
              <a:gd name="connsiteX7" fmla="*/ 28947035 w 28973862"/>
              <a:gd name="connsiteY7" fmla="*/ 21110160 h 32804832"/>
              <a:gd name="connsiteX8" fmla="*/ 25513952 w 28973862"/>
              <a:gd name="connsiteY8" fmla="*/ 27986540 h 32804832"/>
              <a:gd name="connsiteX9" fmla="*/ 23625485 w 28973862"/>
              <a:gd name="connsiteY9" fmla="*/ 32793445 h 32804832"/>
              <a:gd name="connsiteX10" fmla="*/ 3023133 w 28973862"/>
              <a:gd name="connsiteY10" fmla="*/ 32804832 h 32804832"/>
              <a:gd name="connsiteX11" fmla="*/ 19407 w 28973862"/>
              <a:gd name="connsiteY11" fmla="*/ 31116841 h 32804832"/>
              <a:gd name="connsiteX12" fmla="*/ 4249 w 28973862"/>
              <a:gd name="connsiteY12" fmla="*/ 26391929 h 32804832"/>
              <a:gd name="connsiteX13" fmla="*/ 1921553 w 28973862"/>
              <a:gd name="connsiteY13" fmla="*/ 24936721 h 32804832"/>
              <a:gd name="connsiteX14" fmla="*/ 10536194 w 28973862"/>
              <a:gd name="connsiteY14" fmla="*/ 24911148 h 32804832"/>
              <a:gd name="connsiteX15" fmla="*/ 14480238 w 28973862"/>
              <a:gd name="connsiteY15" fmla="*/ 22912208 h 32804832"/>
              <a:gd name="connsiteX16" fmla="*/ 14498351 w 28973862"/>
              <a:gd name="connsiteY16" fmla="*/ 14314460 h 32804832"/>
              <a:gd name="connsiteX17" fmla="*/ 14879237 w 28973862"/>
              <a:gd name="connsiteY17" fmla="*/ 9867427 h 32804832"/>
              <a:gd name="connsiteX18" fmla="*/ 16452923 w 28973862"/>
              <a:gd name="connsiteY18" fmla="*/ 9424669 h 32804832"/>
              <a:gd name="connsiteX0" fmla="*/ 16452923 w 28973862"/>
              <a:gd name="connsiteY0" fmla="*/ 9424669 h 32804832"/>
              <a:gd name="connsiteX1" fmla="*/ 19506301 w 28973862"/>
              <a:gd name="connsiteY1" fmla="*/ 9407087 h 32804832"/>
              <a:gd name="connsiteX2" fmla="*/ 21617103 w 28973862"/>
              <a:gd name="connsiteY2" fmla="*/ 7068975 h 32804832"/>
              <a:gd name="connsiteX3" fmla="*/ 21911701 w 28973862"/>
              <a:gd name="connsiteY3" fmla="*/ 2851025 h 32804832"/>
              <a:gd name="connsiteX4" fmla="*/ 24783580 w 28973862"/>
              <a:gd name="connsiteY4" fmla="*/ 0 h 32804832"/>
              <a:gd name="connsiteX5" fmla="*/ 27850949 w 28973862"/>
              <a:gd name="connsiteY5" fmla="*/ 4740 h 32804832"/>
              <a:gd name="connsiteX6" fmla="*/ 28956382 w 28973862"/>
              <a:gd name="connsiteY6" fmla="*/ 2982340 h 32804832"/>
              <a:gd name="connsiteX7" fmla="*/ 28947035 w 28973862"/>
              <a:gd name="connsiteY7" fmla="*/ 21110160 h 32804832"/>
              <a:gd name="connsiteX8" fmla="*/ 25513952 w 28973862"/>
              <a:gd name="connsiteY8" fmla="*/ 27986540 h 32804832"/>
              <a:gd name="connsiteX9" fmla="*/ 23625485 w 28973862"/>
              <a:gd name="connsiteY9" fmla="*/ 32793445 h 32804832"/>
              <a:gd name="connsiteX10" fmla="*/ 3023133 w 28973862"/>
              <a:gd name="connsiteY10" fmla="*/ 32804832 h 32804832"/>
              <a:gd name="connsiteX11" fmla="*/ 19407 w 28973862"/>
              <a:gd name="connsiteY11" fmla="*/ 31116841 h 32804832"/>
              <a:gd name="connsiteX12" fmla="*/ 4249 w 28973862"/>
              <a:gd name="connsiteY12" fmla="*/ 26391929 h 32804832"/>
              <a:gd name="connsiteX13" fmla="*/ 1921553 w 28973862"/>
              <a:gd name="connsiteY13" fmla="*/ 24936721 h 32804832"/>
              <a:gd name="connsiteX14" fmla="*/ 10536194 w 28973862"/>
              <a:gd name="connsiteY14" fmla="*/ 24911148 h 32804832"/>
              <a:gd name="connsiteX15" fmla="*/ 14480238 w 28973862"/>
              <a:gd name="connsiteY15" fmla="*/ 22912208 h 32804832"/>
              <a:gd name="connsiteX16" fmla="*/ 14498351 w 28973862"/>
              <a:gd name="connsiteY16" fmla="*/ 14314460 h 32804832"/>
              <a:gd name="connsiteX17" fmla="*/ 14879237 w 28973862"/>
              <a:gd name="connsiteY17" fmla="*/ 9867427 h 32804832"/>
              <a:gd name="connsiteX18" fmla="*/ 16452923 w 28973862"/>
              <a:gd name="connsiteY18" fmla="*/ 9424669 h 32804832"/>
              <a:gd name="connsiteX0" fmla="*/ 16448871 w 28969810"/>
              <a:gd name="connsiteY0" fmla="*/ 9424669 h 32804832"/>
              <a:gd name="connsiteX1" fmla="*/ 19502249 w 28969810"/>
              <a:gd name="connsiteY1" fmla="*/ 9407087 h 32804832"/>
              <a:gd name="connsiteX2" fmla="*/ 21613051 w 28969810"/>
              <a:gd name="connsiteY2" fmla="*/ 7068975 h 32804832"/>
              <a:gd name="connsiteX3" fmla="*/ 21907649 w 28969810"/>
              <a:gd name="connsiteY3" fmla="*/ 2851025 h 32804832"/>
              <a:gd name="connsiteX4" fmla="*/ 24779528 w 28969810"/>
              <a:gd name="connsiteY4" fmla="*/ 0 h 32804832"/>
              <a:gd name="connsiteX5" fmla="*/ 27846897 w 28969810"/>
              <a:gd name="connsiteY5" fmla="*/ 4740 h 32804832"/>
              <a:gd name="connsiteX6" fmla="*/ 28952330 w 28969810"/>
              <a:gd name="connsiteY6" fmla="*/ 2982340 h 32804832"/>
              <a:gd name="connsiteX7" fmla="*/ 28942983 w 28969810"/>
              <a:gd name="connsiteY7" fmla="*/ 21110160 h 32804832"/>
              <a:gd name="connsiteX8" fmla="*/ 25509900 w 28969810"/>
              <a:gd name="connsiteY8" fmla="*/ 27986540 h 32804832"/>
              <a:gd name="connsiteX9" fmla="*/ 23621433 w 28969810"/>
              <a:gd name="connsiteY9" fmla="*/ 32793445 h 32804832"/>
              <a:gd name="connsiteX10" fmla="*/ 3019081 w 28969810"/>
              <a:gd name="connsiteY10" fmla="*/ 32804832 h 32804832"/>
              <a:gd name="connsiteX11" fmla="*/ 393234 w 28969810"/>
              <a:gd name="connsiteY11" fmla="*/ 31130725 h 32804832"/>
              <a:gd name="connsiteX12" fmla="*/ 197 w 28969810"/>
              <a:gd name="connsiteY12" fmla="*/ 26391929 h 32804832"/>
              <a:gd name="connsiteX13" fmla="*/ 1917501 w 28969810"/>
              <a:gd name="connsiteY13" fmla="*/ 24936721 h 32804832"/>
              <a:gd name="connsiteX14" fmla="*/ 10532142 w 28969810"/>
              <a:gd name="connsiteY14" fmla="*/ 24911148 h 32804832"/>
              <a:gd name="connsiteX15" fmla="*/ 14476186 w 28969810"/>
              <a:gd name="connsiteY15" fmla="*/ 22912208 h 32804832"/>
              <a:gd name="connsiteX16" fmla="*/ 14494299 w 28969810"/>
              <a:gd name="connsiteY16" fmla="*/ 14314460 h 32804832"/>
              <a:gd name="connsiteX17" fmla="*/ 14875185 w 28969810"/>
              <a:gd name="connsiteY17" fmla="*/ 9867427 h 32804832"/>
              <a:gd name="connsiteX18" fmla="*/ 16448871 w 28969810"/>
              <a:gd name="connsiteY18" fmla="*/ 9424669 h 32804832"/>
              <a:gd name="connsiteX0" fmla="*/ 16070235 w 28591174"/>
              <a:gd name="connsiteY0" fmla="*/ 9424669 h 32804832"/>
              <a:gd name="connsiteX1" fmla="*/ 19123613 w 28591174"/>
              <a:gd name="connsiteY1" fmla="*/ 9407087 h 32804832"/>
              <a:gd name="connsiteX2" fmla="*/ 21234415 w 28591174"/>
              <a:gd name="connsiteY2" fmla="*/ 7068975 h 32804832"/>
              <a:gd name="connsiteX3" fmla="*/ 21529013 w 28591174"/>
              <a:gd name="connsiteY3" fmla="*/ 2851025 h 32804832"/>
              <a:gd name="connsiteX4" fmla="*/ 24400892 w 28591174"/>
              <a:gd name="connsiteY4" fmla="*/ 0 h 32804832"/>
              <a:gd name="connsiteX5" fmla="*/ 27468261 w 28591174"/>
              <a:gd name="connsiteY5" fmla="*/ 4740 h 32804832"/>
              <a:gd name="connsiteX6" fmla="*/ 28573694 w 28591174"/>
              <a:gd name="connsiteY6" fmla="*/ 2982340 h 32804832"/>
              <a:gd name="connsiteX7" fmla="*/ 28564347 w 28591174"/>
              <a:gd name="connsiteY7" fmla="*/ 21110160 h 32804832"/>
              <a:gd name="connsiteX8" fmla="*/ 25131264 w 28591174"/>
              <a:gd name="connsiteY8" fmla="*/ 27986540 h 32804832"/>
              <a:gd name="connsiteX9" fmla="*/ 23242797 w 28591174"/>
              <a:gd name="connsiteY9" fmla="*/ 32793445 h 32804832"/>
              <a:gd name="connsiteX10" fmla="*/ 2640445 w 28591174"/>
              <a:gd name="connsiteY10" fmla="*/ 32804832 h 32804832"/>
              <a:gd name="connsiteX11" fmla="*/ 14598 w 28591174"/>
              <a:gd name="connsiteY11" fmla="*/ 31130725 h 32804832"/>
              <a:gd name="connsiteX12" fmla="*/ 13436 w 28591174"/>
              <a:gd name="connsiteY12" fmla="*/ 26419700 h 32804832"/>
              <a:gd name="connsiteX13" fmla="*/ 1538865 w 28591174"/>
              <a:gd name="connsiteY13" fmla="*/ 24936721 h 32804832"/>
              <a:gd name="connsiteX14" fmla="*/ 10153506 w 28591174"/>
              <a:gd name="connsiteY14" fmla="*/ 24911148 h 32804832"/>
              <a:gd name="connsiteX15" fmla="*/ 14097550 w 28591174"/>
              <a:gd name="connsiteY15" fmla="*/ 22912208 h 32804832"/>
              <a:gd name="connsiteX16" fmla="*/ 14115663 w 28591174"/>
              <a:gd name="connsiteY16" fmla="*/ 14314460 h 32804832"/>
              <a:gd name="connsiteX17" fmla="*/ 14496549 w 28591174"/>
              <a:gd name="connsiteY17" fmla="*/ 9867427 h 32804832"/>
              <a:gd name="connsiteX18" fmla="*/ 16070235 w 28591174"/>
              <a:gd name="connsiteY18" fmla="*/ 9424669 h 32804832"/>
              <a:gd name="connsiteX0" fmla="*/ 16070235 w 28591174"/>
              <a:gd name="connsiteY0" fmla="*/ 9424669 h 32804832"/>
              <a:gd name="connsiteX1" fmla="*/ 19123613 w 28591174"/>
              <a:gd name="connsiteY1" fmla="*/ 9407087 h 32804832"/>
              <a:gd name="connsiteX2" fmla="*/ 21234415 w 28591174"/>
              <a:gd name="connsiteY2" fmla="*/ 7068975 h 32804832"/>
              <a:gd name="connsiteX3" fmla="*/ 21529013 w 28591174"/>
              <a:gd name="connsiteY3" fmla="*/ 2851025 h 32804832"/>
              <a:gd name="connsiteX4" fmla="*/ 24400892 w 28591174"/>
              <a:gd name="connsiteY4" fmla="*/ 0 h 32804832"/>
              <a:gd name="connsiteX5" fmla="*/ 27468261 w 28591174"/>
              <a:gd name="connsiteY5" fmla="*/ 4740 h 32804832"/>
              <a:gd name="connsiteX6" fmla="*/ 28573694 w 28591174"/>
              <a:gd name="connsiteY6" fmla="*/ 2982340 h 32804832"/>
              <a:gd name="connsiteX7" fmla="*/ 28564347 w 28591174"/>
              <a:gd name="connsiteY7" fmla="*/ 21110160 h 32804832"/>
              <a:gd name="connsiteX8" fmla="*/ 25131264 w 28591174"/>
              <a:gd name="connsiteY8" fmla="*/ 27986540 h 32804832"/>
              <a:gd name="connsiteX9" fmla="*/ 23242797 w 28591174"/>
              <a:gd name="connsiteY9" fmla="*/ 32793445 h 32804832"/>
              <a:gd name="connsiteX10" fmla="*/ 2640445 w 28591174"/>
              <a:gd name="connsiteY10" fmla="*/ 32804832 h 32804832"/>
              <a:gd name="connsiteX11" fmla="*/ 14598 w 28591174"/>
              <a:gd name="connsiteY11" fmla="*/ 31102952 h 32804832"/>
              <a:gd name="connsiteX12" fmla="*/ 13436 w 28591174"/>
              <a:gd name="connsiteY12" fmla="*/ 26419700 h 32804832"/>
              <a:gd name="connsiteX13" fmla="*/ 1538865 w 28591174"/>
              <a:gd name="connsiteY13" fmla="*/ 24936721 h 32804832"/>
              <a:gd name="connsiteX14" fmla="*/ 10153506 w 28591174"/>
              <a:gd name="connsiteY14" fmla="*/ 24911148 h 32804832"/>
              <a:gd name="connsiteX15" fmla="*/ 14097550 w 28591174"/>
              <a:gd name="connsiteY15" fmla="*/ 22912208 h 32804832"/>
              <a:gd name="connsiteX16" fmla="*/ 14115663 w 28591174"/>
              <a:gd name="connsiteY16" fmla="*/ 14314460 h 32804832"/>
              <a:gd name="connsiteX17" fmla="*/ 14496549 w 28591174"/>
              <a:gd name="connsiteY17" fmla="*/ 9867427 h 32804832"/>
              <a:gd name="connsiteX18" fmla="*/ 16070235 w 28591174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419700 h 32804832"/>
              <a:gd name="connsiteX13" fmla="*/ 1532644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419700 h 32804832"/>
              <a:gd name="connsiteX13" fmla="*/ 1532644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94219 w 28615158"/>
              <a:gd name="connsiteY0" fmla="*/ 9424669 h 32804832"/>
              <a:gd name="connsiteX1" fmla="*/ 19147597 w 28615158"/>
              <a:gd name="connsiteY1" fmla="*/ 9407087 h 32804832"/>
              <a:gd name="connsiteX2" fmla="*/ 21258399 w 28615158"/>
              <a:gd name="connsiteY2" fmla="*/ 7068975 h 32804832"/>
              <a:gd name="connsiteX3" fmla="*/ 21552997 w 28615158"/>
              <a:gd name="connsiteY3" fmla="*/ 2851025 h 32804832"/>
              <a:gd name="connsiteX4" fmla="*/ 24424876 w 28615158"/>
              <a:gd name="connsiteY4" fmla="*/ 0 h 32804832"/>
              <a:gd name="connsiteX5" fmla="*/ 27492245 w 28615158"/>
              <a:gd name="connsiteY5" fmla="*/ 4740 h 32804832"/>
              <a:gd name="connsiteX6" fmla="*/ 28597678 w 28615158"/>
              <a:gd name="connsiteY6" fmla="*/ 2982340 h 32804832"/>
              <a:gd name="connsiteX7" fmla="*/ 28588331 w 28615158"/>
              <a:gd name="connsiteY7" fmla="*/ 21110160 h 32804832"/>
              <a:gd name="connsiteX8" fmla="*/ 25155248 w 28615158"/>
              <a:gd name="connsiteY8" fmla="*/ 27986540 h 32804832"/>
              <a:gd name="connsiteX9" fmla="*/ 23266781 w 28615158"/>
              <a:gd name="connsiteY9" fmla="*/ 32793445 h 32804832"/>
              <a:gd name="connsiteX10" fmla="*/ 2664429 w 28615158"/>
              <a:gd name="connsiteY10" fmla="*/ 32804832 h 32804832"/>
              <a:gd name="connsiteX11" fmla="*/ 38582 w 28615158"/>
              <a:gd name="connsiteY11" fmla="*/ 31102952 h 32804832"/>
              <a:gd name="connsiteX12" fmla="*/ 37420 w 28615158"/>
              <a:gd name="connsiteY12" fmla="*/ 26419700 h 32804832"/>
              <a:gd name="connsiteX13" fmla="*/ 1166075 w 28615158"/>
              <a:gd name="connsiteY13" fmla="*/ 24936721 h 32804832"/>
              <a:gd name="connsiteX14" fmla="*/ 10177490 w 28615158"/>
              <a:gd name="connsiteY14" fmla="*/ 24911148 h 32804832"/>
              <a:gd name="connsiteX15" fmla="*/ 14121534 w 28615158"/>
              <a:gd name="connsiteY15" fmla="*/ 22912208 h 32804832"/>
              <a:gd name="connsiteX16" fmla="*/ 14139647 w 28615158"/>
              <a:gd name="connsiteY16" fmla="*/ 14314460 h 32804832"/>
              <a:gd name="connsiteX17" fmla="*/ 14520533 w 28615158"/>
              <a:gd name="connsiteY17" fmla="*/ 9867427 h 32804832"/>
              <a:gd name="connsiteX18" fmla="*/ 16094219 w 28615158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419700 h 32804832"/>
              <a:gd name="connsiteX13" fmla="*/ 1135870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419700 h 32804832"/>
              <a:gd name="connsiteX13" fmla="*/ 1135870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230155 h 32804832"/>
              <a:gd name="connsiteX13" fmla="*/ 1135870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230155 h 32804832"/>
              <a:gd name="connsiteX13" fmla="*/ 1135870 w 28584953"/>
              <a:gd name="connsiteY13" fmla="*/ 2493672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230155 h 32804832"/>
              <a:gd name="connsiteX13" fmla="*/ 1003613 w 28584953"/>
              <a:gd name="connsiteY13" fmla="*/ 24944011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4014 w 28584953"/>
              <a:gd name="connsiteY0" fmla="*/ 9424669 h 32804832"/>
              <a:gd name="connsiteX1" fmla="*/ 19117392 w 28584953"/>
              <a:gd name="connsiteY1" fmla="*/ 9407087 h 32804832"/>
              <a:gd name="connsiteX2" fmla="*/ 21228194 w 28584953"/>
              <a:gd name="connsiteY2" fmla="*/ 7068975 h 32804832"/>
              <a:gd name="connsiteX3" fmla="*/ 21522792 w 28584953"/>
              <a:gd name="connsiteY3" fmla="*/ 2851025 h 32804832"/>
              <a:gd name="connsiteX4" fmla="*/ 24394671 w 28584953"/>
              <a:gd name="connsiteY4" fmla="*/ 0 h 32804832"/>
              <a:gd name="connsiteX5" fmla="*/ 27462040 w 28584953"/>
              <a:gd name="connsiteY5" fmla="*/ 4740 h 32804832"/>
              <a:gd name="connsiteX6" fmla="*/ 28567473 w 28584953"/>
              <a:gd name="connsiteY6" fmla="*/ 2982340 h 32804832"/>
              <a:gd name="connsiteX7" fmla="*/ 28558126 w 28584953"/>
              <a:gd name="connsiteY7" fmla="*/ 21110160 h 32804832"/>
              <a:gd name="connsiteX8" fmla="*/ 25125043 w 28584953"/>
              <a:gd name="connsiteY8" fmla="*/ 27986540 h 32804832"/>
              <a:gd name="connsiteX9" fmla="*/ 23236576 w 28584953"/>
              <a:gd name="connsiteY9" fmla="*/ 32793445 h 32804832"/>
              <a:gd name="connsiteX10" fmla="*/ 2634224 w 28584953"/>
              <a:gd name="connsiteY10" fmla="*/ 32804832 h 32804832"/>
              <a:gd name="connsiteX11" fmla="*/ 8377 w 28584953"/>
              <a:gd name="connsiteY11" fmla="*/ 31102952 h 32804832"/>
              <a:gd name="connsiteX12" fmla="*/ 7215 w 28584953"/>
              <a:gd name="connsiteY12" fmla="*/ 26230155 h 32804832"/>
              <a:gd name="connsiteX13" fmla="*/ 1393039 w 28584953"/>
              <a:gd name="connsiteY13" fmla="*/ 24936723 h 32804832"/>
              <a:gd name="connsiteX14" fmla="*/ 10147285 w 28584953"/>
              <a:gd name="connsiteY14" fmla="*/ 24911148 h 32804832"/>
              <a:gd name="connsiteX15" fmla="*/ 14091329 w 28584953"/>
              <a:gd name="connsiteY15" fmla="*/ 22912208 h 32804832"/>
              <a:gd name="connsiteX16" fmla="*/ 14109442 w 28584953"/>
              <a:gd name="connsiteY16" fmla="*/ 14314460 h 32804832"/>
              <a:gd name="connsiteX17" fmla="*/ 14490328 w 28584953"/>
              <a:gd name="connsiteY17" fmla="*/ 9867427 h 32804832"/>
              <a:gd name="connsiteX18" fmla="*/ 16064014 w 28584953"/>
              <a:gd name="connsiteY18" fmla="*/ 9424669 h 32804832"/>
              <a:gd name="connsiteX0" fmla="*/ 16069384 w 28590323"/>
              <a:gd name="connsiteY0" fmla="*/ 9424669 h 32804832"/>
              <a:gd name="connsiteX1" fmla="*/ 19122762 w 28590323"/>
              <a:gd name="connsiteY1" fmla="*/ 9407087 h 32804832"/>
              <a:gd name="connsiteX2" fmla="*/ 21233564 w 28590323"/>
              <a:gd name="connsiteY2" fmla="*/ 7068975 h 32804832"/>
              <a:gd name="connsiteX3" fmla="*/ 21528162 w 28590323"/>
              <a:gd name="connsiteY3" fmla="*/ 2851025 h 32804832"/>
              <a:gd name="connsiteX4" fmla="*/ 24400041 w 28590323"/>
              <a:gd name="connsiteY4" fmla="*/ 0 h 32804832"/>
              <a:gd name="connsiteX5" fmla="*/ 27467410 w 28590323"/>
              <a:gd name="connsiteY5" fmla="*/ 4740 h 32804832"/>
              <a:gd name="connsiteX6" fmla="*/ 28572843 w 28590323"/>
              <a:gd name="connsiteY6" fmla="*/ 2982340 h 32804832"/>
              <a:gd name="connsiteX7" fmla="*/ 28563496 w 28590323"/>
              <a:gd name="connsiteY7" fmla="*/ 21110160 h 32804832"/>
              <a:gd name="connsiteX8" fmla="*/ 25130413 w 28590323"/>
              <a:gd name="connsiteY8" fmla="*/ 27986540 h 32804832"/>
              <a:gd name="connsiteX9" fmla="*/ 23241946 w 28590323"/>
              <a:gd name="connsiteY9" fmla="*/ 32793445 h 32804832"/>
              <a:gd name="connsiteX10" fmla="*/ 2639594 w 28590323"/>
              <a:gd name="connsiteY10" fmla="*/ 32804832 h 32804832"/>
              <a:gd name="connsiteX11" fmla="*/ 13747 w 28590323"/>
              <a:gd name="connsiteY11" fmla="*/ 31102952 h 32804832"/>
              <a:gd name="connsiteX12" fmla="*/ 12585 w 28590323"/>
              <a:gd name="connsiteY12" fmla="*/ 26230155 h 32804832"/>
              <a:gd name="connsiteX13" fmla="*/ 1398409 w 28590323"/>
              <a:gd name="connsiteY13" fmla="*/ 24936723 h 32804832"/>
              <a:gd name="connsiteX14" fmla="*/ 10152655 w 28590323"/>
              <a:gd name="connsiteY14" fmla="*/ 24911148 h 32804832"/>
              <a:gd name="connsiteX15" fmla="*/ 14096699 w 28590323"/>
              <a:gd name="connsiteY15" fmla="*/ 22912208 h 32804832"/>
              <a:gd name="connsiteX16" fmla="*/ 14114812 w 28590323"/>
              <a:gd name="connsiteY16" fmla="*/ 14314460 h 32804832"/>
              <a:gd name="connsiteX17" fmla="*/ 14495698 w 28590323"/>
              <a:gd name="connsiteY17" fmla="*/ 9867427 h 32804832"/>
              <a:gd name="connsiteX18" fmla="*/ 16069384 w 28590323"/>
              <a:gd name="connsiteY18" fmla="*/ 9424669 h 32804832"/>
              <a:gd name="connsiteX0" fmla="*/ 16062710 w 28583649"/>
              <a:gd name="connsiteY0" fmla="*/ 9424669 h 32804832"/>
              <a:gd name="connsiteX1" fmla="*/ 19116088 w 28583649"/>
              <a:gd name="connsiteY1" fmla="*/ 9407087 h 32804832"/>
              <a:gd name="connsiteX2" fmla="*/ 21226890 w 28583649"/>
              <a:gd name="connsiteY2" fmla="*/ 7068975 h 32804832"/>
              <a:gd name="connsiteX3" fmla="*/ 21521488 w 28583649"/>
              <a:gd name="connsiteY3" fmla="*/ 2851025 h 32804832"/>
              <a:gd name="connsiteX4" fmla="*/ 24393367 w 28583649"/>
              <a:gd name="connsiteY4" fmla="*/ 0 h 32804832"/>
              <a:gd name="connsiteX5" fmla="*/ 27460736 w 28583649"/>
              <a:gd name="connsiteY5" fmla="*/ 4740 h 32804832"/>
              <a:gd name="connsiteX6" fmla="*/ 28566169 w 28583649"/>
              <a:gd name="connsiteY6" fmla="*/ 2982340 h 32804832"/>
              <a:gd name="connsiteX7" fmla="*/ 28556822 w 28583649"/>
              <a:gd name="connsiteY7" fmla="*/ 21110160 h 32804832"/>
              <a:gd name="connsiteX8" fmla="*/ 25123739 w 28583649"/>
              <a:gd name="connsiteY8" fmla="*/ 27986540 h 32804832"/>
              <a:gd name="connsiteX9" fmla="*/ 23235272 w 28583649"/>
              <a:gd name="connsiteY9" fmla="*/ 32793445 h 32804832"/>
              <a:gd name="connsiteX10" fmla="*/ 2632920 w 28583649"/>
              <a:gd name="connsiteY10" fmla="*/ 32804832 h 32804832"/>
              <a:gd name="connsiteX11" fmla="*/ 7073 w 28583649"/>
              <a:gd name="connsiteY11" fmla="*/ 31102952 h 32804832"/>
              <a:gd name="connsiteX12" fmla="*/ 13258 w 28583649"/>
              <a:gd name="connsiteY12" fmla="*/ 26135384 h 32804832"/>
              <a:gd name="connsiteX13" fmla="*/ 1391735 w 28583649"/>
              <a:gd name="connsiteY13" fmla="*/ 24936723 h 32804832"/>
              <a:gd name="connsiteX14" fmla="*/ 10145981 w 28583649"/>
              <a:gd name="connsiteY14" fmla="*/ 24911148 h 32804832"/>
              <a:gd name="connsiteX15" fmla="*/ 14090025 w 28583649"/>
              <a:gd name="connsiteY15" fmla="*/ 22912208 h 32804832"/>
              <a:gd name="connsiteX16" fmla="*/ 14108138 w 28583649"/>
              <a:gd name="connsiteY16" fmla="*/ 14314460 h 32804832"/>
              <a:gd name="connsiteX17" fmla="*/ 14489024 w 28583649"/>
              <a:gd name="connsiteY17" fmla="*/ 9867427 h 32804832"/>
              <a:gd name="connsiteX18" fmla="*/ 16062710 w 28583649"/>
              <a:gd name="connsiteY18" fmla="*/ 9424669 h 32804832"/>
              <a:gd name="connsiteX0" fmla="*/ 16062459 w 28583398"/>
              <a:gd name="connsiteY0" fmla="*/ 9424669 h 32804832"/>
              <a:gd name="connsiteX1" fmla="*/ 19115837 w 28583398"/>
              <a:gd name="connsiteY1" fmla="*/ 9407087 h 32804832"/>
              <a:gd name="connsiteX2" fmla="*/ 21226639 w 28583398"/>
              <a:gd name="connsiteY2" fmla="*/ 7068975 h 32804832"/>
              <a:gd name="connsiteX3" fmla="*/ 21521237 w 28583398"/>
              <a:gd name="connsiteY3" fmla="*/ 2851025 h 32804832"/>
              <a:gd name="connsiteX4" fmla="*/ 24393116 w 28583398"/>
              <a:gd name="connsiteY4" fmla="*/ 0 h 32804832"/>
              <a:gd name="connsiteX5" fmla="*/ 27460485 w 28583398"/>
              <a:gd name="connsiteY5" fmla="*/ 4740 h 32804832"/>
              <a:gd name="connsiteX6" fmla="*/ 28565918 w 28583398"/>
              <a:gd name="connsiteY6" fmla="*/ 2982340 h 32804832"/>
              <a:gd name="connsiteX7" fmla="*/ 28556571 w 28583398"/>
              <a:gd name="connsiteY7" fmla="*/ 21110160 h 32804832"/>
              <a:gd name="connsiteX8" fmla="*/ 25123488 w 28583398"/>
              <a:gd name="connsiteY8" fmla="*/ 27986540 h 32804832"/>
              <a:gd name="connsiteX9" fmla="*/ 23235021 w 28583398"/>
              <a:gd name="connsiteY9" fmla="*/ 32793445 h 32804832"/>
              <a:gd name="connsiteX10" fmla="*/ 2632669 w 28583398"/>
              <a:gd name="connsiteY10" fmla="*/ 32804832 h 32804832"/>
              <a:gd name="connsiteX11" fmla="*/ 6822 w 28583398"/>
              <a:gd name="connsiteY11" fmla="*/ 31102952 h 32804832"/>
              <a:gd name="connsiteX12" fmla="*/ 13007 w 28583398"/>
              <a:gd name="connsiteY12" fmla="*/ 26135384 h 32804832"/>
              <a:gd name="connsiteX13" fmla="*/ 1391484 w 28583398"/>
              <a:gd name="connsiteY13" fmla="*/ 24936723 h 32804832"/>
              <a:gd name="connsiteX14" fmla="*/ 10145730 w 28583398"/>
              <a:gd name="connsiteY14" fmla="*/ 24911148 h 32804832"/>
              <a:gd name="connsiteX15" fmla="*/ 14089774 w 28583398"/>
              <a:gd name="connsiteY15" fmla="*/ 22912208 h 32804832"/>
              <a:gd name="connsiteX16" fmla="*/ 14107887 w 28583398"/>
              <a:gd name="connsiteY16" fmla="*/ 14314460 h 32804832"/>
              <a:gd name="connsiteX17" fmla="*/ 14488773 w 28583398"/>
              <a:gd name="connsiteY17" fmla="*/ 9867427 h 32804832"/>
              <a:gd name="connsiteX18" fmla="*/ 16062459 w 28583398"/>
              <a:gd name="connsiteY18" fmla="*/ 9424669 h 32804832"/>
              <a:gd name="connsiteX0" fmla="*/ 16065291 w 28586230"/>
              <a:gd name="connsiteY0" fmla="*/ 9424669 h 32804832"/>
              <a:gd name="connsiteX1" fmla="*/ 19118669 w 28586230"/>
              <a:gd name="connsiteY1" fmla="*/ 9407087 h 32804832"/>
              <a:gd name="connsiteX2" fmla="*/ 21229471 w 28586230"/>
              <a:gd name="connsiteY2" fmla="*/ 7068975 h 32804832"/>
              <a:gd name="connsiteX3" fmla="*/ 21524069 w 28586230"/>
              <a:gd name="connsiteY3" fmla="*/ 2851025 h 32804832"/>
              <a:gd name="connsiteX4" fmla="*/ 24395948 w 28586230"/>
              <a:gd name="connsiteY4" fmla="*/ 0 h 32804832"/>
              <a:gd name="connsiteX5" fmla="*/ 27463317 w 28586230"/>
              <a:gd name="connsiteY5" fmla="*/ 4740 h 32804832"/>
              <a:gd name="connsiteX6" fmla="*/ 28568750 w 28586230"/>
              <a:gd name="connsiteY6" fmla="*/ 2982340 h 32804832"/>
              <a:gd name="connsiteX7" fmla="*/ 28559403 w 28586230"/>
              <a:gd name="connsiteY7" fmla="*/ 21110160 h 32804832"/>
              <a:gd name="connsiteX8" fmla="*/ 25126320 w 28586230"/>
              <a:gd name="connsiteY8" fmla="*/ 27986540 h 32804832"/>
              <a:gd name="connsiteX9" fmla="*/ 23237853 w 28586230"/>
              <a:gd name="connsiteY9" fmla="*/ 32793445 h 32804832"/>
              <a:gd name="connsiteX10" fmla="*/ 2635501 w 28586230"/>
              <a:gd name="connsiteY10" fmla="*/ 32804832 h 32804832"/>
              <a:gd name="connsiteX11" fmla="*/ 9654 w 28586230"/>
              <a:gd name="connsiteY11" fmla="*/ 31102952 h 32804832"/>
              <a:gd name="connsiteX12" fmla="*/ 15839 w 28586230"/>
              <a:gd name="connsiteY12" fmla="*/ 26135384 h 32804832"/>
              <a:gd name="connsiteX13" fmla="*/ 1394316 w 28586230"/>
              <a:gd name="connsiteY13" fmla="*/ 24936723 h 32804832"/>
              <a:gd name="connsiteX14" fmla="*/ 10148562 w 28586230"/>
              <a:gd name="connsiteY14" fmla="*/ 24911148 h 32804832"/>
              <a:gd name="connsiteX15" fmla="*/ 14092606 w 28586230"/>
              <a:gd name="connsiteY15" fmla="*/ 22912208 h 32804832"/>
              <a:gd name="connsiteX16" fmla="*/ 14110719 w 28586230"/>
              <a:gd name="connsiteY16" fmla="*/ 14314460 h 32804832"/>
              <a:gd name="connsiteX17" fmla="*/ 14491605 w 28586230"/>
              <a:gd name="connsiteY17" fmla="*/ 9867427 h 32804832"/>
              <a:gd name="connsiteX18" fmla="*/ 16065291 w 28586230"/>
              <a:gd name="connsiteY18" fmla="*/ 9424669 h 32804832"/>
              <a:gd name="connsiteX0" fmla="*/ 16065291 w 28586230"/>
              <a:gd name="connsiteY0" fmla="*/ 9424669 h 32804832"/>
              <a:gd name="connsiteX1" fmla="*/ 19118669 w 28586230"/>
              <a:gd name="connsiteY1" fmla="*/ 9407087 h 32804832"/>
              <a:gd name="connsiteX2" fmla="*/ 21229471 w 28586230"/>
              <a:gd name="connsiteY2" fmla="*/ 7068975 h 32804832"/>
              <a:gd name="connsiteX3" fmla="*/ 21524069 w 28586230"/>
              <a:gd name="connsiteY3" fmla="*/ 2851025 h 32804832"/>
              <a:gd name="connsiteX4" fmla="*/ 24395948 w 28586230"/>
              <a:gd name="connsiteY4" fmla="*/ 0 h 32804832"/>
              <a:gd name="connsiteX5" fmla="*/ 27463317 w 28586230"/>
              <a:gd name="connsiteY5" fmla="*/ 4740 h 32804832"/>
              <a:gd name="connsiteX6" fmla="*/ 28568750 w 28586230"/>
              <a:gd name="connsiteY6" fmla="*/ 2982340 h 32804832"/>
              <a:gd name="connsiteX7" fmla="*/ 28559403 w 28586230"/>
              <a:gd name="connsiteY7" fmla="*/ 21110160 h 32804832"/>
              <a:gd name="connsiteX8" fmla="*/ 25126320 w 28586230"/>
              <a:gd name="connsiteY8" fmla="*/ 27986540 h 32804832"/>
              <a:gd name="connsiteX9" fmla="*/ 23237853 w 28586230"/>
              <a:gd name="connsiteY9" fmla="*/ 32793445 h 32804832"/>
              <a:gd name="connsiteX10" fmla="*/ 2635501 w 28586230"/>
              <a:gd name="connsiteY10" fmla="*/ 32804832 h 32804832"/>
              <a:gd name="connsiteX11" fmla="*/ 9654 w 28586230"/>
              <a:gd name="connsiteY11" fmla="*/ 31102952 h 32804832"/>
              <a:gd name="connsiteX12" fmla="*/ 15839 w 28586230"/>
              <a:gd name="connsiteY12" fmla="*/ 26135384 h 32804832"/>
              <a:gd name="connsiteX13" fmla="*/ 1394316 w 28586230"/>
              <a:gd name="connsiteY13" fmla="*/ 24936723 h 32804832"/>
              <a:gd name="connsiteX14" fmla="*/ 10148562 w 28586230"/>
              <a:gd name="connsiteY14" fmla="*/ 24911148 h 32804832"/>
              <a:gd name="connsiteX15" fmla="*/ 14092606 w 28586230"/>
              <a:gd name="connsiteY15" fmla="*/ 22912208 h 32804832"/>
              <a:gd name="connsiteX16" fmla="*/ 14110719 w 28586230"/>
              <a:gd name="connsiteY16" fmla="*/ 14314460 h 32804832"/>
              <a:gd name="connsiteX17" fmla="*/ 14491605 w 28586230"/>
              <a:gd name="connsiteY17" fmla="*/ 9867427 h 32804832"/>
              <a:gd name="connsiteX18" fmla="*/ 16065291 w 28586230"/>
              <a:gd name="connsiteY18" fmla="*/ 9424669 h 32804832"/>
              <a:gd name="connsiteX0" fmla="*/ 16065291 w 28586230"/>
              <a:gd name="connsiteY0" fmla="*/ 9424669 h 32804832"/>
              <a:gd name="connsiteX1" fmla="*/ 19118669 w 28586230"/>
              <a:gd name="connsiteY1" fmla="*/ 9407087 h 32804832"/>
              <a:gd name="connsiteX2" fmla="*/ 21229471 w 28586230"/>
              <a:gd name="connsiteY2" fmla="*/ 7068975 h 32804832"/>
              <a:gd name="connsiteX3" fmla="*/ 21524069 w 28586230"/>
              <a:gd name="connsiteY3" fmla="*/ 2851025 h 32804832"/>
              <a:gd name="connsiteX4" fmla="*/ 24395948 w 28586230"/>
              <a:gd name="connsiteY4" fmla="*/ 0 h 32804832"/>
              <a:gd name="connsiteX5" fmla="*/ 27463317 w 28586230"/>
              <a:gd name="connsiteY5" fmla="*/ 4740 h 32804832"/>
              <a:gd name="connsiteX6" fmla="*/ 28568750 w 28586230"/>
              <a:gd name="connsiteY6" fmla="*/ 2982340 h 32804832"/>
              <a:gd name="connsiteX7" fmla="*/ 28559403 w 28586230"/>
              <a:gd name="connsiteY7" fmla="*/ 21110160 h 32804832"/>
              <a:gd name="connsiteX8" fmla="*/ 25126320 w 28586230"/>
              <a:gd name="connsiteY8" fmla="*/ 27986540 h 32804832"/>
              <a:gd name="connsiteX9" fmla="*/ 23237853 w 28586230"/>
              <a:gd name="connsiteY9" fmla="*/ 32793445 h 32804832"/>
              <a:gd name="connsiteX10" fmla="*/ 2635501 w 28586230"/>
              <a:gd name="connsiteY10" fmla="*/ 32804832 h 32804832"/>
              <a:gd name="connsiteX11" fmla="*/ 9654 w 28586230"/>
              <a:gd name="connsiteY11" fmla="*/ 31102952 h 32804832"/>
              <a:gd name="connsiteX12" fmla="*/ 15839 w 28586230"/>
              <a:gd name="connsiteY12" fmla="*/ 26135384 h 32804832"/>
              <a:gd name="connsiteX13" fmla="*/ 1394316 w 28586230"/>
              <a:gd name="connsiteY13" fmla="*/ 24936723 h 32804832"/>
              <a:gd name="connsiteX14" fmla="*/ 10148562 w 28586230"/>
              <a:gd name="connsiteY14" fmla="*/ 24911148 h 32804832"/>
              <a:gd name="connsiteX15" fmla="*/ 14092606 w 28586230"/>
              <a:gd name="connsiteY15" fmla="*/ 22912208 h 32804832"/>
              <a:gd name="connsiteX16" fmla="*/ 14110719 w 28586230"/>
              <a:gd name="connsiteY16" fmla="*/ 14314460 h 32804832"/>
              <a:gd name="connsiteX17" fmla="*/ 14491605 w 28586230"/>
              <a:gd name="connsiteY17" fmla="*/ 9867427 h 32804832"/>
              <a:gd name="connsiteX18" fmla="*/ 16065291 w 28586230"/>
              <a:gd name="connsiteY18" fmla="*/ 9424669 h 32804832"/>
              <a:gd name="connsiteX0" fmla="*/ 16065291 w 28586230"/>
              <a:gd name="connsiteY0" fmla="*/ 9424669 h 32804832"/>
              <a:gd name="connsiteX1" fmla="*/ 19118669 w 28586230"/>
              <a:gd name="connsiteY1" fmla="*/ 9407087 h 32804832"/>
              <a:gd name="connsiteX2" fmla="*/ 21229471 w 28586230"/>
              <a:gd name="connsiteY2" fmla="*/ 7068975 h 32804832"/>
              <a:gd name="connsiteX3" fmla="*/ 21524069 w 28586230"/>
              <a:gd name="connsiteY3" fmla="*/ 2851025 h 32804832"/>
              <a:gd name="connsiteX4" fmla="*/ 24395948 w 28586230"/>
              <a:gd name="connsiteY4" fmla="*/ 0 h 32804832"/>
              <a:gd name="connsiteX5" fmla="*/ 27463317 w 28586230"/>
              <a:gd name="connsiteY5" fmla="*/ 4740 h 32804832"/>
              <a:gd name="connsiteX6" fmla="*/ 28568750 w 28586230"/>
              <a:gd name="connsiteY6" fmla="*/ 2982340 h 32804832"/>
              <a:gd name="connsiteX7" fmla="*/ 28559403 w 28586230"/>
              <a:gd name="connsiteY7" fmla="*/ 21110160 h 32804832"/>
              <a:gd name="connsiteX8" fmla="*/ 25126320 w 28586230"/>
              <a:gd name="connsiteY8" fmla="*/ 27986540 h 32804832"/>
              <a:gd name="connsiteX9" fmla="*/ 23237853 w 28586230"/>
              <a:gd name="connsiteY9" fmla="*/ 32793445 h 32804832"/>
              <a:gd name="connsiteX10" fmla="*/ 2635501 w 28586230"/>
              <a:gd name="connsiteY10" fmla="*/ 32804832 h 32804832"/>
              <a:gd name="connsiteX11" fmla="*/ 9654 w 28586230"/>
              <a:gd name="connsiteY11" fmla="*/ 31102952 h 32804832"/>
              <a:gd name="connsiteX12" fmla="*/ 15839 w 28586230"/>
              <a:gd name="connsiteY12" fmla="*/ 26135384 h 32804832"/>
              <a:gd name="connsiteX13" fmla="*/ 1669854 w 28586230"/>
              <a:gd name="connsiteY13" fmla="*/ 24954950 h 32804832"/>
              <a:gd name="connsiteX14" fmla="*/ 10148562 w 28586230"/>
              <a:gd name="connsiteY14" fmla="*/ 24911148 h 32804832"/>
              <a:gd name="connsiteX15" fmla="*/ 14092606 w 28586230"/>
              <a:gd name="connsiteY15" fmla="*/ 22912208 h 32804832"/>
              <a:gd name="connsiteX16" fmla="*/ 14110719 w 28586230"/>
              <a:gd name="connsiteY16" fmla="*/ 14314460 h 32804832"/>
              <a:gd name="connsiteX17" fmla="*/ 14491605 w 28586230"/>
              <a:gd name="connsiteY17" fmla="*/ 9867427 h 32804832"/>
              <a:gd name="connsiteX18" fmla="*/ 16065291 w 28586230"/>
              <a:gd name="connsiteY18" fmla="*/ 9424669 h 3280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586230" h="32804832">
                <a:moveTo>
                  <a:pt x="16065291" y="9424669"/>
                </a:moveTo>
                <a:cubicBezTo>
                  <a:pt x="16836468" y="9347946"/>
                  <a:pt x="18134346" y="9420148"/>
                  <a:pt x="19118669" y="9407087"/>
                </a:cubicBezTo>
                <a:cubicBezTo>
                  <a:pt x="20200962" y="9394026"/>
                  <a:pt x="20828571" y="8161652"/>
                  <a:pt x="21229471" y="7068975"/>
                </a:cubicBezTo>
                <a:cubicBezTo>
                  <a:pt x="21630371" y="5976298"/>
                  <a:pt x="21530643" y="4200667"/>
                  <a:pt x="21524069" y="2851025"/>
                </a:cubicBezTo>
                <a:cubicBezTo>
                  <a:pt x="21489420" y="1565172"/>
                  <a:pt x="22842922" y="8762"/>
                  <a:pt x="24395948" y="0"/>
                </a:cubicBezTo>
                <a:lnTo>
                  <a:pt x="27463317" y="4740"/>
                </a:lnTo>
                <a:cubicBezTo>
                  <a:pt x="28771606" y="4740"/>
                  <a:pt x="28583444" y="813806"/>
                  <a:pt x="28568750" y="2982340"/>
                </a:cubicBezTo>
                <a:cubicBezTo>
                  <a:pt x="28550006" y="7203710"/>
                  <a:pt x="28553593" y="16423499"/>
                  <a:pt x="28559403" y="21110160"/>
                </a:cubicBezTo>
                <a:cubicBezTo>
                  <a:pt x="28554781" y="25862191"/>
                  <a:pt x="25072521" y="21178169"/>
                  <a:pt x="25126320" y="27986540"/>
                </a:cubicBezTo>
                <a:cubicBezTo>
                  <a:pt x="25234128" y="31954302"/>
                  <a:pt x="25163789" y="32866348"/>
                  <a:pt x="23237853" y="32793445"/>
                </a:cubicBezTo>
                <a:lnTo>
                  <a:pt x="2635501" y="32804832"/>
                </a:lnTo>
                <a:cubicBezTo>
                  <a:pt x="-181538" y="32778010"/>
                  <a:pt x="13593" y="32781296"/>
                  <a:pt x="9654" y="31102952"/>
                </a:cubicBezTo>
                <a:cubicBezTo>
                  <a:pt x="-9270" y="30017683"/>
                  <a:pt x="3352" y="26640884"/>
                  <a:pt x="15839" y="26135384"/>
                </a:cubicBezTo>
                <a:cubicBezTo>
                  <a:pt x="67944" y="24924161"/>
                  <a:pt x="142969" y="24956031"/>
                  <a:pt x="1669854" y="24954950"/>
                </a:cubicBezTo>
                <a:lnTo>
                  <a:pt x="10148562" y="24911148"/>
                </a:lnTo>
                <a:cubicBezTo>
                  <a:pt x="12187372" y="24917810"/>
                  <a:pt x="14121741" y="25088358"/>
                  <a:pt x="14092606" y="22912208"/>
                </a:cubicBezTo>
                <a:cubicBezTo>
                  <a:pt x="14094226" y="21234038"/>
                  <a:pt x="14127894" y="16531932"/>
                  <a:pt x="14110719" y="14314460"/>
                </a:cubicBezTo>
                <a:cubicBezTo>
                  <a:pt x="14144349" y="10565486"/>
                  <a:pt x="13915553" y="10426078"/>
                  <a:pt x="14491605" y="9867427"/>
                </a:cubicBezTo>
                <a:cubicBezTo>
                  <a:pt x="14830581" y="9527483"/>
                  <a:pt x="15294114" y="9501392"/>
                  <a:pt x="16065291" y="9424669"/>
                </a:cubicBezTo>
                <a:close/>
              </a:path>
            </a:pathLst>
          </a:cu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90" name="89 Rectángulo redondeado"/>
          <p:cNvSpPr/>
          <p:nvPr/>
        </p:nvSpPr>
        <p:spPr bwMode="auto">
          <a:xfrm>
            <a:off x="515866" y="507492"/>
            <a:ext cx="29267669" cy="4667250"/>
          </a:xfrm>
          <a:prstGeom prst="roundRect">
            <a:avLst>
              <a:gd name="adj" fmla="val 0"/>
            </a:avLst>
          </a:prstGeom>
          <a:noFill/>
          <a:ln w="444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415088" y="661402"/>
            <a:ext cx="29472686" cy="278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>
              <a:spcBef>
                <a:spcPct val="50000"/>
              </a:spcBef>
            </a:pPr>
            <a:r>
              <a:rPr lang="en-US" sz="8800" dirty="0">
                <a:solidFill>
                  <a:schemeClr val="tx2"/>
                </a:solidFill>
                <a:latin typeface="Arial Black" pitchFamily="34" charset="0"/>
              </a:rPr>
              <a:t>Development of </a:t>
            </a:r>
            <a:r>
              <a:rPr lang="en-US" sz="8800" dirty="0" smtClean="0">
                <a:solidFill>
                  <a:schemeClr val="tx2"/>
                </a:solidFill>
                <a:latin typeface="Arial Black" pitchFamily="34" charset="0"/>
              </a:rPr>
              <a:t>Electronics</a:t>
            </a:r>
            <a:br>
              <a:rPr lang="en-US" sz="88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8800" dirty="0" smtClean="0">
                <a:solidFill>
                  <a:schemeClr val="tx2"/>
                </a:solidFill>
                <a:latin typeface="Arial Black" pitchFamily="34" charset="0"/>
              </a:rPr>
              <a:t>for Solid </a:t>
            </a:r>
            <a:r>
              <a:rPr lang="en-US" sz="8800" dirty="0">
                <a:solidFill>
                  <a:schemeClr val="tx2"/>
                </a:solidFill>
                <a:latin typeface="Arial Black" pitchFamily="34" charset="0"/>
              </a:rPr>
              <a:t>State Detectors R&amp;D</a:t>
            </a:r>
          </a:p>
        </p:txBody>
      </p:sp>
      <p:sp>
        <p:nvSpPr>
          <p:cNvPr id="297" name="6 Rectángulo"/>
          <p:cNvSpPr>
            <a:spLocks noChangeArrowheads="1"/>
          </p:cNvSpPr>
          <p:nvPr/>
        </p:nvSpPr>
        <p:spPr bwMode="auto">
          <a:xfrm>
            <a:off x="515866" y="5396450"/>
            <a:ext cx="14511481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3400" dirty="0">
                <a:solidFill>
                  <a:schemeClr val="tx2"/>
                </a:solidFill>
                <a:latin typeface="+mn-lt"/>
              </a:rPr>
              <a:t>The upgrade of the LHC experiments requires the development of highly specialized solid-state detectors. The CMS silicon based inner tracking detectors and the CMS HGCAL calorimeter silicon sensors are two prominent examples. </a:t>
            </a:r>
          </a:p>
          <a:p>
            <a:pPr algn="just"/>
            <a:r>
              <a:rPr lang="en-US" sz="3400" dirty="0" smtClean="0">
                <a:solidFill>
                  <a:schemeClr val="tx2"/>
                </a:solidFill>
                <a:latin typeface="+mn-lt"/>
              </a:rPr>
              <a:t>My </a:t>
            </a:r>
            <a:r>
              <a:rPr lang="en-US" sz="3400" dirty="0">
                <a:solidFill>
                  <a:schemeClr val="tx2"/>
                </a:solidFill>
                <a:latin typeface="+mn-lt"/>
              </a:rPr>
              <a:t>task is to support the physicist </a:t>
            </a:r>
            <a:r>
              <a:rPr lang="en-US" sz="3400" dirty="0" smtClean="0">
                <a:solidFill>
                  <a:schemeClr val="tx2"/>
                </a:solidFill>
                <a:latin typeface="+mn-lt"/>
              </a:rPr>
              <a:t>developing and characterizing these </a:t>
            </a:r>
            <a:r>
              <a:rPr lang="en-US" sz="3400" dirty="0">
                <a:solidFill>
                  <a:schemeClr val="tx2"/>
                </a:solidFill>
                <a:latin typeface="+mn-lt"/>
              </a:rPr>
              <a:t>detectors by designing and implementing </a:t>
            </a:r>
            <a:r>
              <a:rPr lang="en-US" sz="3400" dirty="0" smtClean="0">
                <a:solidFill>
                  <a:schemeClr val="tx2"/>
                </a:solidFill>
                <a:latin typeface="+mn-lt"/>
              </a:rPr>
              <a:t>customized electronics </a:t>
            </a:r>
            <a:r>
              <a:rPr lang="en-US" sz="3400" dirty="0">
                <a:solidFill>
                  <a:schemeClr val="tx2"/>
                </a:solidFill>
                <a:latin typeface="+mn-lt"/>
              </a:rPr>
              <a:t>for data acquisition and calibration of their systems as well as the corresponding readout and control software. </a:t>
            </a:r>
          </a:p>
        </p:txBody>
      </p:sp>
      <p:sp>
        <p:nvSpPr>
          <p:cNvPr id="143" name="Rectangle 5"/>
          <p:cNvSpPr>
            <a:spLocks noChangeArrowheads="1"/>
          </p:cNvSpPr>
          <p:nvPr/>
        </p:nvSpPr>
        <p:spPr bwMode="auto">
          <a:xfrm>
            <a:off x="1269099" y="4526363"/>
            <a:ext cx="28227987" cy="62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s-ES" sz="3600" b="1" dirty="0" smtClean="0">
                <a:solidFill>
                  <a:schemeClr val="tx2"/>
                </a:solidFill>
                <a:latin typeface="Arial" pitchFamily="34" charset="0"/>
              </a:rPr>
              <a:t>CERN - CIEMAT</a:t>
            </a:r>
            <a:endParaRPr lang="en-US" sz="3600" b="1" dirty="0" smtClea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25963148" y="41250295"/>
            <a:ext cx="3979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1800" dirty="0" smtClean="0">
                <a:solidFill>
                  <a:schemeClr val="tx2"/>
                </a:solidFill>
                <a:ea typeface="MS PGothic" pitchFamily="34" charset="-128"/>
              </a:rPr>
              <a:t>This work has been funded by CERN</a:t>
            </a:r>
          </a:p>
          <a:p>
            <a:pPr marL="0" lvl="1"/>
            <a:r>
              <a:rPr lang="en-US" altLang="ja-JP" sz="1800" dirty="0" smtClean="0">
                <a:solidFill>
                  <a:schemeClr val="tx2"/>
                </a:solidFill>
                <a:ea typeface="MS PGothic" pitchFamily="34" charset="-128"/>
              </a:rPr>
              <a:t>under Spanish trainee program with number PH3472 Development of electronics for Radiation and Solid State Detectors R&amp;D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269099" y="3443883"/>
            <a:ext cx="28227987" cy="1183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s-ES" sz="3600" b="1" dirty="0" smtClean="0">
                <a:solidFill>
                  <a:schemeClr val="tx2"/>
                </a:solidFill>
                <a:latin typeface="Arial" pitchFamily="34" charset="0"/>
              </a:rPr>
              <a:t>Joaquín B. González</a:t>
            </a:r>
          </a:p>
          <a:p>
            <a:pPr algn="ctr" defTabSz="749300" eaLnBrk="0" hangingPunct="0"/>
            <a:r>
              <a:rPr lang="es-ES" sz="3600" b="1" dirty="0" err="1" smtClean="0">
                <a:solidFill>
                  <a:schemeClr val="tx2"/>
                </a:solidFill>
                <a:latin typeface="Arial" pitchFamily="34" charset="0"/>
              </a:rPr>
              <a:t>Telecommunications</a:t>
            </a:r>
            <a:r>
              <a:rPr lang="es-ES" sz="3600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es-ES" sz="3600" b="1" dirty="0" err="1" smtClean="0">
                <a:solidFill>
                  <a:schemeClr val="tx2"/>
                </a:solidFill>
                <a:latin typeface="Arial" pitchFamily="34" charset="0"/>
              </a:rPr>
              <a:t>engineer</a:t>
            </a:r>
            <a:endParaRPr lang="en-US" sz="3600" b="1" dirty="0" smtClea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1" y="39828231"/>
            <a:ext cx="15697200" cy="2653077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8" y="39821484"/>
            <a:ext cx="2658312" cy="2653888"/>
          </a:xfrm>
          <a:prstGeom prst="rect">
            <a:avLst/>
          </a:prstGeom>
        </p:spPr>
      </p:pic>
      <p:pic>
        <p:nvPicPr>
          <p:cNvPr id="48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4"/>
          <a:stretch/>
        </p:blipFill>
        <p:spPr>
          <a:xfrm>
            <a:off x="17512226" y="23579494"/>
            <a:ext cx="3734309" cy="2298778"/>
          </a:xfrm>
          <a:prstGeom prst="rect">
            <a:avLst/>
          </a:prstGeom>
        </p:spPr>
      </p:pic>
      <p:pic>
        <p:nvPicPr>
          <p:cNvPr id="49" name="Inhaltsplatzhalter 3"/>
          <p:cNvPicPr>
            <a:picLocks noGrp="1"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5674" y="23579494"/>
            <a:ext cx="4083493" cy="2296965"/>
          </a:xfrm>
          <a:prstGeom prst="rect">
            <a:avLst/>
          </a:prstGeom>
          <a:ln>
            <a:noFill/>
          </a:ln>
        </p:spPr>
      </p:pic>
      <p:sp>
        <p:nvSpPr>
          <p:cNvPr id="50" name="TextBox 25"/>
          <p:cNvSpPr txBox="1"/>
          <p:nvPr/>
        </p:nvSpPr>
        <p:spPr>
          <a:xfrm>
            <a:off x="21397604" y="25468660"/>
            <a:ext cx="3772904" cy="34970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53A1"/>
                </a:solidFill>
              </a:rPr>
              <a:t>TCT+:   TCT (Transient Current Technique)</a:t>
            </a:r>
            <a:endParaRPr lang="en-GB" sz="1800" dirty="0">
              <a:solidFill>
                <a:srgbClr val="0053A1"/>
              </a:solidFill>
            </a:endParaRPr>
          </a:p>
        </p:txBody>
      </p:sp>
      <p:sp>
        <p:nvSpPr>
          <p:cNvPr id="55" name="TextBox 37"/>
          <p:cNvSpPr txBox="1"/>
          <p:nvPr/>
        </p:nvSpPr>
        <p:spPr>
          <a:xfrm>
            <a:off x="17593148" y="25490713"/>
            <a:ext cx="3556358" cy="34970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800" dirty="0" err="1" smtClean="0">
                <a:solidFill>
                  <a:srgbClr val="0053A1"/>
                </a:solidFill>
              </a:rPr>
              <a:t>eTCT</a:t>
            </a:r>
            <a:r>
              <a:rPr lang="en-US" sz="1800" dirty="0">
                <a:solidFill>
                  <a:srgbClr val="0053A1"/>
                </a:solidFill>
              </a:rPr>
              <a:t>: TCT (Transient Current Technique)</a:t>
            </a:r>
            <a:endParaRPr lang="en-GB" sz="1800" dirty="0">
              <a:solidFill>
                <a:srgbClr val="0053A1"/>
              </a:solidFill>
            </a:endParaRPr>
          </a:p>
        </p:txBody>
      </p:sp>
      <p:sp>
        <p:nvSpPr>
          <p:cNvPr id="61" name="Title 7"/>
          <p:cNvSpPr txBox="1">
            <a:spLocks/>
          </p:cNvSpPr>
          <p:nvPr/>
        </p:nvSpPr>
        <p:spPr>
          <a:xfrm>
            <a:off x="17337240" y="25859663"/>
            <a:ext cx="6001703" cy="12001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0000FF"/>
                </a:solidFill>
              </a:rPr>
              <a:t>EP-DT-DD:  </a:t>
            </a:r>
            <a:r>
              <a:rPr lang="en-GB" dirty="0" smtClean="0">
                <a:solidFill>
                  <a:srgbClr val="0070C0"/>
                </a:solidFill>
              </a:rPr>
              <a:t>SSD</a:t>
            </a:r>
            <a:endParaRPr lang="en-GB" b="0" i="1" dirty="0">
              <a:solidFill>
                <a:srgbClr val="0070C0"/>
              </a:solidFill>
            </a:endParaRPr>
          </a:p>
          <a:p>
            <a:r>
              <a:rPr lang="en-GB" b="0" i="1" dirty="0" smtClean="0">
                <a:solidFill>
                  <a:srgbClr val="0070C0"/>
                </a:solidFill>
              </a:rPr>
              <a:t>Solid State Detectors</a:t>
            </a:r>
            <a:endParaRPr lang="en-GB" b="0" i="1" dirty="0">
              <a:solidFill>
                <a:srgbClr val="0070C0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536006" y="27064975"/>
            <a:ext cx="5002260" cy="2794447"/>
            <a:chOff x="-20318544" y="26604096"/>
            <a:chExt cx="6709171" cy="3452253"/>
          </a:xfrm>
        </p:grpSpPr>
        <p:pic>
          <p:nvPicPr>
            <p:cNvPr id="64" name="Picture 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318544" y="26604096"/>
              <a:ext cx="6709171" cy="3452253"/>
            </a:xfrm>
            <a:prstGeom prst="rect">
              <a:avLst/>
            </a:prstGeom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TextBox 24"/>
            <p:cNvSpPr txBox="1"/>
            <p:nvPr/>
          </p:nvSpPr>
          <p:spPr>
            <a:xfrm>
              <a:off x="-20078213" y="29640728"/>
              <a:ext cx="6233021" cy="3834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0053A1"/>
                  </a:solidFill>
                </a:rPr>
                <a:t>I-DLTS (Current Deep Level Transient Spectroscopy)</a:t>
              </a:r>
              <a:endParaRPr lang="en-GB" sz="1800" dirty="0">
                <a:solidFill>
                  <a:srgbClr val="0053A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372535" y="15396085"/>
            <a:ext cx="14411000" cy="7147703"/>
            <a:chOff x="-20285611" y="17279092"/>
            <a:chExt cx="14411000" cy="7147703"/>
          </a:xfrm>
        </p:grpSpPr>
        <p:sp>
          <p:nvSpPr>
            <p:cNvPr id="9" name="8 Rectángulo"/>
            <p:cNvSpPr/>
            <p:nvPr/>
          </p:nvSpPr>
          <p:spPr bwMode="auto">
            <a:xfrm>
              <a:off x="-20285611" y="17279092"/>
              <a:ext cx="14411000" cy="7147703"/>
            </a:xfrm>
            <a:prstGeom prst="rect">
              <a:avLst/>
            </a:prstGeom>
            <a:noFill/>
            <a:ln w="88900" cap="flat" cmpd="dbl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</a:endParaRPr>
            </a:p>
          </p:txBody>
        </p:sp>
        <p:sp>
          <p:nvSpPr>
            <p:cNvPr id="79" name="Content Placeholder 2"/>
            <p:cNvSpPr txBox="1">
              <a:spLocks/>
            </p:cNvSpPr>
            <p:nvPr/>
          </p:nvSpPr>
          <p:spPr>
            <a:xfrm>
              <a:off x="-20149349" y="18944623"/>
              <a:ext cx="14168267" cy="2640577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lvl1pPr marL="280988" indent="-280988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606425" indent="-23177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/>
                </a:defRPr>
              </a:lvl2pPr>
              <a:lvl3pPr marL="938213" indent="-188913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3pPr>
              <a:lvl4pPr marL="131286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4pPr>
              <a:lvl5pPr marL="168751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5pPr>
              <a:lvl6pPr marL="21447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6pPr>
              <a:lvl7pPr marL="26019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7pPr>
              <a:lvl8pPr marL="30591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8pPr>
              <a:lvl9pPr marL="35163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9pPr>
            </a:lstStyle>
            <a:p>
              <a:pPr marL="0" indent="0">
                <a:buNone/>
              </a:pPr>
              <a:r>
                <a:rPr lang="en-GB" sz="2800" kern="0" dirty="0" smtClean="0"/>
                <a:t>A totally new thermomechanical design</a:t>
              </a:r>
            </a:p>
            <a:p>
              <a:pPr marL="0" indent="0">
                <a:buNone/>
              </a:pPr>
              <a:r>
                <a:rPr lang="en-GB" sz="2800" kern="0" dirty="0" smtClean="0"/>
                <a:t>Optimized and more robust fixation, keeping the same cooling power</a:t>
              </a:r>
            </a:p>
            <a:p>
              <a:pPr marL="0" indent="0">
                <a:buNone/>
              </a:pPr>
              <a:r>
                <a:rPr lang="en-GB" sz="2800" kern="0" dirty="0" smtClean="0"/>
                <a:t>The new box was successfully tested. Minimum temperature of -20 </a:t>
              </a:r>
              <a:r>
                <a:rPr lang="es-ES" sz="2800" kern="0" dirty="0" err="1" smtClean="0"/>
                <a:t>ºC</a:t>
              </a:r>
              <a:r>
                <a:rPr lang="en-GB" sz="2800" kern="0" dirty="0" smtClean="0"/>
                <a:t> was reached</a:t>
              </a:r>
            </a:p>
            <a:p>
              <a:pPr marL="0" indent="0">
                <a:buNone/>
              </a:pPr>
              <a:r>
                <a:rPr lang="en-GB" sz="2800" kern="0" dirty="0" smtClean="0"/>
                <a:t>Detector is now mounted on its own PCB, without any electronics, just connectors</a:t>
              </a:r>
            </a:p>
            <a:p>
              <a:pPr marL="0" indent="0">
                <a:buNone/>
              </a:pPr>
              <a:r>
                <a:rPr lang="en-GB" sz="2800" kern="0" dirty="0"/>
                <a:t>Copper plate </a:t>
              </a:r>
              <a:r>
                <a:rPr lang="en-GB" sz="2800" kern="0" dirty="0" smtClean="0"/>
                <a:t>built </a:t>
              </a:r>
              <a:r>
                <a:rPr lang="en-GB" sz="2800" kern="0" dirty="0"/>
                <a:t>at </a:t>
              </a:r>
              <a:r>
                <a:rPr lang="en-GB" sz="2800" kern="0" dirty="0" smtClean="0"/>
                <a:t>CERN, compatible with all sample PCBs in the lab</a:t>
              </a:r>
              <a:endParaRPr lang="en-GB" sz="2800" kern="0" dirty="0"/>
            </a:p>
          </p:txBody>
        </p:sp>
        <p:pic>
          <p:nvPicPr>
            <p:cNvPr id="80" name="Content Placeholder 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302654" y="21581875"/>
              <a:ext cx="3834551" cy="2760002"/>
            </a:xfrm>
            <a:prstGeom prst="rect">
              <a:avLst/>
            </a:prstGeom>
          </p:spPr>
        </p:pic>
        <p:pic>
          <p:nvPicPr>
            <p:cNvPr id="81" name="Picture 1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149791" y="21574932"/>
              <a:ext cx="3647809" cy="2760002"/>
            </a:xfrm>
            <a:prstGeom prst="rect">
              <a:avLst/>
            </a:prstGeom>
          </p:spPr>
        </p:pic>
        <p:pic>
          <p:nvPicPr>
            <p:cNvPr id="83" name="Picture 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503371" y="21579974"/>
              <a:ext cx="3200717" cy="2761200"/>
            </a:xfrm>
            <a:prstGeom prst="rect">
              <a:avLst/>
            </a:prstGeom>
          </p:spPr>
        </p:pic>
        <p:pic>
          <p:nvPicPr>
            <p:cNvPr id="84" name="Picture 2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68" t="2753" r="24899" b="28999"/>
            <a:stretch/>
          </p:blipFill>
          <p:spPr>
            <a:xfrm>
              <a:off x="-9471680" y="21581875"/>
              <a:ext cx="3464859" cy="2757746"/>
            </a:xfrm>
            <a:prstGeom prst="rect">
              <a:avLst/>
            </a:prstGeom>
          </p:spPr>
        </p:pic>
        <p:sp>
          <p:nvSpPr>
            <p:cNvPr id="13" name="Rectángulo 12"/>
            <p:cNvSpPr/>
            <p:nvPr/>
          </p:nvSpPr>
          <p:spPr>
            <a:xfrm>
              <a:off x="-14809007" y="17567734"/>
              <a:ext cx="3468215" cy="13849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eTCT</a:t>
              </a:r>
              <a:r>
                <a:rPr lang="es-ES" sz="48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cooling</a:t>
              </a:r>
              <a:endParaRPr lang="es-ES" sz="4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Mechanical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design</a:t>
              </a:r>
              <a:endParaRPr lang="es-ES" sz="3600" b="0" cap="none" spc="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pic>
        <p:nvPicPr>
          <p:cNvPr id="121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3180" y="25878271"/>
            <a:ext cx="1187403" cy="1185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0600" y="39828231"/>
            <a:ext cx="2651125" cy="265112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827" y="35447630"/>
            <a:ext cx="2271480" cy="91767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827" y="37754584"/>
            <a:ext cx="2276966" cy="63071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3" r="21111"/>
          <a:stretch/>
        </p:blipFill>
        <p:spPr>
          <a:xfrm>
            <a:off x="28255891" y="32625456"/>
            <a:ext cx="1111611" cy="123565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827" y="38656035"/>
            <a:ext cx="2276966" cy="56924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827" y="31667359"/>
            <a:ext cx="2271480" cy="858806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0874" y="32625457"/>
            <a:ext cx="1345920" cy="134592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3827" y="34606983"/>
            <a:ext cx="2271480" cy="741356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4797" y="33960399"/>
            <a:ext cx="2271479" cy="547293"/>
          </a:xfrm>
          <a:prstGeom prst="rect">
            <a:avLst/>
          </a:prstGeom>
        </p:spPr>
      </p:pic>
      <p:sp>
        <p:nvSpPr>
          <p:cNvPr id="139" name="8 Rectángulo"/>
          <p:cNvSpPr/>
          <p:nvPr/>
        </p:nvSpPr>
        <p:spPr bwMode="auto">
          <a:xfrm>
            <a:off x="181451" y="206477"/>
            <a:ext cx="29912310" cy="42351223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76" name="Content Placeholder 15"/>
          <p:cNvSpPr txBox="1">
            <a:spLocks/>
          </p:cNvSpPr>
          <p:nvPr/>
        </p:nvSpPr>
        <p:spPr bwMode="auto">
          <a:xfrm>
            <a:off x="5281817" y="33685567"/>
            <a:ext cx="7504079" cy="582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  <a:noAutofit/>
          </a:bodyPr>
          <a:lstStyle>
            <a:lvl1pPr marL="280988" indent="-280988" algn="l" defTabSz="7493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06425" indent="-231775" algn="l" defTabSz="7493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/>
              </a:defRPr>
            </a:lvl2pPr>
            <a:lvl3pPr marL="938213" indent="-188913" algn="l" defTabSz="7493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3pPr>
            <a:lvl4pPr marL="1312863" indent="-187325" algn="l" defTabSz="7493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4pPr>
            <a:lvl5pPr marL="1687513" indent="-187325" algn="l" defTabSz="7493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</a:defRPr>
            </a:lvl5pPr>
            <a:lvl6pPr marL="2144713" indent="-187325" algn="l" defTabSz="749300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601913" indent="-187325" algn="l" defTabSz="749300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059113" indent="-187325" algn="l" defTabSz="749300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516313" indent="-187325" algn="l" defTabSz="749300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GB" sz="3200" kern="0" dirty="0" smtClean="0"/>
              <a:t>14 parallel loops</a:t>
            </a:r>
          </a:p>
          <a:p>
            <a:pPr marL="0" indent="0">
              <a:buNone/>
            </a:pPr>
            <a:r>
              <a:rPr lang="en-GB" sz="3200" kern="0" dirty="0" smtClean="0"/>
              <a:t>Up to 200 controls-indicators</a:t>
            </a:r>
          </a:p>
          <a:p>
            <a:pPr marL="0" indent="0">
              <a:buNone/>
            </a:pPr>
            <a:r>
              <a:rPr lang="en-GB" sz="3200" kern="0" dirty="0" smtClean="0"/>
              <a:t>12 semaphores (work managers)</a:t>
            </a:r>
          </a:p>
          <a:p>
            <a:pPr marL="0" indent="0">
              <a:buNone/>
            </a:pPr>
            <a:r>
              <a:rPr lang="es-ES" sz="3200" kern="0" dirty="0" smtClean="0">
                <a:solidFill>
                  <a:srgbClr val="0053A1"/>
                </a:solidFill>
              </a:rPr>
              <a:t>~0.6 s per </a:t>
            </a:r>
            <a:r>
              <a:rPr lang="es-ES" sz="3200" kern="0" dirty="0" err="1" smtClean="0">
                <a:solidFill>
                  <a:srgbClr val="0053A1"/>
                </a:solidFill>
              </a:rPr>
              <a:t>measurement</a:t>
            </a:r>
            <a:r>
              <a:rPr lang="es-ES" sz="3200" kern="0" dirty="0" smtClean="0">
                <a:solidFill>
                  <a:srgbClr val="0053A1"/>
                </a:solidFill>
              </a:rPr>
              <a:t> </a:t>
            </a:r>
            <a:r>
              <a:rPr lang="es-ES" sz="3200" kern="0" dirty="0" smtClean="0"/>
              <a:t>(was~4 s)</a:t>
            </a:r>
          </a:p>
          <a:p>
            <a:pPr lvl="1"/>
            <a:r>
              <a:rPr lang="es-ES" sz="2800" kern="0" dirty="0" err="1" smtClean="0"/>
              <a:t>Even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less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avoiding</a:t>
            </a:r>
            <a:r>
              <a:rPr lang="es-ES" sz="2800" kern="0" dirty="0" smtClean="0"/>
              <a:t> to </a:t>
            </a:r>
            <a:r>
              <a:rPr lang="es-ES" sz="2800" kern="0" dirty="0" err="1" smtClean="0"/>
              <a:t>read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the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temperature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each</a:t>
            </a:r>
            <a:r>
              <a:rPr lang="es-ES" sz="2800" kern="0" dirty="0" smtClean="0"/>
              <a:t> </a:t>
            </a:r>
            <a:r>
              <a:rPr lang="es-ES" sz="2800" kern="0" dirty="0" err="1" smtClean="0"/>
              <a:t>measurement</a:t>
            </a:r>
            <a:endParaRPr lang="es-ES" sz="2800" kern="0" dirty="0" smtClean="0"/>
          </a:p>
          <a:p>
            <a:pPr lvl="1"/>
            <a:r>
              <a:rPr lang="es-ES" sz="2800" kern="0" dirty="0"/>
              <a:t>Down to </a:t>
            </a:r>
            <a:r>
              <a:rPr lang="es-ES" sz="2800" kern="0" dirty="0">
                <a:solidFill>
                  <a:srgbClr val="0053A1"/>
                </a:solidFill>
              </a:rPr>
              <a:t>0.04 s in </a:t>
            </a:r>
            <a:r>
              <a:rPr lang="es-ES" sz="2800" kern="0" dirty="0" err="1"/>
              <a:t>special</a:t>
            </a:r>
            <a:r>
              <a:rPr lang="es-ES" sz="2800" kern="0" dirty="0"/>
              <a:t> case (</a:t>
            </a:r>
            <a:r>
              <a:rPr lang="es-ES" sz="2800" kern="0" dirty="0" err="1">
                <a:solidFill>
                  <a:srgbClr val="0053A1"/>
                </a:solidFill>
              </a:rPr>
              <a:t>timing</a:t>
            </a:r>
            <a:r>
              <a:rPr lang="es-ES" sz="2800" kern="0" dirty="0" smtClean="0"/>
              <a:t>)</a:t>
            </a:r>
          </a:p>
          <a:p>
            <a:pPr marL="0" indent="0">
              <a:buNone/>
            </a:pPr>
            <a:r>
              <a:rPr lang="es-ES" sz="3200" kern="0" dirty="0" err="1" smtClean="0"/>
              <a:t>Independent</a:t>
            </a:r>
            <a:r>
              <a:rPr lang="es-ES" sz="3200" kern="0" dirty="0" smtClean="0"/>
              <a:t> time control </a:t>
            </a:r>
            <a:r>
              <a:rPr lang="es-ES" sz="3200" kern="0" dirty="0" err="1" smtClean="0"/>
              <a:t>for</a:t>
            </a:r>
            <a:r>
              <a:rPr lang="es-ES" sz="3200" kern="0" dirty="0" smtClean="0"/>
              <a:t> </a:t>
            </a:r>
            <a:r>
              <a:rPr lang="es-ES" sz="3200" kern="0" dirty="0" err="1" smtClean="0"/>
              <a:t>each</a:t>
            </a:r>
            <a:r>
              <a:rPr lang="es-ES" sz="3200" kern="0" dirty="0" smtClean="0"/>
              <a:t> </a:t>
            </a:r>
            <a:r>
              <a:rPr lang="es-ES" sz="3200" kern="0" dirty="0" err="1" smtClean="0"/>
              <a:t>worker</a:t>
            </a:r>
            <a:r>
              <a:rPr lang="es-ES" sz="3200" kern="0" dirty="0" smtClean="0"/>
              <a:t> (</a:t>
            </a:r>
            <a:r>
              <a:rPr lang="es-ES" sz="3200" kern="0" dirty="0" err="1" smtClean="0"/>
              <a:t>ctrl</a:t>
            </a:r>
            <a:r>
              <a:rPr lang="es-ES" sz="3200" kern="0" dirty="0" smtClean="0"/>
              <a:t> </a:t>
            </a:r>
            <a:r>
              <a:rPr lang="es-ES" sz="3200" kern="0" dirty="0" err="1" smtClean="0"/>
              <a:t>loop</a:t>
            </a:r>
            <a:r>
              <a:rPr lang="es-ES" sz="3200" kern="0" dirty="0" smtClean="0"/>
              <a:t>) and </a:t>
            </a:r>
            <a:r>
              <a:rPr lang="es-ES" sz="3200" kern="0" dirty="0" err="1" smtClean="0"/>
              <a:t>watchdogs</a:t>
            </a:r>
            <a:r>
              <a:rPr lang="es-ES" sz="3200" kern="0" dirty="0" smtClean="0"/>
              <a:t> </a:t>
            </a:r>
            <a:r>
              <a:rPr lang="es-ES" sz="3200" kern="0" dirty="0" err="1" smtClean="0"/>
              <a:t>for</a:t>
            </a:r>
            <a:r>
              <a:rPr lang="es-ES" sz="3200" kern="0" dirty="0" smtClean="0"/>
              <a:t> </a:t>
            </a:r>
            <a:r>
              <a:rPr lang="es-ES" sz="3200" kern="0" dirty="0" err="1" smtClean="0"/>
              <a:t>communications</a:t>
            </a:r>
            <a:endParaRPr lang="es-ES" sz="3200" kern="0" dirty="0"/>
          </a:p>
        </p:txBody>
      </p:sp>
      <p:pic>
        <p:nvPicPr>
          <p:cNvPr id="77" name="Picture 10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06" b="5870"/>
          <a:stretch/>
        </p:blipFill>
        <p:spPr>
          <a:xfrm>
            <a:off x="611536" y="34940693"/>
            <a:ext cx="4844991" cy="4264207"/>
          </a:xfrm>
          <a:prstGeom prst="rect">
            <a:avLst/>
          </a:prstGeom>
        </p:spPr>
      </p:pic>
      <p:sp>
        <p:nvSpPr>
          <p:cNvPr id="111" name="Rectángulo 110"/>
          <p:cNvSpPr/>
          <p:nvPr/>
        </p:nvSpPr>
        <p:spPr>
          <a:xfrm>
            <a:off x="7127782" y="32152811"/>
            <a:ext cx="4045967" cy="13849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TCTPlus</a:t>
            </a:r>
            <a:r>
              <a:rPr lang="es-ES" sz="480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_basic</a:t>
            </a:r>
            <a:endParaRPr lang="es-ES" sz="4800" b="0" cap="none" spc="0" dirty="0" smtClean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s-ES" sz="36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Software </a:t>
            </a:r>
            <a:r>
              <a:rPr lang="es-ES" sz="3600" b="0" cap="none" spc="0" dirty="0" err="1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development</a:t>
            </a:r>
            <a:endParaRPr lang="es-ES" sz="3600" b="0" cap="none" spc="0" dirty="0">
              <a:ln w="0"/>
              <a:solidFill>
                <a:srgbClr val="0053A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66" name="Group 5"/>
          <p:cNvGrpSpPr/>
          <p:nvPr/>
        </p:nvGrpSpPr>
        <p:grpSpPr>
          <a:xfrm>
            <a:off x="602906" y="32270900"/>
            <a:ext cx="1633906" cy="1497679"/>
            <a:chOff x="1039322" y="-8751717"/>
            <a:chExt cx="2862670" cy="2510914"/>
          </a:xfrm>
        </p:grpSpPr>
        <p:graphicFrame>
          <p:nvGraphicFramePr>
            <p:cNvPr id="67" name="Diagram 10"/>
            <p:cNvGraphicFramePr/>
            <p:nvPr>
              <p:extLst>
                <p:ext uri="{D42A27DB-BD31-4B8C-83A1-F6EECF244321}">
                  <p14:modId xmlns:p14="http://schemas.microsoft.com/office/powerpoint/2010/main" val="3231147052"/>
                </p:ext>
              </p:extLst>
            </p:nvPr>
          </p:nvGraphicFramePr>
          <p:xfrm>
            <a:off x="1302132" y="-7991054"/>
            <a:ext cx="2213930" cy="175025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4" r:lo="rId25" r:qs="rId26" r:cs="rId27"/>
            </a:graphicData>
          </a:graphic>
        </p:graphicFrame>
        <p:sp>
          <p:nvSpPr>
            <p:cNvPr id="68" name="TextBox 2"/>
            <p:cNvSpPr txBox="1"/>
            <p:nvPr/>
          </p:nvSpPr>
          <p:spPr>
            <a:xfrm>
              <a:off x="1039322" y="-8751717"/>
              <a:ext cx="2862670" cy="968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800" dirty="0" smtClean="0">
                  <a:solidFill>
                    <a:srgbClr val="0053A1"/>
                  </a:solidFill>
                </a:rPr>
                <a:t>TCT v0.4 to v0.9</a:t>
              </a:r>
            </a:p>
            <a:p>
              <a:pPr algn="ctr"/>
              <a:r>
                <a:rPr lang="es-ES" sz="1800" dirty="0" smtClean="0">
                  <a:solidFill>
                    <a:srgbClr val="0053A1"/>
                  </a:solidFill>
                </a:rPr>
                <a:t>(original)</a:t>
              </a:r>
            </a:p>
          </p:txBody>
        </p:sp>
      </p:grpSp>
      <p:grpSp>
        <p:nvGrpSpPr>
          <p:cNvPr id="21" name="Grupo 20"/>
          <p:cNvGrpSpPr/>
          <p:nvPr/>
        </p:nvGrpSpPr>
        <p:grpSpPr>
          <a:xfrm>
            <a:off x="3963434" y="32394641"/>
            <a:ext cx="1703001" cy="1590728"/>
            <a:chOff x="3963434" y="32394641"/>
            <a:chExt cx="1703001" cy="1590728"/>
          </a:xfrm>
        </p:grpSpPr>
        <p:grpSp>
          <p:nvGrpSpPr>
            <p:cNvPr id="6" name="Grupo 5"/>
            <p:cNvGrpSpPr/>
            <p:nvPr/>
          </p:nvGrpSpPr>
          <p:grpSpPr>
            <a:xfrm>
              <a:off x="4031960" y="32733632"/>
              <a:ext cx="1529328" cy="1251737"/>
              <a:chOff x="4031960" y="32733632"/>
              <a:chExt cx="1529328" cy="1251737"/>
            </a:xfrm>
          </p:grpSpPr>
          <p:sp>
            <p:nvSpPr>
              <p:cNvPr id="20" name="Forma libre 19"/>
              <p:cNvSpPr/>
              <p:nvPr/>
            </p:nvSpPr>
            <p:spPr>
              <a:xfrm>
                <a:off x="4031960" y="32733632"/>
                <a:ext cx="751042" cy="751042"/>
              </a:xfrm>
              <a:custGeom>
                <a:avLst/>
                <a:gdLst>
                  <a:gd name="connsiteX0" fmla="*/ 0 w 751042"/>
                  <a:gd name="connsiteY0" fmla="*/ 375521 h 751042"/>
                  <a:gd name="connsiteX1" fmla="*/ 375521 w 751042"/>
                  <a:gd name="connsiteY1" fmla="*/ 0 h 751042"/>
                  <a:gd name="connsiteX2" fmla="*/ 751042 w 751042"/>
                  <a:gd name="connsiteY2" fmla="*/ 375521 h 751042"/>
                  <a:gd name="connsiteX3" fmla="*/ 375521 w 751042"/>
                  <a:gd name="connsiteY3" fmla="*/ 751042 h 751042"/>
                  <a:gd name="connsiteX4" fmla="*/ 0 w 751042"/>
                  <a:gd name="connsiteY4" fmla="*/ 375521 h 751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1042" h="751042">
                    <a:moveTo>
                      <a:pt x="0" y="375521"/>
                    </a:moveTo>
                    <a:cubicBezTo>
                      <a:pt x="0" y="168126"/>
                      <a:pt x="168126" y="0"/>
                      <a:pt x="375521" y="0"/>
                    </a:cubicBezTo>
                    <a:cubicBezTo>
                      <a:pt x="582916" y="0"/>
                      <a:pt x="751042" y="168126"/>
                      <a:pt x="751042" y="375521"/>
                    </a:cubicBezTo>
                    <a:cubicBezTo>
                      <a:pt x="751042" y="582916"/>
                      <a:pt x="582916" y="751042"/>
                      <a:pt x="375521" y="751042"/>
                    </a:cubicBezTo>
                    <a:cubicBezTo>
                      <a:pt x="168126" y="751042"/>
                      <a:pt x="0" y="582916"/>
                      <a:pt x="0" y="375521"/>
                    </a:cubicBez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70723" tIns="194019" rIns="229694" bIns="143950" numCol="1" spcCol="1270" anchor="ctr" anchorCtr="0">
                <a:noAutofit/>
              </a:bodyPr>
              <a:lstStyle/>
              <a:p>
                <a:pPr lvl="0" algn="ctr" defTabSz="266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600" kern="1200" dirty="0" smtClean="0">
                    <a:solidFill>
                      <a:srgbClr val="0053A1"/>
                    </a:solidFill>
                  </a:rPr>
                  <a:t>Interface</a:t>
                </a:r>
                <a:endParaRPr lang="en-GB" sz="600" kern="1200" dirty="0">
                  <a:solidFill>
                    <a:srgbClr val="0053A1"/>
                  </a:solidFill>
                </a:endParaRPr>
              </a:p>
            </p:txBody>
          </p:sp>
          <p:sp>
            <p:nvSpPr>
              <p:cNvPr id="17" name="Forma libre 16"/>
              <p:cNvSpPr/>
              <p:nvPr/>
            </p:nvSpPr>
            <p:spPr>
              <a:xfrm>
                <a:off x="4457513" y="33102899"/>
                <a:ext cx="751042" cy="751042"/>
              </a:xfrm>
              <a:custGeom>
                <a:avLst/>
                <a:gdLst>
                  <a:gd name="connsiteX0" fmla="*/ 0 w 751042"/>
                  <a:gd name="connsiteY0" fmla="*/ 375521 h 751042"/>
                  <a:gd name="connsiteX1" fmla="*/ 375521 w 751042"/>
                  <a:gd name="connsiteY1" fmla="*/ 0 h 751042"/>
                  <a:gd name="connsiteX2" fmla="*/ 751042 w 751042"/>
                  <a:gd name="connsiteY2" fmla="*/ 375521 h 751042"/>
                  <a:gd name="connsiteX3" fmla="*/ 375521 w 751042"/>
                  <a:gd name="connsiteY3" fmla="*/ 751042 h 751042"/>
                  <a:gd name="connsiteX4" fmla="*/ 0 w 751042"/>
                  <a:gd name="connsiteY4" fmla="*/ 375521 h 751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1042" h="751042">
                    <a:moveTo>
                      <a:pt x="0" y="375521"/>
                    </a:moveTo>
                    <a:cubicBezTo>
                      <a:pt x="0" y="168126"/>
                      <a:pt x="168126" y="0"/>
                      <a:pt x="375521" y="0"/>
                    </a:cubicBezTo>
                    <a:cubicBezTo>
                      <a:pt x="582916" y="0"/>
                      <a:pt x="751042" y="168126"/>
                      <a:pt x="751042" y="375521"/>
                    </a:cubicBezTo>
                    <a:cubicBezTo>
                      <a:pt x="751042" y="582916"/>
                      <a:pt x="582916" y="751042"/>
                      <a:pt x="375521" y="751042"/>
                    </a:cubicBezTo>
                    <a:cubicBezTo>
                      <a:pt x="168126" y="751042"/>
                      <a:pt x="0" y="582916"/>
                      <a:pt x="0" y="375521"/>
                    </a:cubicBez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00139" tIns="131433" rIns="100139" bIns="281640" numCol="1" spcCol="1270" anchor="ctr" anchorCtr="0">
                <a:noAutofit/>
              </a:bodyPr>
              <a:lstStyle/>
              <a:p>
                <a:pPr lvl="0" algn="ctr" defTabSz="266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600" kern="1200" dirty="0" smtClean="0">
                    <a:solidFill>
                      <a:srgbClr val="0053A1"/>
                    </a:solidFill>
                  </a:rPr>
                  <a:t>Math </a:t>
                </a:r>
                <a:br>
                  <a:rPr lang="en-GB" sz="600" kern="1200" dirty="0" smtClean="0">
                    <a:solidFill>
                      <a:srgbClr val="0053A1"/>
                    </a:solidFill>
                  </a:rPr>
                </a:br>
                <a:r>
                  <a:rPr lang="en-GB" sz="600" kern="1200" dirty="0" smtClean="0">
                    <a:solidFill>
                      <a:srgbClr val="0053A1"/>
                    </a:solidFill>
                  </a:rPr>
                  <a:t>Data manipulation</a:t>
                </a:r>
                <a:br>
                  <a:rPr lang="en-GB" sz="600" kern="1200" dirty="0" smtClean="0">
                    <a:solidFill>
                      <a:srgbClr val="0053A1"/>
                    </a:solidFill>
                  </a:rPr>
                </a:br>
                <a:r>
                  <a:rPr lang="en-GB" sz="600" kern="1200" dirty="0" smtClean="0">
                    <a:solidFill>
                      <a:srgbClr val="0053A1"/>
                    </a:solidFill>
                  </a:rPr>
                  <a:t>Algorithm</a:t>
                </a:r>
                <a:endParaRPr lang="en-GB" sz="600" kern="1200" dirty="0">
                  <a:solidFill>
                    <a:srgbClr val="0053A1"/>
                  </a:solidFill>
                </a:endParaRPr>
              </a:p>
            </p:txBody>
          </p:sp>
          <p:sp>
            <p:nvSpPr>
              <p:cNvPr id="18" name="Forma libre 17"/>
              <p:cNvSpPr/>
              <p:nvPr/>
            </p:nvSpPr>
            <p:spPr>
              <a:xfrm>
                <a:off x="4933620" y="33444836"/>
                <a:ext cx="627668" cy="540533"/>
              </a:xfrm>
              <a:custGeom>
                <a:avLst/>
                <a:gdLst>
                  <a:gd name="connsiteX0" fmla="*/ 0 w 627668"/>
                  <a:gd name="connsiteY0" fmla="*/ 270267 h 540533"/>
                  <a:gd name="connsiteX1" fmla="*/ 313834 w 627668"/>
                  <a:gd name="connsiteY1" fmla="*/ 0 h 540533"/>
                  <a:gd name="connsiteX2" fmla="*/ 627668 w 627668"/>
                  <a:gd name="connsiteY2" fmla="*/ 270267 h 540533"/>
                  <a:gd name="connsiteX3" fmla="*/ 313834 w 627668"/>
                  <a:gd name="connsiteY3" fmla="*/ 540534 h 540533"/>
                  <a:gd name="connsiteX4" fmla="*/ 0 w 627668"/>
                  <a:gd name="connsiteY4" fmla="*/ 270267 h 54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7668" h="540533">
                    <a:moveTo>
                      <a:pt x="0" y="270267"/>
                    </a:moveTo>
                    <a:cubicBezTo>
                      <a:pt x="0" y="121003"/>
                      <a:pt x="140508" y="0"/>
                      <a:pt x="313834" y="0"/>
                    </a:cubicBezTo>
                    <a:cubicBezTo>
                      <a:pt x="487160" y="0"/>
                      <a:pt x="627668" y="121003"/>
                      <a:pt x="627668" y="270267"/>
                    </a:cubicBezTo>
                    <a:cubicBezTo>
                      <a:pt x="627668" y="419531"/>
                      <a:pt x="487160" y="540534"/>
                      <a:pt x="313834" y="540534"/>
                    </a:cubicBezTo>
                    <a:cubicBezTo>
                      <a:pt x="140508" y="540534"/>
                      <a:pt x="0" y="419531"/>
                      <a:pt x="0" y="270267"/>
                    </a:cubicBez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1962" tIns="139638" rIns="59105" bIns="103602" numCol="1" spcCol="1270" anchor="ctr" anchorCtr="0">
                <a:noAutofit/>
              </a:bodyPr>
              <a:lstStyle/>
              <a:p>
                <a:pPr lvl="0" algn="ctr" defTabSz="266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600" kern="1200" dirty="0" smtClean="0">
                    <a:solidFill>
                      <a:srgbClr val="0053A1"/>
                    </a:solidFill>
                  </a:rPr>
                  <a:t>Instrument control</a:t>
                </a:r>
                <a:endParaRPr lang="en-GB" sz="600" kern="1200" dirty="0">
                  <a:solidFill>
                    <a:srgbClr val="0053A1"/>
                  </a:solidFill>
                </a:endParaRPr>
              </a:p>
            </p:txBody>
          </p:sp>
        </p:grpSp>
        <p:sp>
          <p:nvSpPr>
            <p:cNvPr id="71" name="TextBox 14"/>
            <p:cNvSpPr txBox="1"/>
            <p:nvPr/>
          </p:nvSpPr>
          <p:spPr>
            <a:xfrm>
              <a:off x="3963434" y="32394641"/>
              <a:ext cx="1703001" cy="329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800" dirty="0" smtClean="0">
                  <a:solidFill>
                    <a:srgbClr val="0053A1"/>
                  </a:solidFill>
                </a:rPr>
                <a:t>TCT v1.0.2 to v1.0.5b </a:t>
              </a:r>
            </a:p>
          </p:txBody>
        </p:sp>
      </p:grpSp>
      <p:grpSp>
        <p:nvGrpSpPr>
          <p:cNvPr id="72" name="Group 6"/>
          <p:cNvGrpSpPr/>
          <p:nvPr/>
        </p:nvGrpSpPr>
        <p:grpSpPr>
          <a:xfrm>
            <a:off x="2197398" y="32394636"/>
            <a:ext cx="1661416" cy="1285697"/>
            <a:chOff x="3651070" y="-7900319"/>
            <a:chExt cx="2710904" cy="2014561"/>
          </a:xfrm>
        </p:grpSpPr>
        <p:graphicFrame>
          <p:nvGraphicFramePr>
            <p:cNvPr id="73" name="Diagram 11"/>
            <p:cNvGraphicFramePr/>
            <p:nvPr>
              <p:extLst>
                <p:ext uri="{D42A27DB-BD31-4B8C-83A1-F6EECF244321}">
                  <p14:modId xmlns:p14="http://schemas.microsoft.com/office/powerpoint/2010/main" val="3133317519"/>
                </p:ext>
              </p:extLst>
            </p:nvPr>
          </p:nvGraphicFramePr>
          <p:xfrm>
            <a:off x="4211409" y="-7374327"/>
            <a:ext cx="1590222" cy="148856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9" r:lo="rId30" r:qs="rId31" r:cs="rId32"/>
            </a:graphicData>
          </a:graphic>
        </p:graphicFrame>
        <p:sp>
          <p:nvSpPr>
            <p:cNvPr id="74" name="TextBox 15"/>
            <p:cNvSpPr txBox="1"/>
            <p:nvPr/>
          </p:nvSpPr>
          <p:spPr>
            <a:xfrm>
              <a:off x="3651070" y="-7900319"/>
              <a:ext cx="2710904" cy="517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800" dirty="0" smtClean="0">
                  <a:solidFill>
                    <a:srgbClr val="0053A1"/>
                  </a:solidFill>
                </a:rPr>
                <a:t>TCT v1.0.0 to v1.0.1 </a:t>
              </a:r>
            </a:p>
          </p:txBody>
        </p:sp>
      </p:grpSp>
      <p:sp>
        <p:nvSpPr>
          <p:cNvPr id="75" name="Right Arrow 3"/>
          <p:cNvSpPr/>
          <p:nvPr/>
        </p:nvSpPr>
        <p:spPr>
          <a:xfrm>
            <a:off x="611537" y="33931408"/>
            <a:ext cx="4733328" cy="924803"/>
          </a:xfrm>
          <a:prstGeom prst="rightArrow">
            <a:avLst>
              <a:gd name="adj1" fmla="val 417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0053A1"/>
                </a:solidFill>
              </a:rPr>
              <a:t>Hot </a:t>
            </a:r>
            <a:r>
              <a:rPr lang="es-ES" dirty="0" err="1" smtClean="0">
                <a:solidFill>
                  <a:srgbClr val="0053A1"/>
                </a:solidFill>
              </a:rPr>
              <a:t>swapping</a:t>
            </a:r>
            <a:r>
              <a:rPr lang="es-ES" dirty="0" smtClean="0">
                <a:solidFill>
                  <a:srgbClr val="0053A1"/>
                </a:solidFill>
              </a:rPr>
              <a:t> </a:t>
            </a:r>
            <a:r>
              <a:rPr lang="es-ES" dirty="0" err="1" smtClean="0">
                <a:solidFill>
                  <a:srgbClr val="0053A1"/>
                </a:solidFill>
              </a:rPr>
              <a:t>coding</a:t>
            </a:r>
            <a:r>
              <a:rPr lang="es-ES" dirty="0" smtClean="0">
                <a:solidFill>
                  <a:srgbClr val="0053A1"/>
                </a:solidFill>
              </a:rPr>
              <a:t>!!!</a:t>
            </a:r>
            <a:endParaRPr lang="es-ES" dirty="0">
              <a:solidFill>
                <a:srgbClr val="0053A1"/>
              </a:solidFill>
            </a:endParaRPr>
          </a:p>
        </p:txBody>
      </p:sp>
      <p:sp>
        <p:nvSpPr>
          <p:cNvPr id="142" name="8 Rectángulo"/>
          <p:cNvSpPr/>
          <p:nvPr/>
        </p:nvSpPr>
        <p:spPr bwMode="auto">
          <a:xfrm>
            <a:off x="515866" y="31812931"/>
            <a:ext cx="11966033" cy="7767802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3367842" y="31175743"/>
            <a:ext cx="12611789" cy="8404990"/>
            <a:chOff x="36021693" y="20067206"/>
            <a:chExt cx="12611789" cy="840499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36104147" y="22805898"/>
              <a:ext cx="2681510" cy="3877673"/>
            </a:xfrm>
            <a:prstGeom prst="rect">
              <a:avLst/>
            </a:prstGeom>
          </p:spPr>
        </p:pic>
        <p:pic>
          <p:nvPicPr>
            <p:cNvPr id="85" name="Picture 1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97071" y="21626789"/>
              <a:ext cx="2686401" cy="1179358"/>
            </a:xfrm>
            <a:prstGeom prst="rect">
              <a:avLst/>
            </a:prstGeom>
          </p:spPr>
        </p:pic>
        <p:pic>
          <p:nvPicPr>
            <p:cNvPr id="98" name="Picture 6"/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751"/>
            <a:stretch/>
          </p:blipFill>
          <p:spPr>
            <a:xfrm>
              <a:off x="36104147" y="26680225"/>
              <a:ext cx="2681510" cy="1787037"/>
            </a:xfrm>
            <a:prstGeom prst="rect">
              <a:avLst/>
            </a:prstGeom>
          </p:spPr>
        </p:pic>
        <p:sp>
          <p:nvSpPr>
            <p:cNvPr id="113" name="Content Placeholder 2"/>
            <p:cNvSpPr txBox="1">
              <a:spLocks/>
            </p:cNvSpPr>
            <p:nvPr/>
          </p:nvSpPr>
          <p:spPr>
            <a:xfrm>
              <a:off x="38899796" y="21500306"/>
              <a:ext cx="9733686" cy="6964451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80988" indent="-280988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606425" indent="-23177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/>
                </a:defRPr>
              </a:lvl2pPr>
              <a:lvl3pPr marL="938213" indent="-188913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3pPr>
              <a:lvl4pPr marL="131286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4pPr>
              <a:lvl5pPr marL="168751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5pPr>
              <a:lvl6pPr marL="21447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6pPr>
              <a:lvl7pPr marL="26019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7pPr>
              <a:lvl8pPr marL="30591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8pPr>
              <a:lvl9pPr marL="35163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9pPr>
            </a:lstStyle>
            <a:p>
              <a:pPr marL="0" indent="0">
                <a:buNone/>
              </a:pPr>
              <a:r>
                <a:rPr lang="en-GB" sz="2800" kern="0" dirty="0" smtClean="0"/>
                <a:t>Safe space for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long term </a:t>
              </a:r>
              <a:r>
                <a:rPr lang="en-GB" sz="2800" kern="0" dirty="0" smtClean="0"/>
                <a:t>data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storage</a:t>
              </a:r>
            </a:p>
            <a:p>
              <a:pPr marL="0" indent="0">
                <a:buNone/>
              </a:pPr>
              <a:r>
                <a:rPr lang="en-GB" sz="2800" kern="0" dirty="0" smtClean="0"/>
                <a:t>Fully adapted and integrated within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external infrastructure</a:t>
              </a:r>
            </a:p>
            <a:p>
              <a:pPr marL="0" indent="0">
                <a:buNone/>
              </a:pPr>
              <a:r>
                <a:rPr lang="en-GB" sz="2800" kern="0" dirty="0" smtClean="0">
                  <a:solidFill>
                    <a:srgbClr val="0053A1"/>
                  </a:solidFill>
                </a:rPr>
                <a:t>Software </a:t>
              </a:r>
              <a:r>
                <a:rPr lang="en-GB" sz="2800" kern="0" dirty="0" smtClean="0"/>
                <a:t>design intrinsically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parallel and scalable</a:t>
              </a:r>
            </a:p>
            <a:p>
              <a:pPr marL="0" indent="0">
                <a:buNone/>
              </a:pPr>
              <a:r>
                <a:rPr lang="en-GB" sz="2800" kern="0" dirty="0" smtClean="0"/>
                <a:t>Software package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ready for </a:t>
              </a:r>
              <a:r>
                <a:rPr lang="en-GB" sz="2800" kern="0" dirty="0" smtClean="0"/>
                <a:t>being integrated for the control software of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all the setups</a:t>
              </a:r>
            </a:p>
            <a:p>
              <a:pPr marL="0" indent="0">
                <a:buNone/>
              </a:pPr>
              <a:r>
                <a:rPr lang="en-GB" sz="2800" kern="0" dirty="0" err="1" smtClean="0">
                  <a:solidFill>
                    <a:srgbClr val="0053A1"/>
                  </a:solidFill>
                </a:rPr>
                <a:t>Automatization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 of all </a:t>
              </a:r>
              <a:r>
                <a:rPr lang="en-GB" sz="2800" kern="0" dirty="0" smtClean="0"/>
                <a:t>the backing up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processes</a:t>
              </a:r>
              <a:r>
                <a:rPr lang="en-GB" sz="2800" kern="0" dirty="0" smtClean="0"/>
                <a:t>.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Virtual machines 24/7 </a:t>
              </a:r>
              <a:r>
                <a:rPr lang="en-GB" sz="2800" kern="0" dirty="0" smtClean="0"/>
                <a:t>in </a:t>
              </a:r>
              <a:r>
                <a:rPr lang="en-GB" sz="2800" kern="0" dirty="0" err="1" smtClean="0"/>
                <a:t>Openstack</a:t>
              </a:r>
              <a:r>
                <a:rPr lang="en-GB" sz="2800" kern="0" dirty="0" smtClean="0"/>
                <a:t> to optimize the performance</a:t>
              </a:r>
            </a:p>
            <a:p>
              <a:pPr lvl="1"/>
              <a:r>
                <a:rPr lang="en-GB" sz="2800" kern="0" dirty="0" smtClean="0"/>
                <a:t>Alarm system implemented</a:t>
              </a:r>
            </a:p>
            <a:p>
              <a:pPr marL="0" indent="0">
                <a:buNone/>
              </a:pPr>
              <a:r>
                <a:rPr lang="en-GB" sz="2800" kern="0" dirty="0" smtClean="0"/>
                <a:t>Safe copy processes over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RSA</a:t>
              </a:r>
              <a:r>
                <a:rPr lang="en-GB" sz="2800" kern="0" dirty="0" smtClean="0"/>
                <a:t> to cross check</a:t>
              </a:r>
            </a:p>
            <a:p>
              <a:pPr marL="0" indent="0">
                <a:buNone/>
              </a:pPr>
              <a:r>
                <a:rPr lang="en-GB" sz="2800" kern="0" dirty="0" smtClean="0"/>
                <a:t>New features for safe file storing</a:t>
              </a:r>
              <a:endParaRPr lang="en-GB" sz="2800" kern="0" dirty="0"/>
            </a:p>
            <a:p>
              <a:pPr lvl="1"/>
              <a:r>
                <a:rPr lang="en-GB" sz="2800" kern="0" dirty="0" smtClean="0"/>
                <a:t>External sharing</a:t>
              </a:r>
            </a:p>
            <a:p>
              <a:pPr lvl="1"/>
              <a:r>
                <a:rPr lang="en-GB" sz="2800" kern="0" dirty="0" err="1" smtClean="0"/>
                <a:t>Automatization</a:t>
              </a:r>
              <a:r>
                <a:rPr lang="en-GB" sz="2800" kern="0" dirty="0" smtClean="0"/>
                <a:t> of the dataset</a:t>
              </a:r>
            </a:p>
            <a:p>
              <a:pPr lvl="1"/>
              <a:r>
                <a:rPr lang="en-GB" sz="2800" kern="0" dirty="0" smtClean="0">
                  <a:solidFill>
                    <a:srgbClr val="0053A1"/>
                  </a:solidFill>
                </a:rPr>
                <a:t>Fully integrated with CERN-wide services </a:t>
              </a:r>
              <a:r>
                <a:rPr lang="en-GB" sz="2800" kern="0" dirty="0" smtClean="0"/>
                <a:t>(EOS platform) like WebDAV, </a:t>
              </a:r>
              <a:r>
                <a:rPr lang="en-GB" sz="2800" kern="0" dirty="0" err="1" smtClean="0"/>
                <a:t>Cernbox</a:t>
              </a:r>
              <a:r>
                <a:rPr lang="en-GB" sz="2800" kern="0" dirty="0" smtClean="0"/>
                <a:t>, SFTP, etc.</a:t>
              </a:r>
            </a:p>
          </p:txBody>
        </p:sp>
        <p:sp>
          <p:nvSpPr>
            <p:cNvPr id="123" name="Rectángulo 122"/>
            <p:cNvSpPr/>
            <p:nvPr/>
          </p:nvSpPr>
          <p:spPr>
            <a:xfrm>
              <a:off x="37901479" y="20067206"/>
              <a:ext cx="8696236" cy="13243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Backer</a:t>
              </a:r>
              <a:r>
                <a:rPr lang="es-ES" sz="48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Up </a:t>
              </a:r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Tool</a:t>
              </a:r>
              <a:endParaRPr lang="es-ES" sz="4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Infrastructure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design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and Software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development</a:t>
              </a:r>
              <a:endParaRPr lang="es-ES" sz="3600" b="0" cap="none" spc="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45" name="8 Rectángulo"/>
            <p:cNvSpPr/>
            <p:nvPr/>
          </p:nvSpPr>
          <p:spPr bwMode="auto">
            <a:xfrm>
              <a:off x="36021693" y="20067206"/>
              <a:ext cx="12611789" cy="8404990"/>
            </a:xfrm>
            <a:prstGeom prst="rect">
              <a:avLst/>
            </a:prstGeom>
            <a:noFill/>
            <a:ln w="88900" cap="flat" cmpd="dbl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</a:endParaRPr>
            </a:p>
          </p:txBody>
        </p:sp>
      </p:grpSp>
      <p:pic>
        <p:nvPicPr>
          <p:cNvPr id="149" name="Picture 14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4097" y="16940163"/>
            <a:ext cx="2283311" cy="2283311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726" y="26854393"/>
            <a:ext cx="3786620" cy="228042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4537930" y="23574732"/>
            <a:ext cx="3718830" cy="6276467"/>
            <a:chOff x="25971659" y="23484704"/>
            <a:chExt cx="3718830" cy="6276467"/>
          </a:xfrm>
        </p:grpSpPr>
        <p:grpSp>
          <p:nvGrpSpPr>
            <p:cNvPr id="3" name="Group 2"/>
            <p:cNvGrpSpPr/>
            <p:nvPr/>
          </p:nvGrpSpPr>
          <p:grpSpPr>
            <a:xfrm>
              <a:off x="25972796" y="23484704"/>
              <a:ext cx="3717693" cy="6276467"/>
              <a:chOff x="25958489" y="23160237"/>
              <a:chExt cx="3717693" cy="627646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25958489" y="26645302"/>
                <a:ext cx="3212173" cy="2791402"/>
                <a:chOff x="-13502227" y="26080789"/>
                <a:chExt cx="3212173" cy="2791402"/>
              </a:xfrm>
            </p:grpSpPr>
            <p:pic>
              <p:nvPicPr>
                <p:cNvPr id="52" name="Picture 27"/>
                <p:cNvPicPr>
                  <a:picLocks noChangeAspect="1"/>
                </p:cNvPicPr>
                <p:nvPr/>
              </p:nvPicPr>
              <p:blipFill>
                <a:blip r:embed="rId3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3502227" y="26080789"/>
                  <a:ext cx="3212173" cy="2791402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53" name="TextBox 28"/>
                <p:cNvSpPr txBox="1"/>
                <p:nvPr/>
              </p:nvSpPr>
              <p:spPr>
                <a:xfrm>
                  <a:off x="-12384471" y="28128260"/>
                  <a:ext cx="1836881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Cooling to 10K 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4" name="TextBox 29"/>
                <p:cNvSpPr txBox="1"/>
                <p:nvPr/>
              </p:nvSpPr>
              <p:spPr>
                <a:xfrm>
                  <a:off x="-13495847" y="26157651"/>
                  <a:ext cx="3185188" cy="3825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algn="ctr"/>
                  <a:r>
                    <a:rPr lang="en-US" sz="1800" dirty="0" smtClean="0">
                      <a:solidFill>
                        <a:srgbClr val="0053A1"/>
                      </a:solidFill>
                    </a:rPr>
                    <a:t>TSC (Thermally Stimulated Currents)</a:t>
                  </a:r>
                  <a:endParaRPr lang="en-GB" sz="1800" dirty="0">
                    <a:solidFill>
                      <a:srgbClr val="0053A1"/>
                    </a:solidFill>
                  </a:endParaRPr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26749337" y="23160237"/>
                <a:ext cx="2926845" cy="3956017"/>
                <a:chOff x="-12711379" y="22595724"/>
                <a:chExt cx="2926845" cy="3956017"/>
              </a:xfrm>
            </p:grpSpPr>
            <p:sp>
              <p:nvSpPr>
                <p:cNvPr id="31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-12536205" y="22595724"/>
                  <a:ext cx="2751671" cy="39560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scene3d>
                  <a:camera prst="orthographicFront">
                    <a:rot lat="0" lon="10799999" rev="0"/>
                  </a:camera>
                  <a:lightRig rig="threePt" dir="t"/>
                </a:scene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ES"/>
                </a:p>
              </p:txBody>
            </p:sp>
            <p:pic>
              <p:nvPicPr>
                <p:cNvPr id="1029" name="Picture 5"/>
                <p:cNvPicPr>
                  <a:picLocks noChangeAspect="1" noChangeArrowheads="1"/>
                </p:cNvPicPr>
                <p:nvPr/>
              </p:nvPicPr>
              <p:blipFill>
                <a:blip r:embed="rId3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2711379" y="22595725"/>
                  <a:ext cx="2425557" cy="3501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scene3d>
                  <a:camera prst="orthographicFront">
                    <a:rot lat="0" lon="10799999" rev="0"/>
                  </a:camera>
                  <a:lightRig rig="threePt" dir="t"/>
                </a:scene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33" name="Group 32"/>
            <p:cNvGrpSpPr/>
            <p:nvPr/>
          </p:nvGrpSpPr>
          <p:grpSpPr>
            <a:xfrm>
              <a:off x="25971659" y="23683808"/>
              <a:ext cx="3074211" cy="3291757"/>
              <a:chOff x="-12775758" y="22845788"/>
              <a:chExt cx="3658818" cy="3663027"/>
            </a:xfrm>
          </p:grpSpPr>
          <p:sp>
            <p:nvSpPr>
              <p:cNvPr id="58" name="TextBox 32"/>
              <p:cNvSpPr txBox="1"/>
              <p:nvPr/>
            </p:nvSpPr>
            <p:spPr>
              <a:xfrm>
                <a:off x="-11815194" y="22845788"/>
                <a:ext cx="1667845" cy="3458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53A1"/>
                    </a:solidFill>
                  </a:rPr>
                  <a:t>-70C to 180C</a:t>
                </a:r>
                <a:endParaRPr lang="en-GB" sz="1600" dirty="0">
                  <a:solidFill>
                    <a:srgbClr val="0053A1"/>
                  </a:solidFill>
                </a:endParaRPr>
              </a:p>
            </p:txBody>
          </p:sp>
          <p:pic>
            <p:nvPicPr>
              <p:cNvPr id="59" name="Picture 8"/>
              <p:cNvPicPr>
                <a:picLocks noChangeAspect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775758" y="25182280"/>
                <a:ext cx="1654052" cy="132653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0" name="TextBox 33"/>
              <p:cNvSpPr txBox="1"/>
              <p:nvPr/>
            </p:nvSpPr>
            <p:spPr>
              <a:xfrm>
                <a:off x="-12745447" y="26079222"/>
                <a:ext cx="3628507" cy="3891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53A1"/>
                    </a:solidFill>
                  </a:rPr>
                  <a:t>CCE (Charge Collection Efficiency)</a:t>
                </a:r>
                <a:endParaRPr lang="en-GB" sz="1800" dirty="0">
                  <a:solidFill>
                    <a:srgbClr val="0053A1"/>
                  </a:solidFill>
                </a:endParaRPr>
              </a:p>
            </p:txBody>
          </p:sp>
        </p:grpSp>
      </p:grpSp>
      <p:grpSp>
        <p:nvGrpSpPr>
          <p:cNvPr id="137" name="Group 19"/>
          <p:cNvGrpSpPr/>
          <p:nvPr/>
        </p:nvGrpSpPr>
        <p:grpSpPr>
          <a:xfrm>
            <a:off x="515866" y="24699932"/>
            <a:ext cx="13744811" cy="6263988"/>
            <a:chOff x="-21421725" y="22806312"/>
            <a:chExt cx="13744811" cy="6263988"/>
          </a:xfrm>
        </p:grpSpPr>
        <p:pic>
          <p:nvPicPr>
            <p:cNvPr id="152" name="Picture 3"/>
            <p:cNvPicPr>
              <a:picLocks noChangeAspect="1"/>
            </p:cNvPicPr>
            <p:nvPr/>
          </p:nvPicPr>
          <p:blipFill rotWithShape="1"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809"/>
            <a:stretch/>
          </p:blipFill>
          <p:spPr>
            <a:xfrm>
              <a:off x="-21318164" y="27556923"/>
              <a:ext cx="3140124" cy="1425988"/>
            </a:xfrm>
            <a:prstGeom prst="rect">
              <a:avLst/>
            </a:prstGeom>
          </p:spPr>
        </p:pic>
        <p:pic>
          <p:nvPicPr>
            <p:cNvPr id="153" name="Picture 4"/>
            <p:cNvPicPr>
              <a:picLocks noChangeAspect="1"/>
            </p:cNvPicPr>
            <p:nvPr/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22" t="9164" r="2771"/>
            <a:stretch/>
          </p:blipFill>
          <p:spPr>
            <a:xfrm>
              <a:off x="-16005556" y="27556921"/>
              <a:ext cx="2429632" cy="1427861"/>
            </a:xfrm>
            <a:prstGeom prst="rect">
              <a:avLst/>
            </a:prstGeom>
          </p:spPr>
        </p:pic>
        <p:pic>
          <p:nvPicPr>
            <p:cNvPr id="154" name="Picture 5"/>
            <p:cNvPicPr>
              <a:picLocks noChangeAspect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586414" y="27556923"/>
              <a:ext cx="2617461" cy="1425988"/>
            </a:xfrm>
            <a:prstGeom prst="rect">
              <a:avLst/>
            </a:prstGeom>
          </p:spPr>
        </p:pic>
        <p:pic>
          <p:nvPicPr>
            <p:cNvPr id="155" name="Picture 7"/>
            <p:cNvPicPr>
              <a:picLocks noChangeAspect="1"/>
            </p:cNvPicPr>
            <p:nvPr/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41" t="3518" r="6649" b="2681"/>
            <a:stretch/>
          </p:blipFill>
          <p:spPr>
            <a:xfrm>
              <a:off x="-18190975" y="27556921"/>
              <a:ext cx="2188534" cy="1425987"/>
            </a:xfrm>
            <a:prstGeom prst="rect">
              <a:avLst/>
            </a:prstGeom>
          </p:spPr>
        </p:pic>
        <p:pic>
          <p:nvPicPr>
            <p:cNvPr id="156" name="Picture 3"/>
            <p:cNvPicPr>
              <a:picLocks noChangeAspect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014640" y="27087350"/>
              <a:ext cx="3127614" cy="1895558"/>
            </a:xfrm>
            <a:prstGeom prst="rect">
              <a:avLst/>
            </a:prstGeom>
          </p:spPr>
        </p:pic>
        <p:grpSp>
          <p:nvGrpSpPr>
            <p:cNvPr id="157" name="Grupo 156"/>
            <p:cNvGrpSpPr/>
            <p:nvPr/>
          </p:nvGrpSpPr>
          <p:grpSpPr>
            <a:xfrm>
              <a:off x="-10762256" y="24801066"/>
              <a:ext cx="2867138" cy="2275729"/>
              <a:chOff x="-8507220" y="30934964"/>
              <a:chExt cx="3270415" cy="2514132"/>
            </a:xfrm>
          </p:grpSpPr>
          <p:pic>
            <p:nvPicPr>
              <p:cNvPr id="161" name="Picture 27"/>
              <p:cNvPicPr>
                <a:picLocks noChangeAspect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8507220" y="30934964"/>
                <a:ext cx="3270415" cy="2514132"/>
              </a:xfrm>
              <a:prstGeom prst="rect">
                <a:avLst/>
              </a:prstGeom>
            </p:spPr>
          </p:pic>
          <p:pic>
            <p:nvPicPr>
              <p:cNvPr id="162" name="Picture 4"/>
              <p:cNvPicPr>
                <a:picLocks noChangeAspect="1"/>
              </p:cNvPicPr>
              <p:nvPr/>
            </p:nvPicPr>
            <p:blipFill rotWithShape="1">
              <a:blip r:embed="rId46"/>
              <a:srcRect l="2" r="1278" b="1890"/>
              <a:stretch/>
            </p:blipFill>
            <p:spPr>
              <a:xfrm>
                <a:off x="-6957298" y="32100584"/>
                <a:ext cx="1691722" cy="656826"/>
              </a:xfrm>
              <a:prstGeom prst="rect">
                <a:avLst/>
              </a:prstGeom>
            </p:spPr>
          </p:pic>
        </p:grpSp>
        <p:sp>
          <p:nvSpPr>
            <p:cNvPr id="158" name="Rectángulo 157"/>
            <p:cNvSpPr/>
            <p:nvPr/>
          </p:nvSpPr>
          <p:spPr>
            <a:xfrm>
              <a:off x="-13827669" y="22963241"/>
              <a:ext cx="6150755" cy="13243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Skiroc</a:t>
              </a:r>
              <a:r>
                <a:rPr lang="es-ES" sz="48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48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Calibration</a:t>
              </a:r>
              <a:endParaRPr lang="es-ES" sz="4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Setup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design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, and DAQ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calibration</a:t>
              </a:r>
              <a:endParaRPr lang="es-ES" sz="3600" b="0" cap="none" spc="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59" name="Content Placeholder 2"/>
            <p:cNvSpPr txBox="1">
              <a:spLocks/>
            </p:cNvSpPr>
            <p:nvPr/>
          </p:nvSpPr>
          <p:spPr>
            <a:xfrm>
              <a:off x="-21398560" y="23302447"/>
              <a:ext cx="10614912" cy="436377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80988" indent="-280988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606425" indent="-23177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/>
                </a:defRPr>
              </a:lvl2pPr>
              <a:lvl3pPr marL="938213" indent="-188913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3pPr>
              <a:lvl4pPr marL="131286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4pPr>
              <a:lvl5pPr marL="168751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5pPr>
              <a:lvl6pPr marL="21447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6pPr>
              <a:lvl7pPr marL="26019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7pPr>
              <a:lvl8pPr marL="30591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8pPr>
              <a:lvl9pPr marL="35163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9pPr>
            </a:lstStyle>
            <a:p>
              <a:pPr marL="0" indent="0">
                <a:buNone/>
              </a:pPr>
              <a:r>
                <a:rPr lang="en-GB" sz="2800" kern="0" dirty="0" smtClean="0"/>
                <a:t>Skiroc2CMS is the next iteration for </a:t>
              </a:r>
              <a:r>
                <a:rPr lang="en-GB" sz="2800" kern="0" dirty="0" err="1" smtClean="0"/>
                <a:t>Skiroc</a:t>
              </a:r>
              <a:r>
                <a:rPr lang="en-GB" sz="2800" kern="0" dirty="0" smtClean="0"/>
                <a:t> family</a:t>
              </a:r>
            </a:p>
            <a:p>
              <a:pPr marL="0" indent="0">
                <a:buNone/>
              </a:pPr>
              <a:r>
                <a:rPr lang="en-GB" sz="2800" kern="0" dirty="0" smtClean="0"/>
                <a:t>Design and building up of a calibration setup</a:t>
              </a:r>
            </a:p>
            <a:p>
              <a:pPr lvl="1"/>
              <a:r>
                <a:rPr lang="en-GB" sz="2800" kern="0" dirty="0" smtClean="0">
                  <a:solidFill>
                    <a:srgbClr val="0053A1"/>
                  </a:solidFill>
                </a:rPr>
                <a:t>Acquiring knowledge on </a:t>
              </a:r>
              <a:r>
                <a:rPr lang="en-GB" sz="2800" kern="0" dirty="0" err="1" smtClean="0">
                  <a:solidFill>
                    <a:srgbClr val="0053A1"/>
                  </a:solidFill>
                </a:rPr>
                <a:t>Skiroc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 and training </a:t>
              </a:r>
              <a:r>
                <a:rPr lang="en-GB" sz="2800" kern="0" dirty="0" smtClean="0"/>
                <a:t>of students</a:t>
              </a:r>
              <a:endParaRPr lang="en-GB" sz="2800" kern="0" dirty="0" smtClean="0">
                <a:solidFill>
                  <a:srgbClr val="0053A1"/>
                </a:solidFill>
              </a:endParaRPr>
            </a:p>
            <a:p>
              <a:pPr lvl="1"/>
              <a:r>
                <a:rPr lang="en-GB" sz="2800" kern="0" dirty="0" smtClean="0">
                  <a:solidFill>
                    <a:srgbClr val="0053A1"/>
                  </a:solidFill>
                </a:rPr>
                <a:t>Developing systematic calibration for parameters </a:t>
              </a:r>
              <a:r>
                <a:rPr lang="en-GB" sz="2800" kern="0" dirty="0" smtClean="0"/>
                <a:t>such as SNR, Noise, common mode error and other parameters relevant  for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 </a:t>
              </a:r>
              <a:r>
                <a:rPr lang="en-GB" sz="2800" kern="0" dirty="0" smtClean="0"/>
                <a:t>normal operation of the device (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HL-LCH run 1</a:t>
              </a:r>
              <a:r>
                <a:rPr lang="en-GB" sz="2800" kern="0" dirty="0" smtClean="0"/>
                <a:t>)</a:t>
              </a:r>
            </a:p>
            <a:p>
              <a:pPr marL="0" indent="0">
                <a:buNone/>
              </a:pPr>
              <a:r>
                <a:rPr lang="en-GB" sz="2800" kern="0" dirty="0" smtClean="0"/>
                <a:t>Setup and tools designed for Skiroc2 Dev board.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Tools developed to be scalable</a:t>
              </a:r>
              <a:r>
                <a:rPr lang="en-GB" sz="2800" kern="0" dirty="0" smtClean="0"/>
                <a:t> and to repeat the studies with Skiroc2CMS,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for a much bigger number of acquisition channels</a:t>
              </a:r>
            </a:p>
          </p:txBody>
        </p:sp>
        <p:sp>
          <p:nvSpPr>
            <p:cNvPr id="160" name="8 Rectángulo"/>
            <p:cNvSpPr/>
            <p:nvPr/>
          </p:nvSpPr>
          <p:spPr bwMode="auto">
            <a:xfrm>
              <a:off x="-21421725" y="22806312"/>
              <a:ext cx="13732229" cy="6263988"/>
            </a:xfrm>
            <a:prstGeom prst="rect">
              <a:avLst/>
            </a:prstGeom>
            <a:noFill/>
            <a:ln w="88900" cap="flat" cmpd="dbl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515866" y="9655014"/>
            <a:ext cx="13936786" cy="6867942"/>
            <a:chOff x="-16363950" y="11401457"/>
            <a:chExt cx="13936786" cy="6867942"/>
          </a:xfrm>
        </p:grpSpPr>
        <p:pic>
          <p:nvPicPr>
            <p:cNvPr id="125" name="Picture 23"/>
            <p:cNvPicPr>
              <a:picLocks noChangeAspect="1"/>
            </p:cNvPicPr>
            <p:nvPr/>
          </p:nvPicPr>
          <p:blipFill>
            <a:blip r:embed="rId47"/>
            <a:stretch>
              <a:fillRect/>
            </a:stretch>
          </p:blipFill>
          <p:spPr>
            <a:xfrm>
              <a:off x="-11410874" y="12887932"/>
              <a:ext cx="8567702" cy="5315059"/>
            </a:xfrm>
            <a:prstGeom prst="rect">
              <a:avLst/>
            </a:prstGeom>
          </p:spPr>
        </p:pic>
        <p:sp>
          <p:nvSpPr>
            <p:cNvPr id="126" name="Rectángulo 111"/>
            <p:cNvSpPr/>
            <p:nvPr/>
          </p:nvSpPr>
          <p:spPr>
            <a:xfrm>
              <a:off x="-14560243" y="11401457"/>
              <a:ext cx="10347844" cy="20313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54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HGCAL </a:t>
              </a:r>
              <a:r>
                <a:rPr lang="es-ES" sz="54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testbeam</a:t>
              </a:r>
              <a:r>
                <a:rPr lang="es-ES" sz="54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54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backend</a:t>
              </a:r>
              <a:endParaRPr lang="es-ES" sz="54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es-ES" sz="360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Design</a:t>
              </a:r>
              <a:r>
                <a:rPr lang="es-ES" sz="360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of </a:t>
              </a:r>
              <a:r>
                <a:rPr lang="es-ES" sz="360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communication</a:t>
              </a:r>
              <a:r>
                <a:rPr lang="es-ES" sz="360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and data </a:t>
              </a:r>
              <a:r>
                <a:rPr lang="es-ES" sz="360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handling</a:t>
              </a:r>
              <a:r>
                <a:rPr lang="es-ES" sz="360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360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infrastructure</a:t>
              </a:r>
              <a:r>
                <a:rPr lang="es-ES" sz="360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endParaRPr lang="es-ES" sz="3600" b="0" cap="none" spc="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27" name="Picture 16"/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00858" y="14613939"/>
              <a:ext cx="2327641" cy="709662"/>
            </a:xfrm>
            <a:prstGeom prst="rect">
              <a:avLst/>
            </a:prstGeom>
          </p:spPr>
        </p:pic>
        <p:pic>
          <p:nvPicPr>
            <p:cNvPr id="128" name="Picture 17"/>
            <p:cNvPicPr>
              <a:picLocks noChangeAspect="1"/>
            </p:cNvPicPr>
            <p:nvPr/>
          </p:nvPicPr>
          <p:blipFill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093522" y="16813374"/>
              <a:ext cx="2068986" cy="801106"/>
            </a:xfrm>
            <a:prstGeom prst="rect">
              <a:avLst/>
            </a:prstGeom>
          </p:spPr>
        </p:pic>
        <p:pic>
          <p:nvPicPr>
            <p:cNvPr id="130" name="Picture 18"/>
            <p:cNvPicPr>
              <a:picLocks noChangeAspect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86258" y="14056750"/>
              <a:ext cx="1037568" cy="287547"/>
            </a:xfrm>
            <a:prstGeom prst="rect">
              <a:avLst/>
            </a:prstGeom>
          </p:spPr>
        </p:pic>
        <p:pic>
          <p:nvPicPr>
            <p:cNvPr id="131" name="Picture 19"/>
            <p:cNvPicPr>
              <a:picLocks noChangeAspect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1966" y="17258958"/>
              <a:ext cx="1348826" cy="775436"/>
            </a:xfrm>
            <a:prstGeom prst="rect">
              <a:avLst/>
            </a:prstGeom>
          </p:spPr>
        </p:pic>
        <p:pic>
          <p:nvPicPr>
            <p:cNvPr id="132" name="Picture 20"/>
            <p:cNvPicPr>
              <a:picLocks noChangeAspect="1"/>
            </p:cNvPicPr>
            <p:nvPr/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06" b="17661"/>
            <a:stretch/>
          </p:blipFill>
          <p:spPr>
            <a:xfrm>
              <a:off x="-7835637" y="13241146"/>
              <a:ext cx="1543437" cy="1246168"/>
            </a:xfrm>
            <a:prstGeom prst="rect">
              <a:avLst/>
            </a:prstGeom>
          </p:spPr>
        </p:pic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-16190213" y="13038922"/>
              <a:ext cx="4861978" cy="49165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280988" indent="-280988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1pPr>
              <a:lvl2pPr marL="606425" indent="-23177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2"/>
                  </a:solidFill>
                  <a:latin typeface="+mn-lt"/>
                  <a:ea typeface="ＭＳ Ｐゴシック" charset="-128"/>
                  <a:cs typeface="ＭＳ Ｐゴシック"/>
                </a:defRPr>
              </a:lvl2pPr>
              <a:lvl3pPr marL="938213" indent="-188913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3pPr>
              <a:lvl4pPr marL="131286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4pPr>
              <a:lvl5pPr marL="1687513" indent="-187325" algn="l" defTabSz="749300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/>
                </a:defRPr>
              </a:lvl5pPr>
              <a:lvl6pPr marL="21447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6pPr>
              <a:lvl7pPr marL="26019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7pPr>
              <a:lvl8pPr marL="30591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8pPr>
              <a:lvl9pPr marL="3516313" indent="-187325" algn="l" defTabSz="749300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  <a:ea typeface="ＭＳ Ｐゴシック" charset="-128"/>
                </a:defRPr>
              </a:lvl9pPr>
            </a:lstStyle>
            <a:p>
              <a:pPr marL="0" indent="0">
                <a:buNone/>
              </a:pPr>
              <a:r>
                <a:rPr lang="en-GB" sz="2800" kern="0" dirty="0" smtClean="0"/>
                <a:t>Hardware and protocol design to fit with CERN network standards</a:t>
              </a:r>
            </a:p>
            <a:p>
              <a:pPr marL="0" indent="0">
                <a:buNone/>
              </a:pPr>
              <a:r>
                <a:rPr lang="en-GB" sz="2800" kern="0" dirty="0" smtClean="0"/>
                <a:t>Entire 2017 beam </a:t>
              </a:r>
              <a:r>
                <a:rPr lang="en-GB" sz="2800" kern="0" dirty="0" smtClean="0">
                  <a:solidFill>
                    <a:srgbClr val="0053A1"/>
                  </a:solidFill>
                </a:rPr>
                <a:t>test season very successful</a:t>
              </a:r>
            </a:p>
            <a:p>
              <a:pPr marL="0" indent="0">
                <a:buNone/>
              </a:pPr>
              <a:r>
                <a:rPr lang="en-GB" sz="2800" kern="0" dirty="0" smtClean="0"/>
                <a:t>Test beam in H2 (North area) with particles from SPS</a:t>
              </a:r>
            </a:p>
            <a:p>
              <a:pPr marL="0" indent="0">
                <a:buNone/>
              </a:pPr>
              <a:r>
                <a:rPr lang="en-GB" sz="2800" kern="0" dirty="0">
                  <a:solidFill>
                    <a:srgbClr val="0053A1"/>
                  </a:solidFill>
                </a:rPr>
                <a:t>8.8Gbps (peak) during 5s </a:t>
              </a:r>
              <a:r>
                <a:rPr lang="en-GB" sz="2800" kern="0" dirty="0"/>
                <a:t>(one spill). 2 spills/1min</a:t>
              </a:r>
            </a:p>
            <a:p>
              <a:pPr marL="0" indent="0">
                <a:buNone/>
              </a:pPr>
              <a:r>
                <a:rPr lang="en-GB" sz="2800" kern="0" dirty="0" smtClean="0">
                  <a:solidFill>
                    <a:srgbClr val="0053A1"/>
                  </a:solidFill>
                </a:rPr>
                <a:t>Zero DAQ-related down time</a:t>
              </a:r>
            </a:p>
          </p:txBody>
        </p:sp>
        <p:sp>
          <p:nvSpPr>
            <p:cNvPr id="134" name="8 Rectángulo"/>
            <p:cNvSpPr/>
            <p:nvPr/>
          </p:nvSpPr>
          <p:spPr bwMode="auto">
            <a:xfrm>
              <a:off x="-16363950" y="11401457"/>
              <a:ext cx="13936786" cy="6867942"/>
            </a:xfrm>
            <a:prstGeom prst="rect">
              <a:avLst/>
            </a:prstGeom>
            <a:noFill/>
            <a:ln w="88900" cap="flat" cmpd="dbl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1861055" y="17921579"/>
            <a:ext cx="10851547" cy="6018694"/>
            <a:chOff x="11892477" y="31502789"/>
            <a:chExt cx="10851547" cy="6018694"/>
          </a:xfrm>
        </p:grpSpPr>
        <p:grpSp>
          <p:nvGrpSpPr>
            <p:cNvPr id="135" name="Grupo 17"/>
            <p:cNvGrpSpPr/>
            <p:nvPr/>
          </p:nvGrpSpPr>
          <p:grpSpPr>
            <a:xfrm>
              <a:off x="11892477" y="31502789"/>
              <a:ext cx="10851547" cy="6018694"/>
              <a:chOff x="12562134" y="32285614"/>
              <a:chExt cx="9381851" cy="5367036"/>
            </a:xfrm>
          </p:grpSpPr>
          <p:pic>
            <p:nvPicPr>
              <p:cNvPr id="138" name="Picture 8"/>
              <p:cNvPicPr>
                <a:picLocks noChangeAspect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1387188" y="33460560"/>
                <a:ext cx="5367035" cy="3017143"/>
              </a:xfrm>
              <a:prstGeom prst="rect">
                <a:avLst/>
              </a:prstGeom>
            </p:spPr>
          </p:pic>
          <p:pic>
            <p:nvPicPr>
              <p:cNvPr id="141" name="Picture 16"/>
              <p:cNvPicPr>
                <a:picLocks noChangeAspect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165252" y="35099362"/>
                <a:ext cx="2261064" cy="1268007"/>
              </a:xfrm>
              <a:prstGeom prst="rect">
                <a:avLst/>
              </a:prstGeom>
            </p:spPr>
          </p:pic>
          <p:pic>
            <p:nvPicPr>
              <p:cNvPr id="144" name="Picture 14"/>
              <p:cNvPicPr>
                <a:picLocks noChangeAspect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78471" y="35945491"/>
                <a:ext cx="3038529" cy="1707158"/>
              </a:xfrm>
              <a:prstGeom prst="rect">
                <a:avLst/>
              </a:prstGeom>
            </p:spPr>
          </p:pic>
          <p:pic>
            <p:nvPicPr>
              <p:cNvPr id="146" name="Picture 10"/>
              <p:cNvPicPr>
                <a:picLocks noChangeAspect="1"/>
              </p:cNvPicPr>
              <p:nvPr/>
            </p:nvPicPr>
            <p:blipFill rotWithShape="1">
              <a:blip r:embed="rId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12" r="17445"/>
              <a:stretch/>
            </p:blipFill>
            <p:spPr>
              <a:xfrm>
                <a:off x="17078471" y="34945149"/>
                <a:ext cx="1727692" cy="1294603"/>
              </a:xfrm>
              <a:prstGeom prst="rect">
                <a:avLst/>
              </a:prstGeom>
            </p:spPr>
          </p:pic>
          <p:pic>
            <p:nvPicPr>
              <p:cNvPr id="147" name="Picture 13"/>
              <p:cNvPicPr>
                <a:picLocks noChangeAspect="1"/>
              </p:cNvPicPr>
              <p:nvPr/>
            </p:nvPicPr>
            <p:blipFill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79991" y="33579473"/>
                <a:ext cx="2437363" cy="1371692"/>
              </a:xfrm>
              <a:prstGeom prst="rect">
                <a:avLst/>
              </a:prstGeom>
            </p:spPr>
          </p:pic>
          <p:pic>
            <p:nvPicPr>
              <p:cNvPr id="148" name="Picture 9"/>
              <p:cNvPicPr>
                <a:picLocks noChangeAspect="1"/>
              </p:cNvPicPr>
              <p:nvPr/>
            </p:nvPicPr>
            <p:blipFill>
              <a:blip r:embed="rId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4989784" y="35541372"/>
                <a:ext cx="2701484" cy="1521071"/>
              </a:xfrm>
              <a:prstGeom prst="rect">
                <a:avLst/>
              </a:prstGeom>
            </p:spPr>
          </p:pic>
          <p:sp>
            <p:nvSpPr>
              <p:cNvPr id="151" name="Title 7"/>
              <p:cNvSpPr txBox="1">
                <a:spLocks/>
              </p:cNvSpPr>
              <p:nvPr/>
            </p:nvSpPr>
            <p:spPr>
              <a:xfrm>
                <a:off x="15579277" y="32285614"/>
                <a:ext cx="6364708" cy="128719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dirty="0" smtClean="0">
                    <a:solidFill>
                      <a:srgbClr val="0000FF"/>
                    </a:solidFill>
                  </a:rPr>
                  <a:t>EP-CMX:  </a:t>
                </a:r>
                <a:r>
                  <a:rPr lang="en-GB" dirty="0" smtClean="0">
                    <a:solidFill>
                      <a:srgbClr val="0053A1"/>
                    </a:solidFill>
                  </a:rPr>
                  <a:t>HGCAL </a:t>
                </a:r>
                <a:r>
                  <a:rPr lang="en-GB" dirty="0" err="1" smtClean="0">
                    <a:solidFill>
                      <a:srgbClr val="0053A1"/>
                    </a:solidFill>
                  </a:rPr>
                  <a:t>tb</a:t>
                </a:r>
                <a:endParaRPr lang="en-GB" b="0" i="1" dirty="0">
                  <a:solidFill>
                    <a:srgbClr val="0053A1"/>
                  </a:solidFill>
                </a:endParaRPr>
              </a:p>
              <a:p>
                <a:r>
                  <a:rPr lang="en-GB" b="0" i="1" dirty="0" err="1" smtClean="0">
                    <a:solidFill>
                      <a:srgbClr val="0053A1"/>
                    </a:solidFill>
                  </a:rPr>
                  <a:t>Testbeam</a:t>
                </a:r>
                <a:r>
                  <a:rPr lang="en-GB" b="0" i="1" dirty="0" smtClean="0">
                    <a:solidFill>
                      <a:srgbClr val="0053A1"/>
                    </a:solidFill>
                  </a:rPr>
                  <a:t> team</a:t>
                </a:r>
                <a:endParaRPr lang="en-GB" b="0" i="1" dirty="0">
                  <a:solidFill>
                    <a:srgbClr val="0053A1"/>
                  </a:solidFill>
                </a:endParaRPr>
              </a:p>
            </p:txBody>
          </p:sp>
          <p:pic>
            <p:nvPicPr>
              <p:cNvPr id="163" name="Picture 12"/>
              <p:cNvPicPr>
                <a:picLocks noChangeAspect="1"/>
              </p:cNvPicPr>
              <p:nvPr/>
            </p:nvPicPr>
            <p:blipFill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18764656" y="34473320"/>
                <a:ext cx="4073514" cy="2285143"/>
              </a:xfrm>
              <a:prstGeom prst="rect">
                <a:avLst/>
              </a:prstGeom>
            </p:spPr>
          </p:pic>
        </p:grpSp>
        <p:pic>
          <p:nvPicPr>
            <p:cNvPr id="136" name="Picture 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2656" y="32953112"/>
              <a:ext cx="1897427" cy="1894270"/>
            </a:xfrm>
            <a:prstGeom prst="rect">
              <a:avLst/>
            </a:prstGeom>
          </p:spPr>
        </p:pic>
      </p:grpSp>
      <p:grpSp>
        <p:nvGrpSpPr>
          <p:cNvPr id="30" name="Group 29"/>
          <p:cNvGrpSpPr/>
          <p:nvPr/>
        </p:nvGrpSpPr>
        <p:grpSpPr>
          <a:xfrm>
            <a:off x="15508356" y="11731859"/>
            <a:ext cx="4930309" cy="3126668"/>
            <a:chOff x="15508357" y="11731859"/>
            <a:chExt cx="4704266" cy="3126668"/>
          </a:xfrm>
        </p:grpSpPr>
        <p:sp>
          <p:nvSpPr>
            <p:cNvPr id="5" name="Right Arrow 4"/>
            <p:cNvSpPr/>
            <p:nvPr/>
          </p:nvSpPr>
          <p:spPr bwMode="auto">
            <a:xfrm>
              <a:off x="15508357" y="13959709"/>
              <a:ext cx="4659461" cy="470562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rgbClr val="22529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rgbClr val="22529E"/>
                </a:solidFill>
                <a:effectLst/>
                <a:latin typeface="Arial Narrow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5466706" y="12708760"/>
              <a:ext cx="21403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Kick</a:t>
              </a:r>
              <a:r>
                <a:rPr lang="es-ES" dirty="0" smtClean="0">
                  <a:solidFill>
                    <a:srgbClr val="22529E"/>
                  </a:solidFill>
                </a:rPr>
                <a:t>-off meeting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 rot="16200000">
              <a:off x="16056036" y="12653857"/>
              <a:ext cx="1880838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Start</a:t>
              </a:r>
              <a:r>
                <a:rPr lang="es-ES" dirty="0" smtClean="0">
                  <a:solidFill>
                    <a:srgbClr val="22529E"/>
                  </a:solidFill>
                </a:rPr>
                <a:t> </a:t>
              </a:r>
              <a:r>
                <a:rPr lang="es-ES" dirty="0" err="1" smtClean="0">
                  <a:solidFill>
                    <a:srgbClr val="22529E"/>
                  </a:solidFill>
                </a:rPr>
                <a:t>desing</a:t>
              </a:r>
              <a:r>
                <a:rPr lang="es-ES" dirty="0" smtClean="0">
                  <a:solidFill>
                    <a:srgbClr val="22529E"/>
                  </a:solidFill>
                </a:rPr>
                <a:t> </a:t>
              </a:r>
              <a:r>
                <a:rPr lang="es-ES" dirty="0" err="1" smtClean="0">
                  <a:solidFill>
                    <a:srgbClr val="22529E"/>
                  </a:solidFill>
                </a:rPr>
                <a:t>Electronics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6337378" y="14388891"/>
              <a:ext cx="683076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Feb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7020472" y="14388890"/>
              <a:ext cx="683076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Mar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7592122" y="14392145"/>
              <a:ext cx="595866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Apr</a:t>
              </a:r>
              <a:endParaRPr lang="es-ES" dirty="0" smtClean="0">
                <a:solidFill>
                  <a:srgbClr val="22529E"/>
                </a:solidFill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8117955" y="14394988"/>
              <a:ext cx="665926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May</a:t>
              </a:r>
              <a:endParaRPr lang="es-ES" dirty="0" smtClean="0">
                <a:solidFill>
                  <a:srgbClr val="22529E"/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 rot="16200000">
              <a:off x="16483323" y="12639984"/>
              <a:ext cx="22779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Start</a:t>
              </a:r>
              <a:r>
                <a:rPr lang="es-ES" dirty="0" smtClean="0">
                  <a:solidFill>
                    <a:srgbClr val="22529E"/>
                  </a:solidFill>
                </a:rPr>
                <a:t> </a:t>
              </a:r>
              <a:r>
                <a:rPr lang="es-ES" dirty="0" err="1" smtClean="0">
                  <a:solidFill>
                    <a:srgbClr val="22529E"/>
                  </a:solidFill>
                </a:rPr>
                <a:t>Production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 rot="16200000">
              <a:off x="17261508" y="12829360"/>
              <a:ext cx="18991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Start</a:t>
              </a:r>
              <a:r>
                <a:rPr lang="es-ES" dirty="0" smtClean="0">
                  <a:solidFill>
                    <a:srgbClr val="22529E"/>
                  </a:solidFill>
                </a:rPr>
                <a:t> Software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18783505" y="14396863"/>
              <a:ext cx="571108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…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19348586" y="14395935"/>
              <a:ext cx="864037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Nov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 rot="16200000">
              <a:off x="17506958" y="12708762"/>
              <a:ext cx="2140363" cy="46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22529E"/>
                  </a:solidFill>
                </a:rPr>
                <a:t>Star</a:t>
              </a:r>
              <a:r>
                <a:rPr lang="es-ES" dirty="0" smtClean="0">
                  <a:solidFill>
                    <a:srgbClr val="22529E"/>
                  </a:solidFill>
                </a:rPr>
                <a:t> data </a:t>
              </a:r>
              <a:r>
                <a:rPr lang="es-ES" dirty="0" err="1" smtClean="0">
                  <a:solidFill>
                    <a:srgbClr val="22529E"/>
                  </a:solidFill>
                </a:rPr>
                <a:t>taking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 rot="16200000">
              <a:off x="18120758" y="12708760"/>
              <a:ext cx="21403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Data </a:t>
              </a:r>
              <a:r>
                <a:rPr lang="es-ES" dirty="0" err="1" smtClean="0">
                  <a:solidFill>
                    <a:srgbClr val="22529E"/>
                  </a:solidFill>
                </a:rPr>
                <a:t>analisys</a:t>
              </a:r>
              <a:endParaRPr lang="es-ES" dirty="0">
                <a:solidFill>
                  <a:srgbClr val="22529E"/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5550054" y="14392143"/>
              <a:ext cx="791471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solidFill>
                    <a:srgbClr val="22529E"/>
                  </a:solidFill>
                </a:rPr>
                <a:t>2017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372535" y="5416251"/>
            <a:ext cx="14453881" cy="9688542"/>
            <a:chOff x="-22291350" y="8715375"/>
            <a:chExt cx="14453881" cy="9688542"/>
          </a:xfrm>
        </p:grpSpPr>
        <p:sp>
          <p:nvSpPr>
            <p:cNvPr id="140" name="8 Rectángulo"/>
            <p:cNvSpPr/>
            <p:nvPr/>
          </p:nvSpPr>
          <p:spPr bwMode="auto">
            <a:xfrm>
              <a:off x="-22291350" y="8715375"/>
              <a:ext cx="14411000" cy="9686925"/>
            </a:xfrm>
            <a:prstGeom prst="rect">
              <a:avLst/>
            </a:prstGeom>
            <a:noFill/>
            <a:ln w="88900" cap="flat" cmpd="dbl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004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Narrow" charset="0"/>
              </a:endParaRPr>
            </a:p>
          </p:txBody>
        </p:sp>
        <p:sp>
          <p:nvSpPr>
            <p:cNvPr id="100" name="Content Placeholder 2"/>
            <p:cNvSpPr txBox="1">
              <a:spLocks/>
            </p:cNvSpPr>
            <p:nvPr/>
          </p:nvSpPr>
          <p:spPr>
            <a:xfrm>
              <a:off x="-16589836" y="10468150"/>
              <a:ext cx="8603015" cy="2335603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176213" indent="-176213" algn="l" defTabSz="914400" rtl="0" eaLnBrk="1" latinLnBrk="0" hangingPunct="1">
                <a:spcBef>
                  <a:spcPct val="20000"/>
                </a:spcBef>
                <a:buClr>
                  <a:srgbClr val="FF0000"/>
                </a:buClr>
                <a:buSzPct val="120000"/>
                <a:buFont typeface="Arial" pitchFamily="34" charset="0"/>
                <a:buChar char="•"/>
                <a:defRPr lang="en-US" sz="2000" b="1" kern="1200" dirty="0" smtClean="0">
                  <a:solidFill>
                    <a:srgbClr val="0000FF"/>
                  </a:solidFill>
                  <a:latin typeface="+mj-lt"/>
                  <a:ea typeface="+mn-ea"/>
                  <a:cs typeface="Times New Roman" pitchFamily="18" charset="0"/>
                </a:defRPr>
              </a:lvl1pPr>
              <a:lvl2pPr marL="360363" indent="-184150" algn="l" defTabSz="914400" rtl="0" eaLnBrk="1" latinLnBrk="0" hangingPunct="1">
                <a:spcBef>
                  <a:spcPct val="20000"/>
                </a:spcBef>
                <a:buSzPct val="100000"/>
                <a:buFont typeface="Wingdings" pitchFamily="2" charset="2"/>
                <a:buChar char="§"/>
                <a:defRPr lang="en-US" sz="1800" b="1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2pPr>
              <a:lvl3pPr marL="538163" indent="-1778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8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3pPr>
              <a:lvl4pPr marL="714375" indent="-176213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6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4pPr>
              <a:lvl5pPr marL="898525" indent="-1841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GB" sz="1600" b="0" i="1" kern="1200" dirty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Entire project under my responsibility: 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Development of a new setup to measure </a:t>
              </a:r>
              <a:r>
                <a:rPr lang="en-GB" sz="2800" b="0" dirty="0" err="1" smtClean="0">
                  <a:solidFill>
                    <a:schemeClr val="tx2"/>
                  </a:solidFill>
                  <a:latin typeface="+mn-lt"/>
                </a:rPr>
                <a:t>SiPMs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GB" sz="2800" b="0" dirty="0">
                  <a:solidFill>
                    <a:schemeClr val="tx2"/>
                  </a:solidFill>
                  <a:latin typeface="+mn-lt"/>
                </a:rPr>
                <a:t>(for 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CMS HCAL)</a:t>
              </a:r>
            </a:p>
            <a:p>
              <a:pPr marL="0" indent="0">
                <a:buNone/>
              </a:pP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Involves </a:t>
              </a: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design of 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two new </a:t>
              </a: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PCBs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, new </a:t>
              </a: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cooling block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, new </a:t>
              </a: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setup and </a:t>
              </a:r>
              <a:r>
                <a:rPr lang="en-GB" sz="2800" b="0" dirty="0" smtClean="0">
                  <a:solidFill>
                    <a:schemeClr val="tx2"/>
                  </a:solidFill>
                  <a:latin typeface="+mn-lt"/>
                </a:rPr>
                <a:t>new </a:t>
              </a:r>
              <a:r>
                <a:rPr lang="en-GB" sz="2800" b="0" dirty="0" smtClean="0">
                  <a:solidFill>
                    <a:srgbClr val="0053A1"/>
                  </a:solidFill>
                  <a:latin typeface="+mn-lt"/>
                </a:rPr>
                <a:t>software</a:t>
              </a:r>
              <a:endParaRPr lang="en-GB" sz="2800" b="0" dirty="0" smtClean="0">
                <a:solidFill>
                  <a:schemeClr val="tx2"/>
                </a:solidFill>
                <a:latin typeface="+mn-lt"/>
              </a:endParaRPr>
            </a:p>
          </p:txBody>
        </p:sp>
        <p:pic>
          <p:nvPicPr>
            <p:cNvPr id="102" name="Picture 2"/>
            <p:cNvPicPr>
              <a:picLocks noChangeAspect="1"/>
            </p:cNvPicPr>
            <p:nvPr/>
          </p:nvPicPr>
          <p:blipFill rotWithShape="1"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97" t="-107" r="33238" b="5596"/>
            <a:stretch/>
          </p:blipFill>
          <p:spPr>
            <a:xfrm>
              <a:off x="-22201971" y="10481507"/>
              <a:ext cx="3587028" cy="3838081"/>
            </a:xfrm>
            <a:prstGeom prst="rect">
              <a:avLst/>
            </a:prstGeom>
          </p:spPr>
        </p:pic>
        <p:pic>
          <p:nvPicPr>
            <p:cNvPr id="103" name="Picture 4"/>
            <p:cNvPicPr>
              <a:picLocks noChangeAspect="1"/>
            </p:cNvPicPr>
            <p:nvPr/>
          </p:nvPicPr>
          <p:blipFill rotWithShape="1"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47" t="35253" r="24817" b="38407"/>
            <a:stretch/>
          </p:blipFill>
          <p:spPr>
            <a:xfrm>
              <a:off x="-22201971" y="14319588"/>
              <a:ext cx="3411144" cy="763128"/>
            </a:xfrm>
            <a:prstGeom prst="rect">
              <a:avLst/>
            </a:prstGeom>
          </p:spPr>
        </p:pic>
        <p:pic>
          <p:nvPicPr>
            <p:cNvPr id="104" name="Picture 5"/>
            <p:cNvPicPr>
              <a:picLocks noChangeAspect="1"/>
            </p:cNvPicPr>
            <p:nvPr/>
          </p:nvPicPr>
          <p:blipFill rotWithShape="1"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0" t="10815" r="24068" b="36642"/>
            <a:stretch/>
          </p:blipFill>
          <p:spPr>
            <a:xfrm>
              <a:off x="-19288219" y="13582413"/>
              <a:ext cx="2171717" cy="1500303"/>
            </a:xfrm>
            <a:prstGeom prst="rect">
              <a:avLst/>
            </a:prstGeom>
          </p:spPr>
        </p:pic>
        <p:pic>
          <p:nvPicPr>
            <p:cNvPr id="107" name="Picture 10"/>
            <p:cNvPicPr>
              <a:picLocks noChangeAspect="1"/>
            </p:cNvPicPr>
            <p:nvPr/>
          </p:nvPicPr>
          <p:blipFill>
            <a:blip r:embed="rId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220958" y="12353939"/>
              <a:ext cx="2995420" cy="3067632"/>
            </a:xfrm>
            <a:prstGeom prst="rect">
              <a:avLst/>
            </a:prstGeom>
          </p:spPr>
        </p:pic>
        <p:sp>
          <p:nvSpPr>
            <p:cNvPr id="110" name="Rectángulo 109"/>
            <p:cNvSpPr/>
            <p:nvPr/>
          </p:nvSpPr>
          <p:spPr>
            <a:xfrm>
              <a:off x="-20452914" y="8811933"/>
              <a:ext cx="10623305" cy="22159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ES" sz="6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SiPM@Susi</a:t>
              </a:r>
              <a:endParaRPr lang="es-ES" sz="4800" b="0" cap="none" spc="0" dirty="0" smtClean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Electronic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and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Mechanical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 </a:t>
              </a:r>
              <a:r>
                <a:rPr lang="es-ES" sz="3600" dirty="0" err="1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esign</a:t>
              </a:r>
              <a:r>
                <a:rPr lang="es-ES" sz="360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. S</a:t>
              </a:r>
              <a:r>
                <a:rPr lang="es-ES" sz="3600" b="0" cap="none" spc="0" dirty="0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oftware </a:t>
              </a:r>
              <a:r>
                <a:rPr lang="es-ES" sz="3600" b="0" cap="none" spc="0" dirty="0" err="1" smtClean="0">
                  <a:ln w="0"/>
                  <a:solidFill>
                    <a:srgbClr val="0053A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development</a:t>
              </a:r>
              <a:endParaRPr lang="es-ES" sz="3600" b="0" cap="none" spc="0" dirty="0">
                <a:ln w="0"/>
                <a:solidFill>
                  <a:srgbClr val="0053A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108" name="Picture 8"/>
            <p:cNvPicPr>
              <a:picLocks noChangeAspect="1"/>
            </p:cNvPicPr>
            <p:nvPr/>
          </p:nvPicPr>
          <p:blipFill rotWithShape="1"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25" t="14970"/>
            <a:stretch/>
          </p:blipFill>
          <p:spPr>
            <a:xfrm>
              <a:off x="-11217284" y="15407476"/>
              <a:ext cx="2991745" cy="2365749"/>
            </a:xfrm>
            <a:prstGeom prst="rect">
              <a:avLst/>
            </a:prstGeom>
          </p:spPr>
        </p:pic>
        <p:pic>
          <p:nvPicPr>
            <p:cNvPr id="109" name="Picture 7"/>
            <p:cNvPicPr>
              <a:picLocks noChangeAspect="1"/>
            </p:cNvPicPr>
            <p:nvPr/>
          </p:nvPicPr>
          <p:blipFill rotWithShape="1"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20" t="6754" r="36449" b="3504"/>
            <a:stretch/>
          </p:blipFill>
          <p:spPr>
            <a:xfrm>
              <a:off x="-19292981" y="10552324"/>
              <a:ext cx="2588200" cy="3060096"/>
            </a:xfrm>
            <a:prstGeom prst="rect">
              <a:avLst/>
            </a:prstGeom>
          </p:spPr>
        </p:pic>
        <p:sp>
          <p:nvSpPr>
            <p:cNvPr id="174" name="Content Placeholder 2"/>
            <p:cNvSpPr txBox="1">
              <a:spLocks/>
            </p:cNvSpPr>
            <p:nvPr/>
          </p:nvSpPr>
          <p:spPr>
            <a:xfrm>
              <a:off x="-17364205" y="17791822"/>
              <a:ext cx="9526736" cy="61209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/>
            </a:bodyPr>
            <a:lstStyle>
              <a:lvl1pPr marL="176213" indent="-176213" algn="l" defTabSz="914400" rtl="0" eaLnBrk="1" latinLnBrk="0" hangingPunct="1">
                <a:spcBef>
                  <a:spcPct val="20000"/>
                </a:spcBef>
                <a:buClr>
                  <a:srgbClr val="FF0000"/>
                </a:buClr>
                <a:buSzPct val="120000"/>
                <a:buFont typeface="Arial" pitchFamily="34" charset="0"/>
                <a:buChar char="•"/>
                <a:defRPr lang="en-US" sz="2000" b="1" kern="1200" dirty="0" smtClean="0">
                  <a:solidFill>
                    <a:srgbClr val="0000FF"/>
                  </a:solidFill>
                  <a:latin typeface="+mj-lt"/>
                  <a:ea typeface="+mn-ea"/>
                  <a:cs typeface="Times New Roman" pitchFamily="18" charset="0"/>
                </a:defRPr>
              </a:lvl1pPr>
              <a:lvl2pPr marL="360363" indent="-184150" algn="l" defTabSz="914400" rtl="0" eaLnBrk="1" latinLnBrk="0" hangingPunct="1">
                <a:spcBef>
                  <a:spcPct val="20000"/>
                </a:spcBef>
                <a:buSzPct val="100000"/>
                <a:buFont typeface="Wingdings" pitchFamily="2" charset="2"/>
                <a:buChar char="§"/>
                <a:defRPr lang="en-US" sz="1800" b="1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2pPr>
              <a:lvl3pPr marL="538163" indent="-1778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US" sz="18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3pPr>
              <a:lvl4pPr marL="714375" indent="-176213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lang="en-US" sz="1600" b="0" kern="1200" dirty="0" smtClean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4pPr>
              <a:lvl5pPr marL="898525" indent="-1841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lang="en-GB" sz="1600" b="0" i="1" kern="1200" dirty="0">
                  <a:solidFill>
                    <a:schemeClr val="tx1"/>
                  </a:solidFill>
                  <a:latin typeface="+mn-lt"/>
                  <a:ea typeface="+mn-ea"/>
                  <a:cs typeface="Times New Roman" pitchFamily="18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6213" lvl="1" indent="0">
                <a:buNone/>
              </a:pPr>
              <a:r>
                <a:rPr lang="en-GB" sz="2800" b="0" dirty="0" smtClean="0">
                  <a:solidFill>
                    <a:schemeClr val="tx2"/>
                  </a:solidFill>
                </a:rPr>
                <a:t>Presently, data is being analysed, and prepared for </a:t>
              </a:r>
              <a:r>
                <a:rPr lang="en-GB" sz="2800" b="0" dirty="0" smtClean="0">
                  <a:solidFill>
                    <a:srgbClr val="0053A1"/>
                  </a:solidFill>
                </a:rPr>
                <a:t>publication</a:t>
              </a:r>
            </a:p>
            <a:p>
              <a:pPr lvl="1"/>
              <a:endParaRPr lang="en-GB" dirty="0" smtClean="0"/>
            </a:p>
            <a:p>
              <a:endParaRPr lang="en-GB" dirty="0"/>
            </a:p>
          </p:txBody>
        </p:sp>
        <p:pic>
          <p:nvPicPr>
            <p:cNvPr id="99" name="Imagen 98"/>
            <p:cNvPicPr>
              <a:picLocks noChangeAspect="1"/>
            </p:cNvPicPr>
            <p:nvPr/>
          </p:nvPicPr>
          <p:blipFill>
            <a:blip r:embed="rId6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073621" y="12353939"/>
              <a:ext cx="5856338" cy="5426961"/>
            </a:xfrm>
            <a:prstGeom prst="rect">
              <a:avLst/>
            </a:prstGeom>
          </p:spPr>
        </p:pic>
      </p:grpSp>
      <p:sp>
        <p:nvSpPr>
          <p:cNvPr id="27" name="Rectangle 26"/>
          <p:cNvSpPr/>
          <p:nvPr/>
        </p:nvSpPr>
        <p:spPr>
          <a:xfrm>
            <a:off x="24072849" y="40078857"/>
            <a:ext cx="57120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/>
            <a:r>
              <a:rPr lang="es-ES" altLang="ja-JP" sz="6000" baseline="30000" dirty="0" smtClean="0">
                <a:solidFill>
                  <a:srgbClr val="0053A1"/>
                </a:solidFill>
                <a:ea typeface="MS PGothic" pitchFamily="34" charset="-128"/>
              </a:rPr>
              <a:t>Joaquin.Gonzalez@cern.ch</a:t>
            </a:r>
            <a:endParaRPr lang="en-GB" altLang="ja-JP" sz="6000" dirty="0">
              <a:solidFill>
                <a:srgbClr val="0053A1"/>
              </a:solidFill>
              <a:ea typeface="MS PGothic" pitchFamily="34" charset="-128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1453" y="36464598"/>
            <a:ext cx="2271479" cy="1190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ResearchPosters 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D5667"/>
      </a:accent2>
      <a:accent3>
        <a:srgbClr val="14819B"/>
      </a:accent3>
      <a:accent4>
        <a:srgbClr val="000000"/>
      </a:accent4>
      <a:accent5>
        <a:srgbClr val="CEF0F8"/>
      </a:accent5>
      <a:accent6>
        <a:srgbClr val="BF9000"/>
      </a:accent6>
      <a:hlink>
        <a:srgbClr val="6CD3EB"/>
      </a:hlink>
      <a:folHlink>
        <a:srgbClr val="FFC0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14563</TotalTime>
  <Words>637</Words>
  <Application>Microsoft Office PowerPoint</Application>
  <PresentationFormat>Personalizado</PresentationFormat>
  <Paragraphs>96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</vt:i4>
      </vt:variant>
    </vt:vector>
  </HeadingPairs>
  <TitlesOfParts>
    <vt:vector size="11" baseType="lpstr">
      <vt:lpstr>ＭＳ Ｐゴシック</vt:lpstr>
      <vt:lpstr>ＭＳ Ｐゴシック</vt:lpstr>
      <vt:lpstr>Arial</vt:lpstr>
      <vt:lpstr>Arial Black</vt:lpstr>
      <vt:lpstr>Arial Narrow</vt:lpstr>
      <vt:lpstr>Times New Roman</vt:lpstr>
      <vt:lpstr>Wingdings</vt:lpstr>
      <vt:lpstr>Custom Design</vt:lpstr>
      <vt:lpstr>1_Custom Design</vt:lpstr>
      <vt:lpstr>2_Custom Design</vt:lpstr>
      <vt:lpstr>Presentación de PowerPoint</vt:lpstr>
    </vt:vector>
  </TitlesOfParts>
  <Company>www.PosterPresentations.com</Company>
  <LinksUpToDate>false</LinksUpToDate>
  <SharedDoc>false</SharedDoc>
  <HyperlinkBase>http://www.posterpresentations.com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100cm by 100cm Poster Template</dc:title>
  <dc:subject>Free PowerPoint poster templates</dc:subject>
  <dc:creator>R. Varela</dc:creator>
  <cp:keywords>poster presentation, poster design, poster template</cp:keywords>
  <dc:description>Non-authorized printing of this poster template by any commercial printing service other than PosterPresentations.com is strictly prohibited._x000d_
Non-profit educational printing centers are exempt._x000d_
To obtain printing authorization call:_x000d_
1.866.649.3004_x000d_
_x000d_
© 2009</dc:description>
  <cp:lastModifiedBy>Joaquín B. González</cp:lastModifiedBy>
  <cp:revision>653</cp:revision>
  <cp:lastPrinted>2018-02-09T14:24:07Z</cp:lastPrinted>
  <dcterms:created xsi:type="dcterms:W3CDTF">2009-11-10T07:29:27Z</dcterms:created>
  <dcterms:modified xsi:type="dcterms:W3CDTF">2018-02-13T11:18:23Z</dcterms:modified>
  <cp:category>Powerpoint poster templates</cp:category>
</cp:coreProperties>
</file>