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1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76720" autoAdjust="0"/>
  </p:normalViewPr>
  <p:slideViewPr>
    <p:cSldViewPr>
      <p:cViewPr>
        <p:scale>
          <a:sx n="100" d="100"/>
          <a:sy n="100" d="100"/>
        </p:scale>
        <p:origin x="624" y="-178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-19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7C7382-A16A-41B9-AFC5-D44B3727798E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98C1612-AC5B-4E35-BE2B-E16A6B76123C}">
      <dgm:prSet phldrT="[Text]" custT="1"/>
      <dgm:spPr/>
      <dgm:t>
        <a:bodyPr/>
        <a:lstStyle/>
        <a:p>
          <a:r>
            <a:rPr lang="en-GB" sz="600" smtClean="0">
              <a:solidFill>
                <a:srgbClr val="0053A1"/>
              </a:solidFill>
            </a:rPr>
            <a:t>Math </a:t>
          </a:r>
          <a:br>
            <a:rPr lang="en-GB" sz="600" smtClean="0">
              <a:solidFill>
                <a:srgbClr val="0053A1"/>
              </a:solidFill>
            </a:rPr>
          </a:br>
          <a:r>
            <a:rPr lang="en-GB" sz="600" smtClean="0">
              <a:solidFill>
                <a:srgbClr val="0053A1"/>
              </a:solidFill>
            </a:rPr>
            <a:t>Data manipulation</a:t>
          </a:r>
          <a:br>
            <a:rPr lang="en-GB" sz="600" smtClean="0">
              <a:solidFill>
                <a:srgbClr val="0053A1"/>
              </a:solidFill>
            </a:rPr>
          </a:br>
          <a:r>
            <a:rPr lang="en-GB" sz="600" smtClean="0">
              <a:solidFill>
                <a:srgbClr val="0053A1"/>
              </a:solidFill>
            </a:rPr>
            <a:t>Algorithm</a:t>
          </a:r>
          <a:endParaRPr lang="en-GB" sz="600" dirty="0">
            <a:solidFill>
              <a:srgbClr val="0053A1"/>
            </a:solidFill>
          </a:endParaRPr>
        </a:p>
      </dgm:t>
    </dgm:pt>
    <dgm:pt modelId="{73CCB665-C4E6-4C23-B525-4ED5A07FE9AA}" type="parTrans" cxnId="{BE84033C-CC4F-4767-B880-0BA1F0A07B18}">
      <dgm:prSet/>
      <dgm:spPr/>
      <dgm:t>
        <a:bodyPr/>
        <a:lstStyle/>
        <a:p>
          <a:endParaRPr lang="en-GB"/>
        </a:p>
      </dgm:t>
    </dgm:pt>
    <dgm:pt modelId="{19E04921-9A3B-4EC8-BE7E-DD670EBE758F}" type="sibTrans" cxnId="{BE84033C-CC4F-4767-B880-0BA1F0A07B18}">
      <dgm:prSet/>
      <dgm:spPr/>
      <dgm:t>
        <a:bodyPr/>
        <a:lstStyle/>
        <a:p>
          <a:endParaRPr lang="en-GB"/>
        </a:p>
      </dgm:t>
    </dgm:pt>
    <dgm:pt modelId="{8D5EBA52-128D-446E-9188-6D3C1DC0410F}">
      <dgm:prSet phldrT="[Text]" custT="1"/>
      <dgm:spPr/>
      <dgm:t>
        <a:bodyPr/>
        <a:lstStyle/>
        <a:p>
          <a:r>
            <a:rPr lang="en-GB" sz="600" dirty="0" smtClean="0">
              <a:solidFill>
                <a:srgbClr val="0053A1"/>
              </a:solidFill>
            </a:rPr>
            <a:t>Instrument control</a:t>
          </a:r>
          <a:endParaRPr lang="en-GB" sz="600" dirty="0">
            <a:solidFill>
              <a:srgbClr val="0053A1"/>
            </a:solidFill>
          </a:endParaRPr>
        </a:p>
      </dgm:t>
    </dgm:pt>
    <dgm:pt modelId="{DCDFB3DD-8A53-4BEE-86A8-D54BCAD751A0}" type="parTrans" cxnId="{A2B735C3-2E72-464A-897B-E7004C552184}">
      <dgm:prSet/>
      <dgm:spPr/>
      <dgm:t>
        <a:bodyPr/>
        <a:lstStyle/>
        <a:p>
          <a:endParaRPr lang="en-GB"/>
        </a:p>
      </dgm:t>
    </dgm:pt>
    <dgm:pt modelId="{A13A9355-7F4B-429C-92C2-BC9A18B4204C}" type="sibTrans" cxnId="{A2B735C3-2E72-464A-897B-E7004C552184}">
      <dgm:prSet/>
      <dgm:spPr/>
      <dgm:t>
        <a:bodyPr/>
        <a:lstStyle/>
        <a:p>
          <a:endParaRPr lang="en-GB"/>
        </a:p>
      </dgm:t>
    </dgm:pt>
    <dgm:pt modelId="{DF4C221D-BA4A-4DBD-B5DF-0AF7352668EA}">
      <dgm:prSet phldrT="[Text]" custT="1"/>
      <dgm:spPr/>
      <dgm:t>
        <a:bodyPr/>
        <a:lstStyle/>
        <a:p>
          <a:r>
            <a:rPr lang="en-GB" sz="600" smtClean="0">
              <a:solidFill>
                <a:srgbClr val="0053A1"/>
              </a:solidFill>
            </a:rPr>
            <a:t>Interface</a:t>
          </a:r>
          <a:endParaRPr lang="en-GB" sz="600" dirty="0">
            <a:solidFill>
              <a:srgbClr val="0053A1"/>
            </a:solidFill>
          </a:endParaRPr>
        </a:p>
      </dgm:t>
    </dgm:pt>
    <dgm:pt modelId="{9D6EB20B-8D54-415B-A5BB-5FA6287726A0}" type="parTrans" cxnId="{76FCFE1E-6F13-4B97-9D3B-04B9A7DA62F2}">
      <dgm:prSet/>
      <dgm:spPr/>
      <dgm:t>
        <a:bodyPr/>
        <a:lstStyle/>
        <a:p>
          <a:endParaRPr lang="en-GB"/>
        </a:p>
      </dgm:t>
    </dgm:pt>
    <dgm:pt modelId="{88125DF1-5C66-433E-8460-26C86BA5E8E6}" type="sibTrans" cxnId="{76FCFE1E-6F13-4B97-9D3B-04B9A7DA62F2}">
      <dgm:prSet/>
      <dgm:spPr/>
      <dgm:t>
        <a:bodyPr/>
        <a:lstStyle/>
        <a:p>
          <a:endParaRPr lang="en-GB"/>
        </a:p>
      </dgm:t>
    </dgm:pt>
    <dgm:pt modelId="{2F99DC5F-12A9-48C4-BA7A-45BE3F0A618B}" type="pres">
      <dgm:prSet presAssocID="{D67C7382-A16A-41B9-AFC5-D44B372779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8F9EEB7-5B6B-492D-9C0C-3F3BA63E7FA4}" type="pres">
      <dgm:prSet presAssocID="{098C1612-AC5B-4E35-BE2B-E16A6B76123C}" presName="circ1" presStyleLbl="vennNode1" presStyleIdx="0" presStyleCnt="3" custScaleX="135649" custLinFactNeighborX="-1697" custLinFactNeighborY="47084"/>
      <dgm:spPr/>
      <dgm:t>
        <a:bodyPr/>
        <a:lstStyle/>
        <a:p>
          <a:endParaRPr lang="en-GB"/>
        </a:p>
      </dgm:t>
    </dgm:pt>
    <dgm:pt modelId="{22F34651-DD27-42E3-B153-1E0D2F9ADF5C}" type="pres">
      <dgm:prSet presAssocID="{098C1612-AC5B-4E35-BE2B-E16A6B76123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8EA29B-C88B-4ABD-A5AB-9A8D1FA9A9CD}" type="pres">
      <dgm:prSet presAssocID="{8D5EBA52-128D-446E-9188-6D3C1DC0410F}" presName="circ2" presStyleLbl="vennNode1" presStyleIdx="1" presStyleCnt="3" custScaleX="126046" custScaleY="71971" custLinFactNeighborX="42141" custLinFactNeighborY="16521"/>
      <dgm:spPr/>
      <dgm:t>
        <a:bodyPr/>
        <a:lstStyle/>
        <a:p>
          <a:endParaRPr lang="en-GB"/>
        </a:p>
      </dgm:t>
    </dgm:pt>
    <dgm:pt modelId="{BB006541-110F-4CE7-A10A-9C9AFDF11E54}" type="pres">
      <dgm:prSet presAssocID="{8D5EBA52-128D-446E-9188-6D3C1DC0410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E3D6CD-71A2-4AF1-82F2-38A1B8C6FD8B}" type="pres">
      <dgm:prSet presAssocID="{DF4C221D-BA4A-4DBD-B5DF-0AF7352668EA}" presName="circ3" presStyleLbl="vennNode1" presStyleIdx="2" presStyleCnt="3" custLinFactNeighborX="-22109" custLinFactNeighborY="-64583"/>
      <dgm:spPr/>
      <dgm:t>
        <a:bodyPr/>
        <a:lstStyle/>
        <a:p>
          <a:endParaRPr lang="en-GB"/>
        </a:p>
      </dgm:t>
    </dgm:pt>
    <dgm:pt modelId="{EB78527A-3284-4A73-BB79-298B0BCA90E9}" type="pres">
      <dgm:prSet presAssocID="{DF4C221D-BA4A-4DBD-B5DF-0AF7352668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B735C3-2E72-464A-897B-E7004C552184}" srcId="{D67C7382-A16A-41B9-AFC5-D44B3727798E}" destId="{8D5EBA52-128D-446E-9188-6D3C1DC0410F}" srcOrd="1" destOrd="0" parTransId="{DCDFB3DD-8A53-4BEE-86A8-D54BCAD751A0}" sibTransId="{A13A9355-7F4B-429C-92C2-BC9A18B4204C}"/>
    <dgm:cxn modelId="{3AF8BC6C-1E09-4217-8A74-F5B491F47B41}" type="presOf" srcId="{098C1612-AC5B-4E35-BE2B-E16A6B76123C}" destId="{78F9EEB7-5B6B-492D-9C0C-3F3BA63E7FA4}" srcOrd="0" destOrd="0" presId="urn:microsoft.com/office/officeart/2005/8/layout/venn1"/>
    <dgm:cxn modelId="{BA31560D-D213-440B-9866-B72FC1D5B7B0}" type="presOf" srcId="{DF4C221D-BA4A-4DBD-B5DF-0AF7352668EA}" destId="{D5E3D6CD-71A2-4AF1-82F2-38A1B8C6FD8B}" srcOrd="0" destOrd="0" presId="urn:microsoft.com/office/officeart/2005/8/layout/venn1"/>
    <dgm:cxn modelId="{895792AA-F874-4A07-85B8-81BC4470BC89}" type="presOf" srcId="{DF4C221D-BA4A-4DBD-B5DF-0AF7352668EA}" destId="{EB78527A-3284-4A73-BB79-298B0BCA90E9}" srcOrd="1" destOrd="0" presId="urn:microsoft.com/office/officeart/2005/8/layout/venn1"/>
    <dgm:cxn modelId="{515C35EC-F540-4981-AF63-CF8C5EA665B4}" type="presOf" srcId="{8D5EBA52-128D-446E-9188-6D3C1DC0410F}" destId="{D58EA29B-C88B-4ABD-A5AB-9A8D1FA9A9CD}" srcOrd="0" destOrd="0" presId="urn:microsoft.com/office/officeart/2005/8/layout/venn1"/>
    <dgm:cxn modelId="{BE84033C-CC4F-4767-B880-0BA1F0A07B18}" srcId="{D67C7382-A16A-41B9-AFC5-D44B3727798E}" destId="{098C1612-AC5B-4E35-BE2B-E16A6B76123C}" srcOrd="0" destOrd="0" parTransId="{73CCB665-C4E6-4C23-B525-4ED5A07FE9AA}" sibTransId="{19E04921-9A3B-4EC8-BE7E-DD670EBE758F}"/>
    <dgm:cxn modelId="{B9E14980-99F5-4A13-B6E1-4BF929157AFD}" type="presOf" srcId="{098C1612-AC5B-4E35-BE2B-E16A6B76123C}" destId="{22F34651-DD27-42E3-B153-1E0D2F9ADF5C}" srcOrd="1" destOrd="0" presId="urn:microsoft.com/office/officeart/2005/8/layout/venn1"/>
    <dgm:cxn modelId="{EA61CECA-ECA8-4F9D-A343-F8DEABDA39DE}" type="presOf" srcId="{D67C7382-A16A-41B9-AFC5-D44B3727798E}" destId="{2F99DC5F-12A9-48C4-BA7A-45BE3F0A618B}" srcOrd="0" destOrd="0" presId="urn:microsoft.com/office/officeart/2005/8/layout/venn1"/>
    <dgm:cxn modelId="{76FCFE1E-6F13-4B97-9D3B-04B9A7DA62F2}" srcId="{D67C7382-A16A-41B9-AFC5-D44B3727798E}" destId="{DF4C221D-BA4A-4DBD-B5DF-0AF7352668EA}" srcOrd="2" destOrd="0" parTransId="{9D6EB20B-8D54-415B-A5BB-5FA6287726A0}" sibTransId="{88125DF1-5C66-433E-8460-26C86BA5E8E6}"/>
    <dgm:cxn modelId="{64CBDD75-1967-471C-96A7-B77180DCBA17}" type="presOf" srcId="{8D5EBA52-128D-446E-9188-6D3C1DC0410F}" destId="{BB006541-110F-4CE7-A10A-9C9AFDF11E54}" srcOrd="1" destOrd="0" presId="urn:microsoft.com/office/officeart/2005/8/layout/venn1"/>
    <dgm:cxn modelId="{13B9107C-0AD0-480E-9ADD-C4C99B96C01B}" type="presParOf" srcId="{2F99DC5F-12A9-48C4-BA7A-45BE3F0A618B}" destId="{78F9EEB7-5B6B-492D-9C0C-3F3BA63E7FA4}" srcOrd="0" destOrd="0" presId="urn:microsoft.com/office/officeart/2005/8/layout/venn1"/>
    <dgm:cxn modelId="{51A9C2AF-548C-4D14-ACC7-C038CDF76299}" type="presParOf" srcId="{2F99DC5F-12A9-48C4-BA7A-45BE3F0A618B}" destId="{22F34651-DD27-42E3-B153-1E0D2F9ADF5C}" srcOrd="1" destOrd="0" presId="urn:microsoft.com/office/officeart/2005/8/layout/venn1"/>
    <dgm:cxn modelId="{55AC25A9-C403-40D3-960C-2504118BA339}" type="presParOf" srcId="{2F99DC5F-12A9-48C4-BA7A-45BE3F0A618B}" destId="{D58EA29B-C88B-4ABD-A5AB-9A8D1FA9A9CD}" srcOrd="2" destOrd="0" presId="urn:microsoft.com/office/officeart/2005/8/layout/venn1"/>
    <dgm:cxn modelId="{3B37E737-ABA3-4FF5-9399-59842EEC3729}" type="presParOf" srcId="{2F99DC5F-12A9-48C4-BA7A-45BE3F0A618B}" destId="{BB006541-110F-4CE7-A10A-9C9AFDF11E54}" srcOrd="3" destOrd="0" presId="urn:microsoft.com/office/officeart/2005/8/layout/venn1"/>
    <dgm:cxn modelId="{B5192A5F-9BB6-415F-B157-5458983AE5BF}" type="presParOf" srcId="{2F99DC5F-12A9-48C4-BA7A-45BE3F0A618B}" destId="{D5E3D6CD-71A2-4AF1-82F2-38A1B8C6FD8B}" srcOrd="4" destOrd="0" presId="urn:microsoft.com/office/officeart/2005/8/layout/venn1"/>
    <dgm:cxn modelId="{633ECBDD-0387-4A9A-B49C-92B9562F663E}" type="presParOf" srcId="{2F99DC5F-12A9-48C4-BA7A-45BE3F0A618B}" destId="{EB78527A-3284-4A73-BB79-298B0BCA90E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9EEB7-5B6B-492D-9C0C-3F3BA63E7FA4}">
      <dsp:nvSpPr>
        <dsp:cNvPr id="0" name=""/>
        <dsp:cNvSpPr/>
      </dsp:nvSpPr>
      <dsp:spPr>
        <a:xfrm>
          <a:off x="305498" y="328182"/>
          <a:ext cx="857472" cy="6321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smtClean="0">
              <a:solidFill>
                <a:srgbClr val="0053A1"/>
              </a:solidFill>
            </a:rPr>
            <a:t>Math </a:t>
          </a:r>
          <a:br>
            <a:rPr lang="en-GB" sz="600" kern="1200" smtClean="0">
              <a:solidFill>
                <a:srgbClr val="0053A1"/>
              </a:solidFill>
            </a:rPr>
          </a:br>
          <a:r>
            <a:rPr lang="en-GB" sz="600" kern="1200" smtClean="0">
              <a:solidFill>
                <a:srgbClr val="0053A1"/>
              </a:solidFill>
            </a:rPr>
            <a:t>Data manipulation</a:t>
          </a:r>
          <a:br>
            <a:rPr lang="en-GB" sz="600" kern="1200" smtClean="0">
              <a:solidFill>
                <a:srgbClr val="0053A1"/>
              </a:solidFill>
            </a:rPr>
          </a:br>
          <a:r>
            <a:rPr lang="en-GB" sz="600" kern="1200" smtClean="0">
              <a:solidFill>
                <a:srgbClr val="0053A1"/>
              </a:solidFill>
            </a:rPr>
            <a:t>Algorithm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419828" y="438804"/>
        <a:ext cx="628813" cy="284456"/>
      </dsp:txXfrm>
    </dsp:sp>
    <dsp:sp modelId="{D58EA29B-C88B-4ABD-A5AB-9A8D1FA9A9CD}">
      <dsp:nvSpPr>
        <dsp:cNvPr id="0" name=""/>
        <dsp:cNvSpPr/>
      </dsp:nvSpPr>
      <dsp:spPr>
        <a:xfrm>
          <a:off x="775476" y="618654"/>
          <a:ext cx="796769" cy="4549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dirty="0" smtClean="0">
              <a:solidFill>
                <a:srgbClr val="0053A1"/>
              </a:solidFill>
            </a:rPr>
            <a:t>Instrument control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1019155" y="736182"/>
        <a:ext cx="478061" cy="250221"/>
      </dsp:txXfrm>
    </dsp:sp>
    <dsp:sp modelId="{D5E3D6CD-71A2-4AF1-82F2-38A1B8C6FD8B}">
      <dsp:nvSpPr>
        <dsp:cNvPr id="0" name=""/>
        <dsp:cNvSpPr/>
      </dsp:nvSpPr>
      <dsp:spPr>
        <a:xfrm>
          <a:off x="61050" y="17385"/>
          <a:ext cx="632125" cy="6321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smtClean="0">
              <a:solidFill>
                <a:srgbClr val="0053A1"/>
              </a:solidFill>
            </a:rPr>
            <a:t>Interface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120575" y="180684"/>
        <a:ext cx="379275" cy="347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No ser un apaga fuegos</a:t>
            </a:r>
          </a:p>
          <a:p>
            <a:r>
              <a:rPr lang="en-GB" dirty="0" err="1" smtClean="0"/>
              <a:t>Supervisión</a:t>
            </a:r>
            <a:r>
              <a:rPr lang="en-GB" dirty="0" smtClean="0"/>
              <a:t>/</a:t>
            </a:r>
            <a:r>
              <a:rPr lang="en-GB" dirty="0" err="1" smtClean="0"/>
              <a:t>coordinación</a:t>
            </a:r>
            <a:r>
              <a:rPr lang="en-GB" dirty="0" smtClean="0"/>
              <a:t> de </a:t>
            </a:r>
            <a:r>
              <a:rPr lang="en-GB" dirty="0" err="1" smtClean="0"/>
              <a:t>equipos</a:t>
            </a:r>
            <a:endParaRPr lang="en-GB" dirty="0" smtClean="0"/>
          </a:p>
          <a:p>
            <a:r>
              <a:rPr lang="es-ES" dirty="0" smtClean="0"/>
              <a:t>centrar más el </a:t>
            </a:r>
            <a:r>
              <a:rPr lang="es-ES" dirty="0" err="1" smtClean="0"/>
              <a:t>speech</a:t>
            </a:r>
            <a:r>
              <a:rPr lang="es-ES" dirty="0" smtClean="0"/>
              <a:t> en las facetas de Project manager</a:t>
            </a:r>
          </a:p>
          <a:p>
            <a:r>
              <a:rPr lang="en-GB" dirty="0" smtClean="0"/>
              <a:t>PERFIL PROPIO!!!</a:t>
            </a:r>
          </a:p>
          <a:p>
            <a:r>
              <a:rPr lang="en-GB" dirty="0" smtClean="0"/>
              <a:t>NÚMEROS Y CANTIDADES!!!</a:t>
            </a:r>
          </a:p>
          <a:p>
            <a:r>
              <a:rPr lang="en-GB" dirty="0" smtClean="0"/>
              <a:t>Lo </a:t>
            </a:r>
            <a:r>
              <a:rPr lang="en-GB" dirty="0" err="1" smtClean="0"/>
              <a:t>conozco</a:t>
            </a:r>
            <a:r>
              <a:rPr lang="en-GB" dirty="0" smtClean="0"/>
              <a:t> </a:t>
            </a:r>
            <a:r>
              <a:rPr lang="en-GB" dirty="0" err="1" smtClean="0"/>
              <a:t>todo</a:t>
            </a:r>
            <a:r>
              <a:rPr lang="en-GB" dirty="0" smtClean="0"/>
              <a:t> </a:t>
            </a:r>
            <a:r>
              <a:rPr lang="en-GB" dirty="0" err="1" smtClean="0"/>
              <a:t>pero</a:t>
            </a:r>
            <a:r>
              <a:rPr lang="en-GB" baseline="0" dirty="0" smtClean="0"/>
              <a:t> mi </a:t>
            </a:r>
            <a:r>
              <a:rPr lang="en-GB" baseline="0" dirty="0" err="1" smtClean="0"/>
              <a:t>especialidad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la </a:t>
            </a:r>
            <a:r>
              <a:rPr lang="en-GB" baseline="0" dirty="0" err="1" smtClean="0"/>
              <a:t>optimización</a:t>
            </a:r>
            <a:r>
              <a:rPr lang="en-GB" baseline="0" dirty="0" smtClean="0"/>
              <a:t> de </a:t>
            </a:r>
            <a:r>
              <a:rPr lang="en-GB" baseline="0" smtClean="0"/>
              <a:t>recursos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1.xml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3" Type="http://schemas.openxmlformats.org/officeDocument/2006/relationships/image" Target="../media/image1.jpeg"/><Relationship Id="rId21" Type="http://schemas.openxmlformats.org/officeDocument/2006/relationships/image" Target="../media/image14.png"/><Relationship Id="rId34" Type="http://schemas.openxmlformats.org/officeDocument/2006/relationships/hyperlink" Target="mailto:jb.g@cern.ch" TargetMode="External"/><Relationship Id="rId7" Type="http://schemas.openxmlformats.org/officeDocument/2006/relationships/image" Target="../media/image5.png"/><Relationship Id="rId12" Type="http://schemas.openxmlformats.org/officeDocument/2006/relationships/diagramData" Target="../diagrams/data1.xml"/><Relationship Id="rId17" Type="http://schemas.openxmlformats.org/officeDocument/2006/relationships/image" Target="../media/image10.jpg"/><Relationship Id="rId25" Type="http://schemas.openxmlformats.org/officeDocument/2006/relationships/image" Target="../media/image18.png"/><Relationship Id="rId3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1.xml"/><Relationship Id="rId20" Type="http://schemas.openxmlformats.org/officeDocument/2006/relationships/image" Target="../media/image13.emf"/><Relationship Id="rId29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24" Type="http://schemas.openxmlformats.org/officeDocument/2006/relationships/image" Target="../media/image17.jpeg"/><Relationship Id="rId32" Type="http://schemas.openxmlformats.org/officeDocument/2006/relationships/image" Target="../media/image25.png"/><Relationship Id="rId5" Type="http://schemas.openxmlformats.org/officeDocument/2006/relationships/image" Target="../media/image3.png"/><Relationship Id="rId15" Type="http://schemas.openxmlformats.org/officeDocument/2006/relationships/diagramColors" Target="../diagrams/colors1.xml"/><Relationship Id="rId23" Type="http://schemas.openxmlformats.org/officeDocument/2006/relationships/image" Target="../media/image16.jpeg"/><Relationship Id="rId28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2.png"/><Relationship Id="rId31" Type="http://schemas.openxmlformats.org/officeDocument/2006/relationships/image" Target="../media/image24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diagramQuickStyle" Target="../diagrams/quickStyle1.xml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809682" y="6174755"/>
            <a:ext cx="1354606" cy="544393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700" b="1" dirty="0" smtClean="0">
                <a:latin typeface="+mj-lt"/>
              </a:rPr>
              <a:t>Jornada </a:t>
            </a:r>
            <a:r>
              <a:rPr lang="es-ES" sz="700" b="1" dirty="0" smtClean="0">
                <a:latin typeface="+mj-lt"/>
              </a:rPr>
              <a:t>de Transferencia de Conocimiento y </a:t>
            </a:r>
            <a:r>
              <a:rPr lang="es-ES" sz="700" b="1" dirty="0" smtClean="0">
                <a:latin typeface="+mj-lt"/>
              </a:rPr>
              <a:t>Tecnología para </a:t>
            </a:r>
            <a:r>
              <a:rPr lang="es-ES" sz="700" b="1" dirty="0" smtClean="0">
                <a:latin typeface="+mj-lt"/>
              </a:rPr>
              <a:t>la Creación de Nuevas Actividades   </a:t>
            </a:r>
          </a:p>
          <a:p>
            <a:pPr algn="ctr"/>
            <a:r>
              <a:rPr lang="es-ES" sz="7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b="1" dirty="0" smtClean="0">
                <a:latin typeface="+mj-lt"/>
              </a:rPr>
              <a:t>Málaga 15 de Febrero de 2018</a:t>
            </a:r>
            <a:endParaRPr lang="es-ES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7"/>
          <p:cNvSpPr txBox="1">
            <a:spLocks/>
          </p:cNvSpPr>
          <p:nvPr/>
        </p:nvSpPr>
        <p:spPr>
          <a:xfrm>
            <a:off x="107504" y="728852"/>
            <a:ext cx="3864693" cy="999904"/>
          </a:xfrm>
          <a:prstGeom prst="rect">
            <a:avLst/>
          </a:prstGeom>
          <a:ln>
            <a:solidFill>
              <a:srgbClr val="0053A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00FF"/>
                </a:solidFill>
              </a:rPr>
              <a:t>EP-DT-DD:  </a:t>
            </a:r>
            <a:r>
              <a:rPr lang="en-GB" dirty="0" smtClean="0">
                <a:solidFill>
                  <a:srgbClr val="0070C0"/>
                </a:solidFill>
              </a:rPr>
              <a:t>SSD</a:t>
            </a:r>
            <a:endParaRPr lang="en-GB" b="0" i="1" dirty="0">
              <a:solidFill>
                <a:srgbClr val="0070C0"/>
              </a:solidFill>
            </a:endParaRPr>
          </a:p>
          <a:p>
            <a:r>
              <a:rPr lang="en-GB" b="0" i="1" dirty="0" smtClean="0">
                <a:solidFill>
                  <a:srgbClr val="0070C0"/>
                </a:solidFill>
              </a:rPr>
              <a:t>Solid State Detectors</a:t>
            </a:r>
            <a:endParaRPr lang="en-GB" b="0" i="1" dirty="0">
              <a:solidFill>
                <a:srgbClr val="0070C0"/>
              </a:solidFill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4845599" y="3933056"/>
            <a:ext cx="4048661" cy="1230538"/>
          </a:xfrm>
          <a:prstGeom prst="rect">
            <a:avLst/>
          </a:prstGeom>
          <a:ln>
            <a:solidFill>
              <a:srgbClr val="0053A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00FF"/>
                </a:solidFill>
              </a:rPr>
              <a:t>EP-CMX:  </a:t>
            </a:r>
            <a:r>
              <a:rPr lang="en-GB" dirty="0" smtClean="0">
                <a:solidFill>
                  <a:srgbClr val="0053A1"/>
                </a:solidFill>
              </a:rPr>
              <a:t>HGCAL </a:t>
            </a:r>
            <a:r>
              <a:rPr lang="en-GB" dirty="0" err="1" smtClean="0">
                <a:solidFill>
                  <a:srgbClr val="0053A1"/>
                </a:solidFill>
              </a:rPr>
              <a:t>tb</a:t>
            </a:r>
            <a:endParaRPr lang="en-GB" b="0" i="1" dirty="0">
              <a:solidFill>
                <a:srgbClr val="0053A1"/>
              </a:solidFill>
            </a:endParaRPr>
          </a:p>
          <a:p>
            <a:r>
              <a:rPr lang="en-GB" b="0" i="1" dirty="0" err="1" smtClean="0">
                <a:solidFill>
                  <a:srgbClr val="0053A1"/>
                </a:solidFill>
              </a:rPr>
              <a:t>Testbeam</a:t>
            </a:r>
            <a:r>
              <a:rPr lang="en-GB" b="0" i="1" dirty="0" smtClean="0">
                <a:solidFill>
                  <a:srgbClr val="0053A1"/>
                </a:solidFill>
              </a:rPr>
              <a:t> team</a:t>
            </a:r>
            <a:endParaRPr lang="en-GB" b="0" i="1" dirty="0">
              <a:solidFill>
                <a:srgbClr val="0053A1"/>
              </a:solidFill>
            </a:endParaRPr>
          </a:p>
        </p:txBody>
      </p:sp>
      <p:pic>
        <p:nvPicPr>
          <p:cNvPr id="10" name="Content Placeholder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747" y="3691984"/>
            <a:ext cx="803395" cy="57826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8" t="2753" r="24899" b="28999"/>
          <a:stretch/>
        </p:blipFill>
        <p:spPr>
          <a:xfrm>
            <a:off x="3431681" y="3701024"/>
            <a:ext cx="725722" cy="577617"/>
          </a:xfrm>
          <a:prstGeom prst="rect">
            <a:avLst/>
          </a:prstGeom>
        </p:spPr>
      </p:pic>
      <p:sp>
        <p:nvSpPr>
          <p:cNvPr id="14" name="Rectángulo 12"/>
          <p:cNvSpPr/>
          <p:nvPr/>
        </p:nvSpPr>
        <p:spPr>
          <a:xfrm>
            <a:off x="2419265" y="2906360"/>
            <a:ext cx="2103991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eTCT</a:t>
            </a:r>
            <a:r>
              <a:rPr lang="es-ES" sz="2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cooling</a:t>
            </a:r>
            <a:r>
              <a:rPr lang="es-ES" sz="2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r>
              <a:rPr lang="es-ES" sz="1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 mecánico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7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6" t="3898" r="32858" b="5596"/>
          <a:stretch/>
        </p:blipFill>
        <p:spPr>
          <a:xfrm>
            <a:off x="6673933" y="1818856"/>
            <a:ext cx="751684" cy="794204"/>
          </a:xfrm>
          <a:prstGeom prst="rect">
            <a:avLst/>
          </a:prstGeom>
        </p:spPr>
      </p:pic>
      <p:pic>
        <p:nvPicPr>
          <p:cNvPr id="2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746" y="2683533"/>
            <a:ext cx="1017550" cy="1083352"/>
          </a:xfrm>
          <a:prstGeom prst="rect">
            <a:avLst/>
          </a:prstGeom>
        </p:spPr>
      </p:pic>
      <p:sp>
        <p:nvSpPr>
          <p:cNvPr id="22" name="Rectángulo 109"/>
          <p:cNvSpPr/>
          <p:nvPr/>
        </p:nvSpPr>
        <p:spPr>
          <a:xfrm>
            <a:off x="3919224" y="1556792"/>
            <a:ext cx="2664309" cy="113877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SiPM@Susi</a:t>
            </a:r>
            <a:endParaRPr lang="es-ES" sz="2800" b="0" cap="none" spc="0" dirty="0" smtClean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1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 mecánico y electrónico.</a:t>
            </a:r>
          </a:p>
          <a:p>
            <a:pPr algn="ctr"/>
            <a:r>
              <a:rPr lang="es-ES" sz="140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Desarrollo software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3" name="Picture 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5" t="14970"/>
          <a:stretch/>
        </p:blipFill>
        <p:spPr>
          <a:xfrm>
            <a:off x="5831123" y="2852850"/>
            <a:ext cx="972090" cy="799131"/>
          </a:xfrm>
          <a:prstGeom prst="rect">
            <a:avLst/>
          </a:prstGeom>
        </p:spPr>
      </p:pic>
      <p:pic>
        <p:nvPicPr>
          <p:cNvPr id="24" name="Imagen 9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197" y="2688097"/>
            <a:ext cx="995931" cy="1048521"/>
          </a:xfrm>
          <a:prstGeom prst="rect">
            <a:avLst/>
          </a:prstGeom>
        </p:spPr>
      </p:pic>
      <p:pic>
        <p:nvPicPr>
          <p:cNvPr id="26" name="Picture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0" t="6754" r="36449" b="3504"/>
          <a:stretch/>
        </p:blipFill>
        <p:spPr>
          <a:xfrm>
            <a:off x="7425616" y="1818854"/>
            <a:ext cx="667231" cy="794206"/>
          </a:xfrm>
          <a:prstGeom prst="rect">
            <a:avLst/>
          </a:prstGeom>
        </p:spPr>
      </p:pic>
      <p:grpSp>
        <p:nvGrpSpPr>
          <p:cNvPr id="33" name="Group 7"/>
          <p:cNvGrpSpPr/>
          <p:nvPr/>
        </p:nvGrpSpPr>
        <p:grpSpPr>
          <a:xfrm>
            <a:off x="93241" y="3142047"/>
            <a:ext cx="1764353" cy="1088310"/>
            <a:chOff x="5642882" y="-7993672"/>
            <a:chExt cx="1943224" cy="2072904"/>
          </a:xfrm>
        </p:grpSpPr>
        <p:graphicFrame>
          <p:nvGraphicFramePr>
            <p:cNvPr id="38" name="Diagram 12"/>
            <p:cNvGraphicFramePr/>
            <p:nvPr>
              <p:extLst>
                <p:ext uri="{D42A27DB-BD31-4B8C-83A1-F6EECF244321}">
                  <p14:modId xmlns:p14="http://schemas.microsoft.com/office/powerpoint/2010/main" val="537516876"/>
                </p:ext>
              </p:extLst>
            </p:nvPr>
          </p:nvGraphicFramePr>
          <p:xfrm>
            <a:off x="5642882" y="-7993672"/>
            <a:ext cx="1731641" cy="20729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39" name="TextBox 14"/>
            <p:cNvSpPr txBox="1"/>
            <p:nvPr/>
          </p:nvSpPr>
          <p:spPr>
            <a:xfrm>
              <a:off x="6294256" y="-7897964"/>
              <a:ext cx="1291850" cy="47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600" dirty="0" smtClean="0">
                  <a:solidFill>
                    <a:srgbClr val="0053A1"/>
                  </a:solidFill>
                </a:rPr>
                <a:t>TCT v1.0.2 to v1.0.5b </a:t>
              </a:r>
            </a:p>
          </p:txBody>
        </p:sp>
      </p:grpSp>
      <p:pic>
        <p:nvPicPr>
          <p:cNvPr id="44" name="Picture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604" y="687449"/>
            <a:ext cx="982859" cy="429295"/>
          </a:xfrm>
          <a:prstGeom prst="rect">
            <a:avLst/>
          </a:prstGeom>
        </p:spPr>
      </p:pic>
      <p:sp>
        <p:nvSpPr>
          <p:cNvPr id="48" name="Rectángulo 122"/>
          <p:cNvSpPr/>
          <p:nvPr/>
        </p:nvSpPr>
        <p:spPr>
          <a:xfrm>
            <a:off x="4742448" y="788460"/>
            <a:ext cx="3816424" cy="73866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Backer</a:t>
            </a:r>
            <a:r>
              <a:rPr lang="es-ES" sz="2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Up </a:t>
            </a:r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Tool</a:t>
            </a:r>
            <a:endParaRPr lang="es-ES" sz="2800" b="0" cap="none" spc="0" dirty="0" smtClean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1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 de infraestructura y desarrollo software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55" name="Grupo 4"/>
          <p:cNvGrpSpPr/>
          <p:nvPr/>
        </p:nvGrpSpPr>
        <p:grpSpPr>
          <a:xfrm>
            <a:off x="107504" y="5286911"/>
            <a:ext cx="1147834" cy="870255"/>
            <a:chOff x="-9895820" y="29279364"/>
            <a:chExt cx="4310767" cy="3313902"/>
          </a:xfrm>
        </p:grpSpPr>
        <p:pic>
          <p:nvPicPr>
            <p:cNvPr id="58" name="Picture 2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895820" y="29279364"/>
              <a:ext cx="4310767" cy="3313902"/>
            </a:xfrm>
            <a:prstGeom prst="rect">
              <a:avLst/>
            </a:prstGeom>
          </p:spPr>
        </p:pic>
        <p:pic>
          <p:nvPicPr>
            <p:cNvPr id="59" name="Picture 4"/>
            <p:cNvPicPr>
              <a:picLocks noChangeAspect="1"/>
            </p:cNvPicPr>
            <p:nvPr/>
          </p:nvPicPr>
          <p:blipFill rotWithShape="1">
            <a:blip r:embed="rId19"/>
            <a:srcRect l="2" r="1278" b="1890"/>
            <a:stretch/>
          </p:blipFill>
          <p:spPr>
            <a:xfrm>
              <a:off x="-7855969" y="30812470"/>
              <a:ext cx="2226773" cy="864565"/>
            </a:xfrm>
            <a:prstGeom prst="rect">
              <a:avLst/>
            </a:prstGeom>
          </p:spPr>
        </p:pic>
      </p:grpSp>
      <p:sp>
        <p:nvSpPr>
          <p:cNvPr id="56" name="Rectángulo 147"/>
          <p:cNvSpPr/>
          <p:nvPr/>
        </p:nvSpPr>
        <p:spPr>
          <a:xfrm>
            <a:off x="0" y="4358811"/>
            <a:ext cx="2802525" cy="9541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Skiroc</a:t>
            </a:r>
            <a:r>
              <a:rPr lang="es-ES" sz="2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ES" sz="2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Calibration</a:t>
            </a:r>
            <a:endParaRPr lang="es-ES" sz="2800" b="0" cap="none" spc="0" dirty="0" smtClean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1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 de instrumentación y calibración de DAQ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1" name="Picture 2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314366" y="5258759"/>
            <a:ext cx="1362090" cy="906545"/>
          </a:xfrm>
          <a:prstGeom prst="rect">
            <a:avLst/>
          </a:prstGeom>
        </p:spPr>
      </p:pic>
      <p:sp>
        <p:nvSpPr>
          <p:cNvPr id="62" name="Rectángulo 111"/>
          <p:cNvSpPr/>
          <p:nvPr/>
        </p:nvSpPr>
        <p:spPr>
          <a:xfrm>
            <a:off x="2446997" y="5085184"/>
            <a:ext cx="4935089" cy="80021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HGCAL </a:t>
            </a:r>
            <a:r>
              <a:rPr lang="es-ES" sz="32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testbeam</a:t>
            </a:r>
            <a:r>
              <a:rPr lang="es-ES" sz="32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ES" sz="32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Backend</a:t>
            </a:r>
            <a:endParaRPr lang="es-ES" sz="3200" b="0" cap="none" spc="0" dirty="0" smtClean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140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 </a:t>
            </a:r>
            <a:r>
              <a:rPr lang="es-ES" sz="140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infraestructura </a:t>
            </a:r>
            <a:r>
              <a:rPr lang="es-ES" sz="140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comunicaciones de alto rendimiento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9" name="Right Arrow 68"/>
          <p:cNvSpPr/>
          <p:nvPr/>
        </p:nvSpPr>
        <p:spPr bwMode="auto">
          <a:xfrm rot="1715467">
            <a:off x="3352495" y="1865009"/>
            <a:ext cx="622018" cy="380027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0" name="Right Arrow 69"/>
          <p:cNvSpPr/>
          <p:nvPr/>
        </p:nvSpPr>
        <p:spPr bwMode="auto">
          <a:xfrm rot="4563284">
            <a:off x="2526541" y="2219320"/>
            <a:ext cx="1100308" cy="38002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31" name="Rectángulo 110"/>
          <p:cNvSpPr/>
          <p:nvPr/>
        </p:nvSpPr>
        <p:spPr>
          <a:xfrm>
            <a:off x="-55997" y="2306210"/>
            <a:ext cx="3074650" cy="8617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TCTPlus</a:t>
            </a:r>
            <a:r>
              <a:rPr lang="es-ES" sz="360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_basic</a:t>
            </a:r>
            <a:r>
              <a:rPr lang="es-ES" sz="32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r>
              <a:rPr lang="es-ES" sz="1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Desarrollo software</a:t>
            </a:r>
            <a:endParaRPr lang="es-ES" sz="14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Right Arrow 70"/>
          <p:cNvSpPr/>
          <p:nvPr/>
        </p:nvSpPr>
        <p:spPr bwMode="auto">
          <a:xfrm rot="7811646">
            <a:off x="2113192" y="1935467"/>
            <a:ext cx="711654" cy="38002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2" name="Right Arrow 71"/>
          <p:cNvSpPr/>
          <p:nvPr/>
        </p:nvSpPr>
        <p:spPr bwMode="auto">
          <a:xfrm>
            <a:off x="4027520" y="871198"/>
            <a:ext cx="1345993" cy="38002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3" name="Right Arrow 72"/>
          <p:cNvSpPr/>
          <p:nvPr/>
        </p:nvSpPr>
        <p:spPr bwMode="auto">
          <a:xfrm rot="16200000">
            <a:off x="4223957" y="2988670"/>
            <a:ext cx="1076115" cy="380027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4" name="Right Arrow 73"/>
          <p:cNvSpPr/>
          <p:nvPr/>
        </p:nvSpPr>
        <p:spPr bwMode="auto">
          <a:xfrm rot="7423195">
            <a:off x="4259694" y="4772011"/>
            <a:ext cx="610385" cy="38002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5" name="Right Arrow 74"/>
          <p:cNvSpPr/>
          <p:nvPr/>
        </p:nvSpPr>
        <p:spPr bwMode="auto">
          <a:xfrm rot="10419222">
            <a:off x="2759967" y="4410715"/>
            <a:ext cx="1888407" cy="38002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pic>
        <p:nvPicPr>
          <p:cNvPr id="2" name="Picture 2" descr="Resultado de imagen de CMS logo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877" y="6179010"/>
            <a:ext cx="576644" cy="57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itle 7"/>
          <p:cNvSpPr txBox="1">
            <a:spLocks/>
          </p:cNvSpPr>
          <p:nvPr/>
        </p:nvSpPr>
        <p:spPr>
          <a:xfrm>
            <a:off x="93241" y="198220"/>
            <a:ext cx="8960759" cy="350460"/>
          </a:xfrm>
          <a:prstGeom prst="rect">
            <a:avLst/>
          </a:prstGeom>
          <a:ln>
            <a:solidFill>
              <a:srgbClr val="0053A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i="1" dirty="0" err="1" smtClean="0">
                <a:solidFill>
                  <a:srgbClr val="0070C0"/>
                </a:solidFill>
              </a:rPr>
              <a:t>Desarrollo</a:t>
            </a:r>
            <a:r>
              <a:rPr lang="en-US" b="0" i="1" dirty="0" smtClean="0">
                <a:solidFill>
                  <a:srgbClr val="0070C0"/>
                </a:solidFill>
              </a:rPr>
              <a:t> de electronica para </a:t>
            </a:r>
            <a:r>
              <a:rPr lang="en-US" b="0" i="1" dirty="0" err="1" smtClean="0">
                <a:solidFill>
                  <a:srgbClr val="0070C0"/>
                </a:solidFill>
              </a:rPr>
              <a:t>radiación</a:t>
            </a:r>
            <a:r>
              <a:rPr lang="en-US" b="0" i="1" dirty="0">
                <a:solidFill>
                  <a:srgbClr val="0070C0"/>
                </a:solidFill>
              </a:rPr>
              <a:t> </a:t>
            </a:r>
            <a:r>
              <a:rPr lang="en-US" b="0" i="1" dirty="0" smtClean="0">
                <a:solidFill>
                  <a:srgbClr val="0070C0"/>
                </a:solidFill>
              </a:rPr>
              <a:t>e I+D </a:t>
            </a:r>
            <a:r>
              <a:rPr lang="en-US" b="0" i="1" dirty="0" err="1" smtClean="0">
                <a:solidFill>
                  <a:srgbClr val="0070C0"/>
                </a:solidFill>
              </a:rPr>
              <a:t>en</a:t>
            </a:r>
            <a:r>
              <a:rPr lang="en-US" b="0" i="1" dirty="0" smtClean="0">
                <a:solidFill>
                  <a:srgbClr val="0070C0"/>
                </a:solidFill>
              </a:rPr>
              <a:t> </a:t>
            </a:r>
            <a:r>
              <a:rPr lang="en-US" b="0" i="1" dirty="0" err="1" smtClean="0">
                <a:solidFill>
                  <a:srgbClr val="0070C0"/>
                </a:solidFill>
              </a:rPr>
              <a:t>detectores</a:t>
            </a:r>
            <a:r>
              <a:rPr lang="en-US" b="0" i="1" dirty="0" smtClean="0">
                <a:solidFill>
                  <a:srgbClr val="0070C0"/>
                </a:solidFill>
              </a:rPr>
              <a:t> de </a:t>
            </a:r>
            <a:r>
              <a:rPr lang="en-US" b="0" i="1" dirty="0" err="1" smtClean="0">
                <a:solidFill>
                  <a:srgbClr val="0070C0"/>
                </a:solidFill>
              </a:rPr>
              <a:t>estado</a:t>
            </a:r>
            <a:r>
              <a:rPr lang="en-US" b="0" i="1" dirty="0" smtClean="0">
                <a:solidFill>
                  <a:srgbClr val="0070C0"/>
                </a:solidFill>
              </a:rPr>
              <a:t> </a:t>
            </a:r>
            <a:r>
              <a:rPr lang="en-US" b="0" i="1" dirty="0" err="1" smtClean="0">
                <a:solidFill>
                  <a:srgbClr val="0070C0"/>
                </a:solidFill>
              </a:rPr>
              <a:t>sólido</a:t>
            </a:r>
            <a:endParaRPr lang="en-GB" b="0" i="1" dirty="0">
              <a:solidFill>
                <a:srgbClr val="0070C0"/>
              </a:solidFill>
            </a:endParaRPr>
          </a:p>
        </p:txBody>
      </p:sp>
      <p:pic>
        <p:nvPicPr>
          <p:cNvPr id="46" name="Picture 4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3" r="21111"/>
          <a:stretch/>
        </p:blipFill>
        <p:spPr>
          <a:xfrm>
            <a:off x="5546940" y="5802443"/>
            <a:ext cx="262742" cy="292061"/>
          </a:xfrm>
          <a:prstGeom prst="rect">
            <a:avLst/>
          </a:prstGeom>
        </p:spPr>
      </p:pic>
      <p:pic>
        <p:nvPicPr>
          <p:cNvPr id="47" name="Picture 4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769" y="3387521"/>
            <a:ext cx="741979" cy="185495"/>
          </a:xfrm>
          <a:prstGeom prst="rect">
            <a:avLst/>
          </a:prstGeom>
        </p:spPr>
      </p:pic>
      <p:pic>
        <p:nvPicPr>
          <p:cNvPr id="49" name="Picture 4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011" y="3147703"/>
            <a:ext cx="740191" cy="279853"/>
          </a:xfrm>
          <a:prstGeom prst="rect">
            <a:avLst/>
          </a:prstGeom>
        </p:spPr>
      </p:pic>
      <p:pic>
        <p:nvPicPr>
          <p:cNvPr id="60" name="Picture 5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683" y="5811097"/>
            <a:ext cx="320016" cy="320016"/>
          </a:xfrm>
          <a:prstGeom prst="rect">
            <a:avLst/>
          </a:prstGeom>
        </p:spPr>
      </p:pic>
      <p:pic>
        <p:nvPicPr>
          <p:cNvPr id="67" name="Picture 149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21" y="6174755"/>
            <a:ext cx="964579" cy="580899"/>
          </a:xfrm>
          <a:prstGeom prst="rect">
            <a:avLst/>
          </a:prstGeom>
        </p:spPr>
      </p:pic>
      <p:pic>
        <p:nvPicPr>
          <p:cNvPr id="76" name="Picture 4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601043"/>
            <a:ext cx="741979" cy="185495"/>
          </a:xfrm>
          <a:prstGeom prst="rect">
            <a:avLst/>
          </a:prstGeom>
        </p:spPr>
      </p:pic>
      <p:pic>
        <p:nvPicPr>
          <p:cNvPr id="78" name="Picture 3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68" y="3302227"/>
            <a:ext cx="740191" cy="299037"/>
          </a:xfrm>
          <a:prstGeom prst="rect">
            <a:avLst/>
          </a:prstGeom>
        </p:spPr>
      </p:pic>
      <p:pic>
        <p:nvPicPr>
          <p:cNvPr id="79" name="Picture 3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223" y="2640626"/>
            <a:ext cx="741979" cy="205525"/>
          </a:xfrm>
          <a:prstGeom prst="rect">
            <a:avLst/>
          </a:prstGeom>
        </p:spPr>
      </p:pic>
      <p:pic>
        <p:nvPicPr>
          <p:cNvPr id="80" name="Picture 3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969" y="4285487"/>
            <a:ext cx="741979" cy="205525"/>
          </a:xfrm>
          <a:prstGeom prst="rect">
            <a:avLst/>
          </a:prstGeom>
        </p:spPr>
      </p:pic>
      <p:pic>
        <p:nvPicPr>
          <p:cNvPr id="81" name="Picture 3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80" y="5795467"/>
            <a:ext cx="740191" cy="299037"/>
          </a:xfrm>
          <a:prstGeom prst="rect">
            <a:avLst/>
          </a:prstGeom>
        </p:spPr>
      </p:pic>
      <p:pic>
        <p:nvPicPr>
          <p:cNvPr id="82" name="Picture 6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80" y="5536572"/>
            <a:ext cx="740190" cy="241580"/>
          </a:xfrm>
          <a:prstGeom prst="rect">
            <a:avLst/>
          </a:prstGeom>
        </p:spPr>
      </p:pic>
      <p:pic>
        <p:nvPicPr>
          <p:cNvPr id="83" name="Picture 6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80" y="5354811"/>
            <a:ext cx="740189" cy="178342"/>
          </a:xfrm>
          <a:prstGeom prst="rect">
            <a:avLst/>
          </a:prstGeom>
        </p:spPr>
      </p:pic>
      <p:pic>
        <p:nvPicPr>
          <p:cNvPr id="84" name="Picture 4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3" r="21111"/>
          <a:stretch/>
        </p:blipFill>
        <p:spPr>
          <a:xfrm>
            <a:off x="8344377" y="1363144"/>
            <a:ext cx="372066" cy="413584"/>
          </a:xfrm>
          <a:prstGeom prst="rect">
            <a:avLst/>
          </a:prstGeom>
        </p:spPr>
      </p:pic>
      <p:pic>
        <p:nvPicPr>
          <p:cNvPr id="85" name="Picture 4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398" y="1498293"/>
            <a:ext cx="741979" cy="185495"/>
          </a:xfrm>
          <a:prstGeom prst="rect">
            <a:avLst/>
          </a:prstGeom>
        </p:spPr>
      </p:pic>
      <p:pic>
        <p:nvPicPr>
          <p:cNvPr id="86" name="Picture 4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779" y="1143929"/>
            <a:ext cx="740191" cy="279853"/>
          </a:xfrm>
          <a:prstGeom prst="rect">
            <a:avLst/>
          </a:prstGeom>
        </p:spPr>
      </p:pic>
      <p:pic>
        <p:nvPicPr>
          <p:cNvPr id="87" name="Picture 5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456" y="1371795"/>
            <a:ext cx="404931" cy="404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822" y="2846152"/>
            <a:ext cx="742380" cy="389150"/>
          </a:xfrm>
          <a:prstGeom prst="rect">
            <a:avLst/>
          </a:prstGeom>
        </p:spPr>
      </p:pic>
      <p:pic>
        <p:nvPicPr>
          <p:cNvPr id="88" name="Picture 4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127" y="5851802"/>
            <a:ext cx="740191" cy="27985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791801"/>
            <a:ext cx="741979" cy="310147"/>
          </a:xfrm>
          <a:prstGeom prst="rect">
            <a:avLst/>
          </a:prstGeom>
        </p:spPr>
      </p:pic>
      <p:pic>
        <p:nvPicPr>
          <p:cNvPr id="89" name="Imagen 88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99" y="5820965"/>
            <a:ext cx="741979" cy="310147"/>
          </a:xfrm>
          <a:prstGeom prst="rect">
            <a:avLst/>
          </a:prstGeom>
        </p:spPr>
      </p:pic>
      <p:pic>
        <p:nvPicPr>
          <p:cNvPr id="90" name="Imagen 89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526" y="3581544"/>
            <a:ext cx="741979" cy="31014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092280" y="6160424"/>
            <a:ext cx="201876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/>
              <a:t>Joaquín B. González </a:t>
            </a:r>
          </a:p>
          <a:p>
            <a:pPr algn="ctr"/>
            <a:r>
              <a:rPr lang="es-ES" b="1" dirty="0">
                <a:hlinkClick r:id="rId34"/>
              </a:rPr>
              <a:t>jb.g@cern.ch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14" grpId="0"/>
      <p:bldP spid="22" grpId="0"/>
      <p:bldP spid="48" grpId="0"/>
      <p:bldP spid="56" grpId="0"/>
      <p:bldP spid="62" grpId="0"/>
      <p:bldP spid="69" grpId="0" animBg="1"/>
      <p:bldP spid="70" grpId="0" animBg="1"/>
      <p:bldP spid="31" grpId="0"/>
      <p:bldP spid="71" grpId="0" animBg="1"/>
      <p:bldP spid="72" grpId="0" animBg="1"/>
      <p:bldP spid="73" grpId="0" animBg="1"/>
      <p:bldP spid="74" grpId="0" animBg="1"/>
      <p:bldP spid="75" grpId="0" animBg="1"/>
      <p:bldP spid="7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142</Words>
  <Application>Microsoft Office PowerPoint</Application>
  <PresentationFormat>Presentación en pantalla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Arial Narrow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Joaquín B. González</cp:lastModifiedBy>
  <cp:revision>74</cp:revision>
  <cp:lastPrinted>2017-03-02T18:07:47Z</cp:lastPrinted>
  <dcterms:created xsi:type="dcterms:W3CDTF">2017-02-14T12:01:31Z</dcterms:created>
  <dcterms:modified xsi:type="dcterms:W3CDTF">2018-02-13T10:53:00Z</dcterms:modified>
</cp:coreProperties>
</file>