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29605288" cy="4213225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55265" userDrawn="1">
          <p15:clr>
            <a:srgbClr val="A4A3A4"/>
          </p15:clr>
        </p15:guide>
        <p15:guide id="2" pos="40416" userDrawn="1">
          <p15:clr>
            <a:srgbClr val="A4A3A4"/>
          </p15:clr>
        </p15:guide>
        <p15:guide id="3" orient="horz" pos="13270" userDrawn="1">
          <p15:clr>
            <a:srgbClr val="A4A3A4"/>
          </p15:clr>
        </p15:guide>
        <p15:guide id="4" pos="93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447"/>
    <a:srgbClr val="9999FF"/>
    <a:srgbClr val="EBB047"/>
    <a:srgbClr val="FFCCFF"/>
    <a:srgbClr val="FF99FF"/>
    <a:srgbClr val="FF66FF"/>
    <a:srgbClr val="6699FF"/>
    <a:srgbClr val="E79F1D"/>
    <a:srgbClr val="D33131"/>
    <a:srgbClr val="DF9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8287" autoAdjust="0"/>
    <p:restoredTop sz="98176" autoAdjust="0"/>
  </p:normalViewPr>
  <p:slideViewPr>
    <p:cSldViewPr snapToGrid="0" snapToObjects="1">
      <p:cViewPr varScale="1">
        <p:scale>
          <a:sx n="31" d="100"/>
          <a:sy n="31" d="100"/>
        </p:scale>
        <p:origin x="174" y="936"/>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55265"/>
        <p:guide pos="40416"/>
        <p:guide orient="horz" pos="13270"/>
        <p:guide pos="93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1" y="6"/>
            <a:ext cx="12828957" cy="2106615"/>
          </a:xfrm>
          <a:prstGeom prst="rect">
            <a:avLst/>
          </a:prstGeom>
        </p:spPr>
        <p:txBody>
          <a:bodyPr vert="horz" lIns="393848" tIns="196926" rIns="393848" bIns="196926" rtlCol="0"/>
          <a:lstStyle>
            <a:lvl1pPr algn="l">
              <a:defRPr sz="5200"/>
            </a:lvl1pPr>
          </a:lstStyle>
          <a:p>
            <a:endParaRPr lang="es-ES" dirty="0"/>
          </a:p>
        </p:txBody>
      </p:sp>
      <p:sp>
        <p:nvSpPr>
          <p:cNvPr id="3" name="2 Marcador de fecha"/>
          <p:cNvSpPr>
            <a:spLocks noGrp="1"/>
          </p:cNvSpPr>
          <p:nvPr>
            <p:ph type="dt" sz="quarter" idx="1"/>
          </p:nvPr>
        </p:nvSpPr>
        <p:spPr>
          <a:xfrm>
            <a:off x="16769491" y="6"/>
            <a:ext cx="12828957" cy="2106615"/>
          </a:xfrm>
          <a:prstGeom prst="rect">
            <a:avLst/>
          </a:prstGeom>
        </p:spPr>
        <p:txBody>
          <a:bodyPr vert="horz" lIns="393848" tIns="196926" rIns="393848" bIns="196926" rtlCol="0"/>
          <a:lstStyle>
            <a:lvl1pPr algn="r">
              <a:defRPr sz="5200"/>
            </a:lvl1pPr>
          </a:lstStyle>
          <a:p>
            <a:fld id="{D5AF55A8-BD45-427F-B685-63957A455E28}" type="datetimeFigureOut">
              <a:rPr lang="es-ES" smtClean="0"/>
              <a:pPr/>
              <a:t>13/02/2018</a:t>
            </a:fld>
            <a:endParaRPr lang="es-ES" dirty="0"/>
          </a:p>
        </p:txBody>
      </p:sp>
      <p:sp>
        <p:nvSpPr>
          <p:cNvPr id="4" name="3 Marcador de pie de página"/>
          <p:cNvSpPr>
            <a:spLocks noGrp="1"/>
          </p:cNvSpPr>
          <p:nvPr>
            <p:ph type="ftr" sz="quarter" idx="2"/>
          </p:nvPr>
        </p:nvSpPr>
        <p:spPr>
          <a:xfrm>
            <a:off x="11" y="40018332"/>
            <a:ext cx="12828957" cy="2106615"/>
          </a:xfrm>
          <a:prstGeom prst="rect">
            <a:avLst/>
          </a:prstGeom>
        </p:spPr>
        <p:txBody>
          <a:bodyPr vert="horz" lIns="393848" tIns="196926" rIns="393848" bIns="196926" rtlCol="0" anchor="b"/>
          <a:lstStyle>
            <a:lvl1pPr algn="l">
              <a:defRPr sz="5200"/>
            </a:lvl1pPr>
          </a:lstStyle>
          <a:p>
            <a:endParaRPr lang="es-ES" dirty="0"/>
          </a:p>
        </p:txBody>
      </p:sp>
      <p:sp>
        <p:nvSpPr>
          <p:cNvPr id="5" name="4 Marcador de número de diapositiva"/>
          <p:cNvSpPr>
            <a:spLocks noGrp="1"/>
          </p:cNvSpPr>
          <p:nvPr>
            <p:ph type="sldNum" sz="quarter" idx="3"/>
          </p:nvPr>
        </p:nvSpPr>
        <p:spPr>
          <a:xfrm>
            <a:off x="16769491" y="40018332"/>
            <a:ext cx="12828957" cy="2106615"/>
          </a:xfrm>
          <a:prstGeom prst="rect">
            <a:avLst/>
          </a:prstGeom>
        </p:spPr>
        <p:txBody>
          <a:bodyPr vert="horz" lIns="393848" tIns="196926" rIns="393848" bIns="196926" rtlCol="0" anchor="b"/>
          <a:lstStyle>
            <a:lvl1pPr algn="r">
              <a:defRPr sz="5200"/>
            </a:lvl1pPr>
          </a:lstStyle>
          <a:p>
            <a:fld id="{1EF52225-3A9F-43BD-BE5B-C7F9D6101F37}" type="slidenum">
              <a:rPr lang="es-ES" smtClean="0"/>
              <a:pPr/>
              <a:t>‹#›</a:t>
            </a:fld>
            <a:endParaRPr lang="es-ES" dirty="0"/>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11" y="6"/>
            <a:ext cx="12828957" cy="2106615"/>
          </a:xfrm>
          <a:prstGeom prst="rect">
            <a:avLst/>
          </a:prstGeom>
          <a:noFill/>
          <a:ln w="9525">
            <a:noFill/>
            <a:miter lim="800000"/>
            <a:headEnd/>
            <a:tailEnd/>
          </a:ln>
          <a:effectLst/>
        </p:spPr>
        <p:txBody>
          <a:bodyPr vert="horz" wrap="square" lIns="393848" tIns="196926" rIns="393848" bIns="196926" numCol="1" anchor="t" anchorCtr="0" compatLnSpc="1">
            <a:prstTxWarp prst="textNoShape">
              <a:avLst/>
            </a:prstTxWarp>
          </a:bodyPr>
          <a:lstStyle>
            <a:lvl1pPr>
              <a:defRPr sz="5200">
                <a:latin typeface="Arial" charset="0"/>
                <a:ea typeface="+mn-ea"/>
                <a:cs typeface="+mn-cs"/>
              </a:defRPr>
            </a:lvl1pPr>
          </a:lstStyle>
          <a:p>
            <a:pPr>
              <a:defRPr/>
            </a:pPr>
            <a:endParaRPr lang="en-US" dirty="0"/>
          </a:p>
        </p:txBody>
      </p:sp>
      <p:sp>
        <p:nvSpPr>
          <p:cNvPr id="150531" name="Rectangle 3"/>
          <p:cNvSpPr>
            <a:spLocks noGrp="1" noChangeArrowheads="1"/>
          </p:cNvSpPr>
          <p:nvPr>
            <p:ph type="dt" idx="1"/>
          </p:nvPr>
        </p:nvSpPr>
        <p:spPr bwMode="auto">
          <a:xfrm>
            <a:off x="16769491" y="6"/>
            <a:ext cx="12828957" cy="2106615"/>
          </a:xfrm>
          <a:prstGeom prst="rect">
            <a:avLst/>
          </a:prstGeom>
          <a:noFill/>
          <a:ln w="9525">
            <a:noFill/>
            <a:miter lim="800000"/>
            <a:headEnd/>
            <a:tailEnd/>
          </a:ln>
          <a:effectLst/>
        </p:spPr>
        <p:txBody>
          <a:bodyPr vert="horz" wrap="square" lIns="393848" tIns="196926" rIns="393848" bIns="196926" numCol="1" anchor="t" anchorCtr="0" compatLnSpc="1">
            <a:prstTxWarp prst="textNoShape">
              <a:avLst/>
            </a:prstTxWarp>
          </a:bodyPr>
          <a:lstStyle>
            <a:lvl1pPr algn="r">
              <a:defRPr sz="5200">
                <a:latin typeface="Arial" charset="0"/>
                <a:ea typeface="+mn-ea"/>
                <a:cs typeface="+mn-cs"/>
              </a:defRPr>
            </a:lvl1pPr>
          </a:lstStyle>
          <a:p>
            <a:pPr>
              <a:defRPr/>
            </a:pPr>
            <a:endParaRPr lang="en-US" dirty="0"/>
          </a:p>
        </p:txBody>
      </p:sp>
      <p:sp>
        <p:nvSpPr>
          <p:cNvPr id="5124" name="Rectangle 4"/>
          <p:cNvSpPr>
            <a:spLocks noGrp="1" noRot="1" noChangeAspect="1" noChangeArrowheads="1" noTextEdit="1"/>
          </p:cNvSpPr>
          <p:nvPr>
            <p:ph type="sldImg" idx="2"/>
          </p:nvPr>
        </p:nvSpPr>
        <p:spPr bwMode="auto">
          <a:xfrm>
            <a:off x="9213850" y="3155950"/>
            <a:ext cx="11177588" cy="15803563"/>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2960531" y="20012817"/>
            <a:ext cx="23684230" cy="18959515"/>
          </a:xfrm>
          <a:prstGeom prst="rect">
            <a:avLst/>
          </a:prstGeom>
          <a:noFill/>
          <a:ln w="9525">
            <a:noFill/>
            <a:miter lim="800000"/>
            <a:headEnd/>
            <a:tailEnd/>
          </a:ln>
          <a:effectLst/>
        </p:spPr>
        <p:txBody>
          <a:bodyPr vert="horz" wrap="square" lIns="393848" tIns="196926" rIns="393848" bIns="19692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11" y="40018332"/>
            <a:ext cx="12828957" cy="2106615"/>
          </a:xfrm>
          <a:prstGeom prst="rect">
            <a:avLst/>
          </a:prstGeom>
          <a:noFill/>
          <a:ln w="9525">
            <a:noFill/>
            <a:miter lim="800000"/>
            <a:headEnd/>
            <a:tailEnd/>
          </a:ln>
          <a:effectLst/>
        </p:spPr>
        <p:txBody>
          <a:bodyPr vert="horz" wrap="square" lIns="393848" tIns="196926" rIns="393848" bIns="196926" numCol="1" anchor="b" anchorCtr="0" compatLnSpc="1">
            <a:prstTxWarp prst="textNoShape">
              <a:avLst/>
            </a:prstTxWarp>
          </a:bodyPr>
          <a:lstStyle>
            <a:lvl1pPr>
              <a:defRPr sz="5200">
                <a:latin typeface="Arial" charset="0"/>
                <a:ea typeface="+mn-ea"/>
                <a:cs typeface="+mn-cs"/>
              </a:defRPr>
            </a:lvl1pPr>
          </a:lstStyle>
          <a:p>
            <a:pPr>
              <a:defRPr/>
            </a:pPr>
            <a:endParaRPr lang="en-US" dirty="0"/>
          </a:p>
        </p:txBody>
      </p:sp>
      <p:sp>
        <p:nvSpPr>
          <p:cNvPr id="150535" name="Rectangle 7"/>
          <p:cNvSpPr>
            <a:spLocks noGrp="1" noChangeArrowheads="1"/>
          </p:cNvSpPr>
          <p:nvPr>
            <p:ph type="sldNum" sz="quarter" idx="5"/>
          </p:nvPr>
        </p:nvSpPr>
        <p:spPr bwMode="auto">
          <a:xfrm>
            <a:off x="16769491" y="40018332"/>
            <a:ext cx="12828957" cy="2106615"/>
          </a:xfrm>
          <a:prstGeom prst="rect">
            <a:avLst/>
          </a:prstGeom>
          <a:noFill/>
          <a:ln w="9525">
            <a:noFill/>
            <a:miter lim="800000"/>
            <a:headEnd/>
            <a:tailEnd/>
          </a:ln>
          <a:effectLst/>
        </p:spPr>
        <p:txBody>
          <a:bodyPr vert="horz" wrap="square" lIns="393848" tIns="196926" rIns="393848" bIns="196926" numCol="1" anchor="b" anchorCtr="0" compatLnSpc="1">
            <a:prstTxWarp prst="textNoShape">
              <a:avLst/>
            </a:prstTxWarp>
          </a:bodyPr>
          <a:lstStyle>
            <a:lvl1pPr algn="r">
              <a:defRPr sz="5200">
                <a:latin typeface="Arial" charset="0"/>
                <a:ea typeface="ＭＳ Ｐゴシック" charset="-128"/>
                <a:cs typeface="+mn-cs"/>
              </a:defRPr>
            </a:lvl1pPr>
          </a:lstStyle>
          <a:p>
            <a:pPr>
              <a:defRPr/>
            </a:pPr>
            <a:fld id="{534DC9A4-5D97-477D-B3CE-485636319B65}" type="slidenum">
              <a:rPr lang="en-US"/>
              <a:pPr>
                <a:defRPr/>
              </a:pPr>
              <a:t>‹#›</a:t>
            </a:fld>
            <a:endParaRPr lang="en-US" dirty="0"/>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dirty="0"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dirty="0"/>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dirty="0"/>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dirty="0"/>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dirty="0"/>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dirty="0"/>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dirty="0"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dirty="0"/>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dirty="0"/>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dirty="0"/>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dirty="0"/>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dirty="0"/>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dirty="0"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dirty="0"/>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dirty="0"/>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dirty="0"/>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dirty="0"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18" Type="http://schemas.openxmlformats.org/officeDocument/2006/relationships/image" Target="../media/image14.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3.png"/><Relationship Id="rId2" Type="http://schemas.openxmlformats.org/officeDocument/2006/relationships/notesSlide" Target="../notesSlides/notesSlide1.xml"/><Relationship Id="rId16" Type="http://schemas.microsoft.com/office/2007/relationships/hdphoto" Target="../media/hdphoto2.wdp"/><Relationship Id="rId20"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4.jpg"/><Relationship Id="rId11" Type="http://schemas.openxmlformats.org/officeDocument/2006/relationships/image" Target="../media/image9.jpeg"/><Relationship Id="rId5" Type="http://schemas.openxmlformats.org/officeDocument/2006/relationships/image" Target="../media/image3.jpg"/><Relationship Id="rId15" Type="http://schemas.openxmlformats.org/officeDocument/2006/relationships/image" Target="../media/image12.png"/><Relationship Id="rId10" Type="http://schemas.openxmlformats.org/officeDocument/2006/relationships/image" Target="../media/image8.jpeg"/><Relationship Id="rId19" Type="http://schemas.openxmlformats.org/officeDocument/2006/relationships/image" Target="../media/image15.emf"/><Relationship Id="rId4" Type="http://schemas.openxmlformats.org/officeDocument/2006/relationships/image" Target="../media/image2.jpg"/><Relationship Id="rId9" Type="http://schemas.openxmlformats.org/officeDocument/2006/relationships/image" Target="../media/image7.jpeg"/><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89 Rectángulo redondeado"/>
          <p:cNvSpPr/>
          <p:nvPr/>
        </p:nvSpPr>
        <p:spPr bwMode="auto">
          <a:xfrm>
            <a:off x="517184" y="507492"/>
            <a:ext cx="29267669" cy="4667250"/>
          </a:xfrm>
          <a:prstGeom prst="roundRect">
            <a:avLst>
              <a:gd name="adj" fmla="val 0"/>
            </a:avLst>
          </a:prstGeom>
          <a:solidFill>
            <a:srgbClr val="0070C0"/>
          </a:solidFill>
          <a:ln w="444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415088" y="927492"/>
            <a:ext cx="29472686" cy="1091219"/>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n-GB" sz="6600" dirty="0" smtClean="0">
                <a:solidFill>
                  <a:schemeClr val="bg1"/>
                </a:solidFill>
                <a:latin typeface="Arial Black" pitchFamily="34" charset="0"/>
              </a:rPr>
              <a:t>Upgrade </a:t>
            </a:r>
            <a:r>
              <a:rPr lang="en-GB" sz="6600" dirty="0">
                <a:solidFill>
                  <a:schemeClr val="bg1"/>
                </a:solidFill>
                <a:latin typeface="Arial Black" pitchFamily="34" charset="0"/>
              </a:rPr>
              <a:t>of CERN Power Converters Control Electronics</a:t>
            </a:r>
          </a:p>
        </p:txBody>
      </p:sp>
      <p:sp>
        <p:nvSpPr>
          <p:cNvPr id="297" name="6 Rectángulo"/>
          <p:cNvSpPr>
            <a:spLocks noChangeArrowheads="1"/>
          </p:cNvSpPr>
          <p:nvPr/>
        </p:nvSpPr>
        <p:spPr bwMode="auto">
          <a:xfrm>
            <a:off x="567434" y="6422081"/>
            <a:ext cx="14277635" cy="584775"/>
          </a:xfrm>
          <a:prstGeom prst="rect">
            <a:avLst/>
          </a:prstGeom>
          <a:noFill/>
          <a:ln w="9525">
            <a:noFill/>
            <a:miter lim="800000"/>
            <a:headEnd/>
            <a:tailEnd/>
          </a:ln>
        </p:spPr>
        <p:txBody>
          <a:bodyPr wrap="square">
            <a:spAutoFit/>
          </a:bodyPr>
          <a:lstStyle/>
          <a:p>
            <a:pPr algn="just"/>
            <a:r>
              <a:rPr lang="en-GB" sz="3200" dirty="0" smtClean="0">
                <a:solidFill>
                  <a:schemeClr val="tx2"/>
                </a:solidFill>
                <a:latin typeface="+mn-lt"/>
              </a:rPr>
              <a:t> </a:t>
            </a:r>
            <a:endParaRPr lang="en-GB" sz="3200" dirty="0">
              <a:solidFill>
                <a:schemeClr val="tx2"/>
              </a:solidFill>
              <a:latin typeface="Arial" panose="020B0604020202020204" pitchFamily="34" charset="0"/>
              <a:cs typeface="Arial" panose="020B0604020202020204" pitchFamily="34" charset="0"/>
            </a:endParaRPr>
          </a:p>
        </p:txBody>
      </p:sp>
      <p:sp>
        <p:nvSpPr>
          <p:cNvPr id="396" name="6 Rectángulo"/>
          <p:cNvSpPr>
            <a:spLocks noChangeArrowheads="1"/>
          </p:cNvSpPr>
          <p:nvPr/>
        </p:nvSpPr>
        <p:spPr bwMode="auto">
          <a:xfrm>
            <a:off x="517183" y="15879560"/>
            <a:ext cx="14327885" cy="2862322"/>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All over the accelerator chain, Power Converters are use to supply electrical energy to different kind of loads, from room temperature or superconducting magnets to experiments solenoids</a:t>
            </a:r>
            <a:r>
              <a:rPr lang="en-GB" sz="3000" dirty="0" smtClean="0">
                <a:solidFill>
                  <a:schemeClr val="tx2"/>
                </a:solidFill>
                <a:latin typeface="+mn-lt"/>
              </a:rPr>
              <a:t>.</a:t>
            </a:r>
          </a:p>
          <a:p>
            <a:pPr algn="just"/>
            <a:r>
              <a:rPr lang="en-GB" sz="3000" dirty="0" smtClean="0">
                <a:solidFill>
                  <a:schemeClr val="tx2"/>
                </a:solidFill>
                <a:latin typeface="+mn-lt"/>
              </a:rPr>
              <a:t>	This converters have different sizes</a:t>
            </a:r>
            <a:r>
              <a:rPr lang="en-GB" sz="3000" dirty="0" smtClean="0">
                <a:solidFill>
                  <a:schemeClr val="tx2"/>
                </a:solidFill>
                <a:latin typeface="+mn-lt"/>
              </a:rPr>
              <a:t>, </a:t>
            </a:r>
            <a:r>
              <a:rPr lang="en-GB" sz="3000" dirty="0" smtClean="0">
                <a:solidFill>
                  <a:schemeClr val="tx2"/>
                </a:solidFill>
                <a:latin typeface="+mn-lt"/>
              </a:rPr>
              <a:t>power ratings and technologies. The objective of this Project is to upgrade the control Electronics of Thyristor converters, with </a:t>
            </a:r>
            <a:r>
              <a:rPr lang="en-GB" sz="3000" b="1" dirty="0" smtClean="0">
                <a:solidFill>
                  <a:schemeClr val="tx2"/>
                </a:solidFill>
                <a:latin typeface="+mn-lt"/>
              </a:rPr>
              <a:t>power ratings up to few MW</a:t>
            </a:r>
            <a:r>
              <a:rPr lang="en-GB" sz="3000" dirty="0" smtClean="0">
                <a:solidFill>
                  <a:schemeClr val="tx2"/>
                </a:solidFill>
                <a:latin typeface="+mn-lt"/>
              </a:rPr>
              <a:t>.</a:t>
            </a:r>
            <a:endParaRPr lang="en-GB" sz="3000" dirty="0">
              <a:solidFill>
                <a:schemeClr val="tx2"/>
              </a:solidFill>
              <a:latin typeface="+mn-lt"/>
            </a:endParaRPr>
          </a:p>
        </p:txBody>
      </p:sp>
      <p:sp>
        <p:nvSpPr>
          <p:cNvPr id="6" name="5 CuadroTexto"/>
          <p:cNvSpPr txBox="1"/>
          <p:nvPr/>
        </p:nvSpPr>
        <p:spPr>
          <a:xfrm>
            <a:off x="567434" y="6751265"/>
            <a:ext cx="14277634" cy="8863965"/>
          </a:xfrm>
          <a:prstGeom prst="rect">
            <a:avLst/>
          </a:prstGeom>
          <a:noFill/>
        </p:spPr>
        <p:txBody>
          <a:bodyPr wrap="square" rtlCol="0">
            <a:spAutoFit/>
          </a:bodyPr>
          <a:lstStyle/>
          <a:p>
            <a:pPr algn="just"/>
            <a:r>
              <a:rPr lang="en-GB" sz="3000" i="1" dirty="0" smtClean="0">
                <a:solidFill>
                  <a:schemeClr val="tx2"/>
                </a:solidFill>
                <a:latin typeface="+mn-lt"/>
              </a:rPr>
              <a:t>	</a:t>
            </a:r>
            <a:r>
              <a:rPr lang="en-GB" sz="3000" dirty="0" smtClean="0">
                <a:solidFill>
                  <a:schemeClr val="tx2"/>
                </a:solidFill>
                <a:latin typeface="+mn-lt"/>
              </a:rPr>
              <a:t>Within the </a:t>
            </a:r>
            <a:r>
              <a:rPr lang="en-GB" sz="3000" b="1" dirty="0" smtClean="0">
                <a:solidFill>
                  <a:schemeClr val="tx2"/>
                </a:solidFill>
                <a:latin typeface="+mn-lt"/>
              </a:rPr>
              <a:t>Electrical Power Converters group</a:t>
            </a:r>
            <a:r>
              <a:rPr lang="en-GB" sz="3000" dirty="0" smtClean="0">
                <a:solidFill>
                  <a:schemeClr val="tx2"/>
                </a:solidFill>
                <a:latin typeface="+mn-lt"/>
              </a:rPr>
              <a:t>, the Medium Power Converters section is responsible for the development and exploitation of the medium power converters of the CERN accelerators (PS, SPS and LHC complexes). This project main objective is to take part in the consolidation program of the CERN power converters for the LHC Injector Upgrade (LIU) and High Luminosity LHC (HL-LHC) projects. </a:t>
            </a:r>
          </a:p>
          <a:p>
            <a:pPr algn="just"/>
            <a:r>
              <a:rPr lang="en-GB" sz="3000" dirty="0" smtClean="0">
                <a:solidFill>
                  <a:schemeClr val="tx2"/>
                </a:solidFill>
                <a:latin typeface="+mn-lt"/>
              </a:rPr>
              <a:t>	This program consists of the development, production, installation and commissioning of a </a:t>
            </a:r>
            <a:r>
              <a:rPr lang="en-GB" sz="3000" b="1" dirty="0" smtClean="0">
                <a:solidFill>
                  <a:schemeClr val="tx2"/>
                </a:solidFill>
                <a:latin typeface="+mn-lt"/>
              </a:rPr>
              <a:t>new control electronics </a:t>
            </a:r>
            <a:r>
              <a:rPr lang="en-GB" sz="3000" dirty="0" smtClean="0">
                <a:solidFill>
                  <a:schemeClr val="tx2"/>
                </a:solidFill>
                <a:latin typeface="+mn-lt"/>
              </a:rPr>
              <a:t>for the power converters, based on CERN's digital power converter control standard, the RegFGC3 platform.</a:t>
            </a:r>
          </a:p>
          <a:p>
            <a:pPr algn="just"/>
            <a:r>
              <a:rPr lang="en-GB" sz="3000" dirty="0">
                <a:solidFill>
                  <a:schemeClr val="tx2"/>
                </a:solidFill>
                <a:latin typeface="+mn-lt"/>
              </a:rPr>
              <a:t>	</a:t>
            </a:r>
            <a:r>
              <a:rPr lang="en-GB" sz="3000" dirty="0" smtClean="0">
                <a:solidFill>
                  <a:schemeClr val="tx2"/>
                </a:solidFill>
                <a:latin typeface="+mn-lt"/>
              </a:rPr>
              <a:t>Main activities range from the development of the new control crate for the integration of this new electronics with the power converters, the accelerator environment and in particular, the development of the interface with the power part.</a:t>
            </a:r>
            <a:endParaRPr lang="en-GB" sz="3000" dirty="0" smtClean="0">
              <a:solidFill>
                <a:schemeClr val="tx2"/>
              </a:solidFill>
              <a:latin typeface="+mn-lt"/>
            </a:endParaRPr>
          </a:p>
          <a:p>
            <a:pPr algn="just"/>
            <a:r>
              <a:rPr lang="en-GB" sz="3000" dirty="0" smtClean="0">
                <a:solidFill>
                  <a:schemeClr val="tx2"/>
                </a:solidFill>
                <a:latin typeface="+mn-lt"/>
              </a:rPr>
              <a:t>	~ 5000 power converters are in operation at CERN:</a:t>
            </a:r>
          </a:p>
          <a:p>
            <a:pPr marL="1828800" lvl="3" indent="-457200" algn="just">
              <a:buFont typeface="Courier New" panose="02070309020205020404" pitchFamily="49" charset="0"/>
              <a:buChar char="o"/>
            </a:pPr>
            <a:r>
              <a:rPr lang="en-GB" sz="3000" dirty="0" smtClean="0">
                <a:solidFill>
                  <a:schemeClr val="tx2"/>
                </a:solidFill>
                <a:latin typeface="+mn-lt"/>
              </a:rPr>
              <a:t>1718 for LHC</a:t>
            </a:r>
          </a:p>
          <a:p>
            <a:pPr marL="1828800" lvl="3" indent="-457200" algn="just">
              <a:buFont typeface="Courier New" panose="02070309020205020404" pitchFamily="49" charset="0"/>
              <a:buChar char="o"/>
            </a:pPr>
            <a:r>
              <a:rPr lang="en-GB" sz="3000" dirty="0" smtClean="0">
                <a:solidFill>
                  <a:schemeClr val="tx2"/>
                </a:solidFill>
                <a:latin typeface="+mn-lt"/>
              </a:rPr>
              <a:t>1461 LHC injector (LN2 to TI2&amp;TI8)</a:t>
            </a:r>
          </a:p>
          <a:p>
            <a:pPr marL="1828800" lvl="3" indent="-457200" algn="just">
              <a:buFont typeface="Courier New" panose="02070309020205020404" pitchFamily="49" charset="0"/>
              <a:buChar char="o"/>
            </a:pPr>
            <a:r>
              <a:rPr lang="en-GB" sz="3000" dirty="0" smtClean="0">
                <a:solidFill>
                  <a:schemeClr val="tx2"/>
                </a:solidFill>
                <a:latin typeface="+mn-lt"/>
              </a:rPr>
              <a:t>1730 Experimental areas</a:t>
            </a:r>
          </a:p>
          <a:p>
            <a:endParaRPr lang="en-GB" sz="3000" i="1" dirty="0" smtClean="0">
              <a:solidFill>
                <a:schemeClr val="tx2"/>
              </a:solidFill>
              <a:latin typeface="+mn-lt"/>
            </a:endParaRPr>
          </a:p>
          <a:p>
            <a:endParaRPr lang="en-GB" sz="3000" i="1" dirty="0" smtClean="0">
              <a:solidFill>
                <a:schemeClr val="tx2"/>
              </a:solidFill>
              <a:latin typeface="+mn-lt"/>
            </a:endParaRPr>
          </a:p>
          <a:p>
            <a:endParaRPr lang="en-GB" sz="3000" i="1" dirty="0">
              <a:solidFill>
                <a:schemeClr val="tx2"/>
              </a:solidFill>
              <a:latin typeface="+mn-lt"/>
            </a:endParaRP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Arial Narrow" charset="0"/>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3400" y="39828231"/>
            <a:ext cx="18211799" cy="2653077"/>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sp>
        <p:nvSpPr>
          <p:cNvPr id="98" name="100 CuadroTexto"/>
          <p:cNvSpPr txBox="1"/>
          <p:nvPr/>
        </p:nvSpPr>
        <p:spPr>
          <a:xfrm>
            <a:off x="15440400" y="13745612"/>
            <a:ext cx="14056686" cy="523220"/>
          </a:xfrm>
          <a:prstGeom prst="rect">
            <a:avLst/>
          </a:prstGeom>
          <a:noFill/>
        </p:spPr>
        <p:txBody>
          <a:bodyPr wrap="square" rtlCol="0">
            <a:spAutoFit/>
          </a:bodyPr>
          <a:lstStyle/>
          <a:p>
            <a:pPr algn="ctr"/>
            <a:r>
              <a:rPr lang="en-GB" sz="2800" dirty="0" smtClean="0">
                <a:solidFill>
                  <a:schemeClr val="tx2"/>
                </a:solidFill>
              </a:rPr>
              <a:t>Fig 4: Interior of the slotted line kicker and materials used</a:t>
            </a:r>
            <a:endParaRPr lang="en-GB" sz="2800" dirty="0" smtClean="0">
              <a:solidFill>
                <a:schemeClr val="tx2"/>
              </a:solidFill>
            </a:endParaRPr>
          </a:p>
        </p:txBody>
      </p:sp>
      <p:sp>
        <p:nvSpPr>
          <p:cNvPr id="34" name="Rectangle 5"/>
          <p:cNvSpPr>
            <a:spLocks noChangeArrowheads="1"/>
          </p:cNvSpPr>
          <p:nvPr/>
        </p:nvSpPr>
        <p:spPr bwMode="auto">
          <a:xfrm>
            <a:off x="1269099" y="4221569"/>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n-GB" sz="3600" b="1" dirty="0" smtClean="0">
                <a:solidFill>
                  <a:schemeClr val="bg2"/>
                </a:solidFill>
                <a:latin typeface="Arial" pitchFamily="34" charset="0"/>
              </a:rPr>
              <a:t>Medium Power Converters Section, CERN</a:t>
            </a:r>
            <a:r>
              <a:rPr lang="en-GB" sz="3600" b="1" dirty="0" smtClean="0">
                <a:solidFill>
                  <a:schemeClr val="bg2"/>
                </a:solidFill>
                <a:latin typeface="Arial" pitchFamily="34" charset="0"/>
              </a:rPr>
              <a:t>, Geneva, Switzerland</a:t>
            </a:r>
            <a:r>
              <a:rPr lang="en-GB" sz="3600" baseline="30000" dirty="0" smtClean="0">
                <a:solidFill>
                  <a:schemeClr val="bg2"/>
                </a:solidFill>
                <a:latin typeface="Arial" pitchFamily="34" charset="0"/>
              </a:rPr>
              <a:t> 1</a:t>
            </a:r>
            <a:r>
              <a:rPr lang="en-GB" sz="3600" b="1" dirty="0" smtClean="0">
                <a:solidFill>
                  <a:schemeClr val="bg2"/>
                </a:solidFill>
                <a:latin typeface="Arial" pitchFamily="34" charset="0"/>
              </a:rPr>
              <a:t>	</a:t>
            </a:r>
            <a:r>
              <a:rPr lang="en-GB" sz="3600" b="1" dirty="0" smtClean="0">
                <a:solidFill>
                  <a:schemeClr val="bg2"/>
                </a:solidFill>
                <a:latin typeface="Arial" pitchFamily="34" charset="0"/>
              </a:rPr>
              <a:t>     CIEMAT</a:t>
            </a:r>
            <a:r>
              <a:rPr lang="en-GB" sz="3600" b="1" dirty="0" smtClean="0">
                <a:solidFill>
                  <a:schemeClr val="bg2"/>
                </a:solidFill>
                <a:latin typeface="Arial" pitchFamily="34" charset="0"/>
              </a:rPr>
              <a:t>, Madrid, Spain</a:t>
            </a:r>
            <a:r>
              <a:rPr lang="en-GB" sz="3600" baseline="30000" dirty="0" smtClean="0">
                <a:solidFill>
                  <a:schemeClr val="bg2"/>
                </a:solidFill>
                <a:latin typeface="Arial" pitchFamily="34" charset="0"/>
              </a:rPr>
              <a:t> 2</a:t>
            </a:r>
            <a:endParaRPr lang="en-GB" sz="3600" b="1" dirty="0" smtClean="0">
              <a:solidFill>
                <a:schemeClr val="bg2"/>
              </a:solidFill>
              <a:latin typeface="Arial" pitchFamily="34" charset="0"/>
            </a:endParaRPr>
          </a:p>
        </p:txBody>
      </p:sp>
      <p:sp>
        <p:nvSpPr>
          <p:cNvPr id="35" name="Rectangle 5"/>
          <p:cNvSpPr>
            <a:spLocks noChangeArrowheads="1"/>
          </p:cNvSpPr>
          <p:nvPr/>
        </p:nvSpPr>
        <p:spPr bwMode="auto">
          <a:xfrm>
            <a:off x="1269099" y="2906851"/>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n-GB" sz="3600" b="1" dirty="0" smtClean="0">
                <a:solidFill>
                  <a:schemeClr val="bg2"/>
                </a:solidFill>
                <a:latin typeface="Arial" pitchFamily="34" charset="0"/>
              </a:rPr>
              <a:t>José María Fernández-García</a:t>
            </a:r>
            <a:r>
              <a:rPr lang="en-GB" sz="3600" baseline="30000" dirty="0" smtClean="0">
                <a:solidFill>
                  <a:schemeClr val="bg2"/>
                </a:solidFill>
                <a:latin typeface="Arial" pitchFamily="34" charset="0"/>
              </a:rPr>
              <a:t>†12</a:t>
            </a:r>
            <a:r>
              <a:rPr lang="en-GB" sz="3600" b="1" dirty="0" smtClean="0">
                <a:solidFill>
                  <a:schemeClr val="bg2"/>
                </a:solidFill>
                <a:latin typeface="Arial" pitchFamily="34" charset="0"/>
              </a:rPr>
              <a:t>, </a:t>
            </a:r>
            <a:r>
              <a:rPr lang="en-GB" sz="3600" b="1" dirty="0" smtClean="0">
                <a:solidFill>
                  <a:schemeClr val="bg2"/>
                </a:solidFill>
                <a:latin typeface="Arial" pitchFamily="34" charset="0"/>
              </a:rPr>
              <a:t>Hugues Thiesen</a:t>
            </a:r>
            <a:r>
              <a:rPr lang="en-GB" sz="3600" baseline="30000" dirty="0" smtClean="0">
                <a:solidFill>
                  <a:schemeClr val="bg2"/>
                </a:solidFill>
                <a:latin typeface="Arial" pitchFamily="34" charset="0"/>
              </a:rPr>
              <a:t>1</a:t>
            </a:r>
            <a:r>
              <a:rPr lang="en-GB" sz="3600" b="1" dirty="0" smtClean="0">
                <a:solidFill>
                  <a:schemeClr val="bg2"/>
                </a:solidFill>
                <a:latin typeface="Arial" pitchFamily="34" charset="0"/>
              </a:rPr>
              <a:t> </a:t>
            </a:r>
            <a:endParaRPr lang="en-GB" sz="3600" b="1" dirty="0" smtClean="0">
              <a:solidFill>
                <a:schemeClr val="bg2"/>
              </a:solidFill>
              <a:latin typeface="Arial" pitchFamily="34" charset="0"/>
            </a:endParaRPr>
          </a:p>
        </p:txBody>
      </p:sp>
      <p:pic>
        <p:nvPicPr>
          <p:cNvPr id="36" name="Picture 35"/>
          <p:cNvPicPr>
            <a:picLocks noChangeAspect="1"/>
          </p:cNvPicPr>
          <p:nvPr/>
        </p:nvPicPr>
        <p:blipFill rotWithShape="1">
          <a:blip r:embed="rId5">
            <a:extLst>
              <a:ext uri="{28A0092B-C50C-407E-A947-70E740481C1C}">
                <a14:useLocalDpi xmlns:a14="http://schemas.microsoft.com/office/drawing/2010/main" val="0"/>
              </a:ext>
            </a:extLst>
          </a:blip>
          <a:srcRect l="4851" t="14928" r="5901" b="14928"/>
          <a:stretch/>
        </p:blipFill>
        <p:spPr>
          <a:xfrm>
            <a:off x="21463000" y="39828231"/>
            <a:ext cx="8424774" cy="2597600"/>
          </a:xfrm>
          <a:prstGeom prst="rect">
            <a:avLst/>
          </a:prstGeom>
        </p:spPr>
      </p:pic>
      <p:sp>
        <p:nvSpPr>
          <p:cNvPr id="37" name="27 CuadroTexto"/>
          <p:cNvSpPr txBox="1"/>
          <p:nvPr/>
        </p:nvSpPr>
        <p:spPr>
          <a:xfrm>
            <a:off x="13849351" y="38705325"/>
            <a:ext cx="16158210" cy="584775"/>
          </a:xfrm>
          <a:prstGeom prst="rect">
            <a:avLst/>
          </a:prstGeom>
          <a:noFill/>
        </p:spPr>
        <p:txBody>
          <a:bodyPr wrap="square" rtlCol="0">
            <a:spAutoFit/>
          </a:bodyPr>
          <a:lstStyle/>
          <a:p>
            <a:pPr marL="0" lvl="1"/>
            <a:r>
              <a:rPr lang="en-GB" altLang="ja-JP" sz="3200" dirty="0" smtClean="0">
                <a:solidFill>
                  <a:schemeClr val="tx2"/>
                </a:solidFill>
                <a:latin typeface="+mn-lt"/>
                <a:ea typeface="MS PGothic" pitchFamily="34" charset="-128"/>
              </a:rPr>
              <a:t>*This work has been funded by CERN and </a:t>
            </a:r>
            <a:r>
              <a:rPr lang="en-GB" altLang="ja-JP" sz="3200" dirty="0" smtClean="0">
                <a:solidFill>
                  <a:schemeClr val="tx2"/>
                </a:solidFill>
                <a:latin typeface="+mn-lt"/>
                <a:ea typeface="MS PGothic" pitchFamily="34" charset="-128"/>
              </a:rPr>
              <a:t>CIEMAT.    </a:t>
            </a:r>
            <a:r>
              <a:rPr lang="en-GB" altLang="ja-JP" sz="3200" baseline="30000" dirty="0" smtClean="0">
                <a:solidFill>
                  <a:schemeClr val="tx2"/>
                </a:solidFill>
                <a:latin typeface="+mn-lt"/>
                <a:ea typeface="MS PGothic" pitchFamily="34" charset="-128"/>
              </a:rPr>
              <a:t>† </a:t>
            </a:r>
            <a:r>
              <a:rPr lang="en-GB" altLang="ja-JP" sz="3200" dirty="0">
                <a:solidFill>
                  <a:schemeClr val="tx2"/>
                </a:solidFill>
                <a:latin typeface="+mn-lt"/>
                <a:ea typeface="MS PGothic" pitchFamily="34" charset="-128"/>
              </a:rPr>
              <a:t>jose.maria.fernandez@cern.ch</a:t>
            </a:r>
            <a:endParaRPr lang="en-GB" dirty="0">
              <a:latin typeface="+mn-lt"/>
            </a:endParaRPr>
          </a:p>
        </p:txBody>
      </p:sp>
      <p:sp>
        <p:nvSpPr>
          <p:cNvPr id="39" name="Text Box 545"/>
          <p:cNvSpPr txBox="1">
            <a:spLocks noChangeArrowheads="1"/>
          </p:cNvSpPr>
          <p:nvPr/>
        </p:nvSpPr>
        <p:spPr bwMode="auto">
          <a:xfrm>
            <a:off x="517183" y="5576096"/>
            <a:ext cx="14327885"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Abstract</a:t>
            </a:r>
            <a:endParaRPr lang="en-GB" sz="4800" b="1" dirty="0">
              <a:solidFill>
                <a:schemeClr val="bg2"/>
              </a:solidFill>
            </a:endParaRPr>
          </a:p>
        </p:txBody>
      </p:sp>
      <p:sp>
        <p:nvSpPr>
          <p:cNvPr id="40" name="Text Box 545"/>
          <p:cNvSpPr txBox="1">
            <a:spLocks noChangeArrowheads="1"/>
          </p:cNvSpPr>
          <p:nvPr/>
        </p:nvSpPr>
        <p:spPr bwMode="auto">
          <a:xfrm>
            <a:off x="15308564" y="5555885"/>
            <a:ext cx="14476289"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CERN Particle Accelerators Chain</a:t>
            </a:r>
            <a:endParaRPr lang="en-GB" sz="4800" b="1" dirty="0">
              <a:solidFill>
                <a:schemeClr val="bg2"/>
              </a:solidFill>
            </a:endParaRPr>
          </a:p>
        </p:txBody>
      </p:sp>
      <p:pic>
        <p:nvPicPr>
          <p:cNvPr id="2" name="Picture 1"/>
          <p:cNvPicPr>
            <a:picLocks noChangeAspect="1"/>
          </p:cNvPicPr>
          <p:nvPr/>
        </p:nvPicPr>
        <p:blipFill rotWithShape="1">
          <a:blip r:embed="rId6">
            <a:extLst>
              <a:ext uri="{28A0092B-C50C-407E-A947-70E740481C1C}">
                <a14:useLocalDpi xmlns:a14="http://schemas.microsoft.com/office/drawing/2010/main" val="0"/>
              </a:ext>
            </a:extLst>
          </a:blip>
          <a:srcRect l="5465" t="6792" r="4450" b="15339"/>
          <a:stretch/>
        </p:blipFill>
        <p:spPr>
          <a:xfrm>
            <a:off x="15934114" y="6520041"/>
            <a:ext cx="12528067" cy="8246988"/>
          </a:xfrm>
          <a:prstGeom prst="rect">
            <a:avLst/>
          </a:prstGeom>
        </p:spPr>
      </p:pic>
      <p:sp>
        <p:nvSpPr>
          <p:cNvPr id="42" name="Text Box 545"/>
          <p:cNvSpPr txBox="1">
            <a:spLocks noChangeArrowheads="1"/>
          </p:cNvSpPr>
          <p:nvPr/>
        </p:nvSpPr>
        <p:spPr bwMode="auto">
          <a:xfrm>
            <a:off x="517183" y="14751841"/>
            <a:ext cx="14327885"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Power Converters</a:t>
            </a:r>
            <a:endParaRPr lang="en-GB" sz="4800" b="1" dirty="0">
              <a:solidFill>
                <a:schemeClr val="bg2"/>
              </a:solidFill>
            </a:endParaRPr>
          </a:p>
        </p:txBody>
      </p:sp>
      <p:sp>
        <p:nvSpPr>
          <p:cNvPr id="43" name="Text Box 545"/>
          <p:cNvSpPr txBox="1">
            <a:spLocks noChangeArrowheads="1"/>
          </p:cNvSpPr>
          <p:nvPr/>
        </p:nvSpPr>
        <p:spPr bwMode="auto">
          <a:xfrm>
            <a:off x="15308563" y="14757083"/>
            <a:ext cx="14476289"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New Control Electronics</a:t>
            </a:r>
            <a:endParaRPr lang="en-GB" sz="4800" b="1" dirty="0">
              <a:solidFill>
                <a:schemeClr val="bg2"/>
              </a:solidFill>
            </a:endParaRPr>
          </a:p>
        </p:txBody>
      </p:sp>
      <p:pic>
        <p:nvPicPr>
          <p:cNvPr id="44" name="Imagen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19575" y="18700932"/>
            <a:ext cx="11628995" cy="5997405"/>
          </a:xfrm>
          <a:prstGeom prst="rect">
            <a:avLst/>
          </a:prstGeom>
        </p:spPr>
      </p:pic>
      <p:pic>
        <p:nvPicPr>
          <p:cNvPr id="48" name="Picture 47"/>
          <p:cNvPicPr>
            <a:picLocks noChangeAspect="1"/>
          </p:cNvPicPr>
          <p:nvPr/>
        </p:nvPicPr>
        <p:blipFill rotWithShape="1">
          <a:blip r:embed="rId8" cstate="email">
            <a:extLst>
              <a:ext uri="{28A0092B-C50C-407E-A947-70E740481C1C}">
                <a14:useLocalDpi xmlns:a14="http://schemas.microsoft.com/office/drawing/2010/main" val="0"/>
              </a:ext>
            </a:extLst>
          </a:blip>
          <a:srcRect l="8186" t="17490" r="11292" b="33132"/>
          <a:stretch/>
        </p:blipFill>
        <p:spPr>
          <a:xfrm>
            <a:off x="9964795" y="24858467"/>
            <a:ext cx="4880274" cy="4140000"/>
          </a:xfrm>
          <a:prstGeom prst="rect">
            <a:avLst/>
          </a:prstGeom>
        </p:spPr>
      </p:pic>
      <p:pic>
        <p:nvPicPr>
          <p:cNvPr id="49" name="Picture 48"/>
          <p:cNvPicPr>
            <a:picLocks noChangeAspect="1"/>
          </p:cNvPicPr>
          <p:nvPr/>
        </p:nvPicPr>
        <p:blipFill rotWithShape="1">
          <a:blip r:embed="rId9" cstate="email">
            <a:extLst>
              <a:ext uri="{28A0092B-C50C-407E-A947-70E740481C1C}">
                <a14:useLocalDpi xmlns:a14="http://schemas.microsoft.com/office/drawing/2010/main" val="0"/>
              </a:ext>
            </a:extLst>
          </a:blip>
          <a:srcRect l="11578" t="13309" r="13175" b="4943"/>
          <a:stretch/>
        </p:blipFill>
        <p:spPr>
          <a:xfrm>
            <a:off x="512704" y="24858467"/>
            <a:ext cx="4878446" cy="4140000"/>
          </a:xfrm>
          <a:prstGeom prst="rect">
            <a:avLst/>
          </a:prstGeom>
        </p:spPr>
      </p:pic>
      <p:pic>
        <p:nvPicPr>
          <p:cNvPr id="50" name="Picture 49"/>
          <p:cNvPicPr>
            <a:picLocks noChangeAspect="1"/>
          </p:cNvPicPr>
          <p:nvPr/>
        </p:nvPicPr>
        <p:blipFill rotWithShape="1">
          <a:blip r:embed="rId10" cstate="email">
            <a:extLst>
              <a:ext uri="{28A0092B-C50C-407E-A947-70E740481C1C}">
                <a14:useLocalDpi xmlns:a14="http://schemas.microsoft.com/office/drawing/2010/main" val="0"/>
              </a:ext>
            </a:extLst>
          </a:blip>
          <a:srcRect l="38515" r="2792"/>
          <a:stretch/>
        </p:blipFill>
        <p:spPr>
          <a:xfrm>
            <a:off x="5411022" y="24858467"/>
            <a:ext cx="4533901" cy="4140000"/>
          </a:xfrm>
          <a:prstGeom prst="rect">
            <a:avLst/>
          </a:prstGeom>
        </p:spPr>
      </p:pic>
      <p:sp>
        <p:nvSpPr>
          <p:cNvPr id="52" name="6 Rectángulo"/>
          <p:cNvSpPr>
            <a:spLocks noChangeArrowheads="1"/>
          </p:cNvSpPr>
          <p:nvPr/>
        </p:nvSpPr>
        <p:spPr bwMode="auto">
          <a:xfrm>
            <a:off x="15357635" y="15879560"/>
            <a:ext cx="14327885" cy="2862322"/>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Based in the CERN RegFGC3 platform, a new backplane called </a:t>
            </a:r>
            <a:r>
              <a:rPr lang="en-GB" sz="3000" b="1" dirty="0" smtClean="0">
                <a:solidFill>
                  <a:schemeClr val="tx2"/>
                </a:solidFill>
                <a:latin typeface="+mn-lt"/>
              </a:rPr>
              <a:t>Type 7</a:t>
            </a:r>
            <a:r>
              <a:rPr lang="en-GB" sz="3000" dirty="0" smtClean="0">
                <a:solidFill>
                  <a:schemeClr val="tx2"/>
                </a:solidFill>
                <a:latin typeface="+mn-lt"/>
              </a:rPr>
              <a:t> has been designed and tested in both a step down version of a real converter and a hardware-in-the-loop platform.</a:t>
            </a:r>
          </a:p>
          <a:p>
            <a:pPr algn="just"/>
            <a:r>
              <a:rPr lang="en-GB" sz="3000" dirty="0" smtClean="0">
                <a:solidFill>
                  <a:schemeClr val="tx2"/>
                </a:solidFill>
                <a:latin typeface="+mn-lt"/>
              </a:rPr>
              <a:t>	New boards were developed and tested and the first prototype was successfully deployed, it is already in operation in COMPASS feeding the experiment’s solenoid with </a:t>
            </a:r>
            <a:r>
              <a:rPr lang="en-GB" sz="3000" b="1" dirty="0" smtClean="0">
                <a:solidFill>
                  <a:schemeClr val="tx2"/>
                </a:solidFill>
                <a:latin typeface="+mn-lt"/>
              </a:rPr>
              <a:t>a power of 3,6 MW</a:t>
            </a:r>
            <a:r>
              <a:rPr lang="en-GB" sz="3000" dirty="0" smtClean="0">
                <a:solidFill>
                  <a:schemeClr val="tx2"/>
                </a:solidFill>
                <a:latin typeface="+mn-lt"/>
              </a:rPr>
              <a:t>.</a:t>
            </a:r>
            <a:endParaRPr lang="en-GB" sz="3000" dirty="0">
              <a:solidFill>
                <a:schemeClr val="tx2"/>
              </a:solidFill>
              <a:latin typeface="+mn-lt"/>
            </a:endParaRPr>
          </a:p>
        </p:txBody>
      </p:sp>
      <p:pic>
        <p:nvPicPr>
          <p:cNvPr id="53" name="Picture 5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308564" y="19107354"/>
            <a:ext cx="9283427" cy="6962571"/>
          </a:xfrm>
          <a:prstGeom prst="rect">
            <a:avLst/>
          </a:prstGeom>
        </p:spPr>
      </p:pic>
      <p:pic>
        <p:nvPicPr>
          <p:cNvPr id="54" name="Picture 53"/>
          <p:cNvPicPr>
            <a:picLocks noChangeAspect="1"/>
          </p:cNvPicPr>
          <p:nvPr/>
        </p:nvPicPr>
        <p:blipFill rotWithShape="1">
          <a:blip r:embed="rId12" cstate="email">
            <a:extLst>
              <a:ext uri="{28A0092B-C50C-407E-A947-70E740481C1C}">
                <a14:useLocalDpi xmlns:a14="http://schemas.microsoft.com/office/drawing/2010/main" val="0"/>
              </a:ext>
            </a:extLst>
          </a:blip>
          <a:srcRect l="16368" t="10000" r="10313" b="12638"/>
          <a:stretch/>
        </p:blipFill>
        <p:spPr>
          <a:xfrm>
            <a:off x="25227230" y="19107354"/>
            <a:ext cx="4458290" cy="3628821"/>
          </a:xfrm>
          <a:prstGeom prst="rect">
            <a:avLst/>
          </a:prstGeom>
        </p:spPr>
      </p:pic>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ackgroundRemoval t="4224" b="97143" l="9985" r="89940"/>
                    </a14:imgEffect>
                  </a14:imgLayer>
                </a14:imgProps>
              </a:ext>
            </a:extLst>
          </a:blip>
          <a:stretch>
            <a:fillRect/>
          </a:stretch>
        </p:blipFill>
        <p:spPr>
          <a:xfrm>
            <a:off x="24054755" y="23268290"/>
            <a:ext cx="4407426" cy="2663647"/>
          </a:xfrm>
          <a:prstGeom prst="rect">
            <a:avLst/>
          </a:prstGeom>
        </p:spPr>
      </p:pic>
      <p:pic>
        <p:nvPicPr>
          <p:cNvPr id="4" name="Picture 3"/>
          <p:cNvPicPr>
            <a:picLocks noChangeAspect="1"/>
          </p:cNvPicPr>
          <p:nvPr/>
        </p:nvPicPr>
        <p:blipFill>
          <a:blip r:embed="rId15">
            <a:extLst>
              <a:ext uri="{BEBA8EAE-BF5A-486C-A8C5-ECC9F3942E4B}">
                <a14:imgProps xmlns:a14="http://schemas.microsoft.com/office/drawing/2010/main">
                  <a14:imgLayer r:embed="rId16">
                    <a14:imgEffect>
                      <a14:backgroundRemoval t="5588" b="99069" l="371" r="99166"/>
                    </a14:imgEffect>
                  </a14:imgLayer>
                </a14:imgProps>
              </a:ext>
              <a:ext uri="{28A0092B-C50C-407E-A947-70E740481C1C}">
                <a14:useLocalDpi xmlns:a14="http://schemas.microsoft.com/office/drawing/2010/main" val="0"/>
              </a:ext>
            </a:extLst>
          </a:blip>
          <a:stretch>
            <a:fillRect/>
          </a:stretch>
        </p:blipFill>
        <p:spPr>
          <a:xfrm rot="21243028">
            <a:off x="26574645" y="23359937"/>
            <a:ext cx="3305438" cy="2631485"/>
          </a:xfrm>
          <a:prstGeom prst="rect">
            <a:avLst/>
          </a:prstGeom>
        </p:spPr>
      </p:pic>
      <p:sp>
        <p:nvSpPr>
          <p:cNvPr id="56" name="Text Box 545"/>
          <p:cNvSpPr txBox="1">
            <a:spLocks noChangeArrowheads="1"/>
          </p:cNvSpPr>
          <p:nvPr/>
        </p:nvSpPr>
        <p:spPr bwMode="auto">
          <a:xfrm>
            <a:off x="517183" y="29209898"/>
            <a:ext cx="14327885"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Improved Performance</a:t>
            </a:r>
            <a:endParaRPr lang="en-GB" sz="4800" b="1" dirty="0">
              <a:solidFill>
                <a:schemeClr val="bg2"/>
              </a:solidFill>
            </a:endParaRPr>
          </a:p>
        </p:txBody>
      </p:sp>
      <p:sp>
        <p:nvSpPr>
          <p:cNvPr id="58" name="6 Rectángulo"/>
          <p:cNvSpPr>
            <a:spLocks noChangeArrowheads="1"/>
          </p:cNvSpPr>
          <p:nvPr/>
        </p:nvSpPr>
        <p:spPr bwMode="auto">
          <a:xfrm>
            <a:off x="5478014" y="30376658"/>
            <a:ext cx="9222676" cy="4708981"/>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The current regulation loop is mixed, having a digital outer current loop and an inner analog voltage and active damping loops.</a:t>
            </a:r>
          </a:p>
          <a:p>
            <a:pPr algn="just"/>
            <a:r>
              <a:rPr lang="en-GB" sz="3000" dirty="0" smtClean="0">
                <a:solidFill>
                  <a:schemeClr val="tx2"/>
                </a:solidFill>
                <a:latin typeface="+mn-lt"/>
              </a:rPr>
              <a:t>	Thanks to the new crate, the performance has already increased with the the corresponding positive impact on the experiment.</a:t>
            </a:r>
            <a:endParaRPr lang="en-GB" sz="3000" dirty="0" smtClean="0">
              <a:solidFill>
                <a:schemeClr val="tx2"/>
              </a:solidFill>
              <a:latin typeface="+mn-lt"/>
            </a:endParaRPr>
          </a:p>
          <a:p>
            <a:pPr algn="just"/>
            <a:r>
              <a:rPr lang="en-GB" sz="3000" dirty="0" smtClean="0">
                <a:solidFill>
                  <a:schemeClr val="tx2"/>
                </a:solidFill>
                <a:latin typeface="+mn-lt"/>
              </a:rPr>
              <a:t>	This new crate also enables </a:t>
            </a:r>
            <a:r>
              <a:rPr lang="en-GB" sz="3000" dirty="0" smtClean="0">
                <a:solidFill>
                  <a:schemeClr val="tx2"/>
                </a:solidFill>
                <a:latin typeface="+mn-lt"/>
              </a:rPr>
              <a:t>the use i</a:t>
            </a:r>
            <a:r>
              <a:rPr lang="en-GB" sz="3000" dirty="0" smtClean="0">
                <a:solidFill>
                  <a:schemeClr val="tx2"/>
                </a:solidFill>
                <a:latin typeface="+mn-lt"/>
              </a:rPr>
              <a:t>n the future of the full capabilities of the RegFGC3 platform, having both current and voltage loops running digitally in the controller. </a:t>
            </a:r>
            <a:endParaRPr lang="en-GB" sz="3000" dirty="0">
              <a:solidFill>
                <a:schemeClr val="tx2"/>
              </a:solidFill>
              <a:latin typeface="+mn-lt"/>
            </a:endParaRPr>
          </a:p>
        </p:txBody>
      </p:sp>
      <p:pic>
        <p:nvPicPr>
          <p:cNvPr id="59" name="Picture 3" descr="image006"/>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512704" y="30227228"/>
            <a:ext cx="4932990" cy="6523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59"/>
          <p:cNvPicPr>
            <a:picLocks noChangeAspect="1"/>
          </p:cNvPicPr>
          <p:nvPr/>
        </p:nvPicPr>
        <p:blipFill rotWithShape="1">
          <a:blip r:embed="rId18"/>
          <a:srcRect l="2648" t="6828"/>
          <a:stretch/>
        </p:blipFill>
        <p:spPr>
          <a:xfrm>
            <a:off x="512704" y="36770477"/>
            <a:ext cx="4933779" cy="2450802"/>
          </a:xfrm>
          <a:prstGeom prst="rect">
            <a:avLst/>
          </a:prstGeom>
        </p:spPr>
      </p:pic>
      <p:sp>
        <p:nvSpPr>
          <p:cNvPr id="61" name="Rectangle 60"/>
          <p:cNvSpPr/>
          <p:nvPr/>
        </p:nvSpPr>
        <p:spPr>
          <a:xfrm>
            <a:off x="6299223" y="35679927"/>
            <a:ext cx="5397623" cy="2947386"/>
          </a:xfrm>
          <a:prstGeom prst="rect">
            <a:avLst/>
          </a:prstGeom>
          <a:gradFill>
            <a:gsLst>
              <a:gs pos="0">
                <a:schemeClr val="tx1"/>
              </a:gs>
              <a:gs pos="100000">
                <a:schemeClr val="tx2">
                  <a:lumMod val="20000"/>
                  <a:lumOff val="80000"/>
                </a:schemeClr>
              </a:gs>
            </a:gsLs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3532" rtl="0" eaLnBrk="1" latinLnBrk="0" hangingPunct="1">
              <a:defRPr sz="1800" kern="1200">
                <a:solidFill>
                  <a:schemeClr val="lt1"/>
                </a:solidFill>
                <a:latin typeface="+mn-lt"/>
                <a:ea typeface="+mn-ea"/>
                <a:cs typeface="+mn-cs"/>
              </a:defRPr>
            </a:lvl1pPr>
            <a:lvl2pPr marL="456767" algn="l" defTabSz="913532" rtl="0" eaLnBrk="1" latinLnBrk="0" hangingPunct="1">
              <a:defRPr sz="1800" kern="1200">
                <a:solidFill>
                  <a:schemeClr val="lt1"/>
                </a:solidFill>
                <a:latin typeface="+mn-lt"/>
                <a:ea typeface="+mn-ea"/>
                <a:cs typeface="+mn-cs"/>
              </a:defRPr>
            </a:lvl2pPr>
            <a:lvl3pPr marL="913532" algn="l" defTabSz="913532" rtl="0" eaLnBrk="1" latinLnBrk="0" hangingPunct="1">
              <a:defRPr sz="1800" kern="1200">
                <a:solidFill>
                  <a:schemeClr val="lt1"/>
                </a:solidFill>
                <a:latin typeface="+mn-lt"/>
                <a:ea typeface="+mn-ea"/>
                <a:cs typeface="+mn-cs"/>
              </a:defRPr>
            </a:lvl3pPr>
            <a:lvl4pPr marL="1370301" algn="l" defTabSz="913532" rtl="0" eaLnBrk="1" latinLnBrk="0" hangingPunct="1">
              <a:defRPr sz="1800" kern="1200">
                <a:solidFill>
                  <a:schemeClr val="lt1"/>
                </a:solidFill>
                <a:latin typeface="+mn-lt"/>
                <a:ea typeface="+mn-ea"/>
                <a:cs typeface="+mn-cs"/>
              </a:defRPr>
            </a:lvl4pPr>
            <a:lvl5pPr marL="1827063" algn="l" defTabSz="913532" rtl="0" eaLnBrk="1" latinLnBrk="0" hangingPunct="1">
              <a:defRPr sz="1800" kern="1200">
                <a:solidFill>
                  <a:schemeClr val="lt1"/>
                </a:solidFill>
                <a:latin typeface="+mn-lt"/>
                <a:ea typeface="+mn-ea"/>
                <a:cs typeface="+mn-cs"/>
              </a:defRPr>
            </a:lvl5pPr>
            <a:lvl6pPr marL="2283831" algn="l" defTabSz="913532" rtl="0" eaLnBrk="1" latinLnBrk="0" hangingPunct="1">
              <a:defRPr sz="1800" kern="1200">
                <a:solidFill>
                  <a:schemeClr val="lt1"/>
                </a:solidFill>
                <a:latin typeface="+mn-lt"/>
                <a:ea typeface="+mn-ea"/>
                <a:cs typeface="+mn-cs"/>
              </a:defRPr>
            </a:lvl6pPr>
            <a:lvl7pPr marL="2740596" algn="l" defTabSz="913532" rtl="0" eaLnBrk="1" latinLnBrk="0" hangingPunct="1">
              <a:defRPr sz="1800" kern="1200">
                <a:solidFill>
                  <a:schemeClr val="lt1"/>
                </a:solidFill>
                <a:latin typeface="+mn-lt"/>
                <a:ea typeface="+mn-ea"/>
                <a:cs typeface="+mn-cs"/>
              </a:defRPr>
            </a:lvl7pPr>
            <a:lvl8pPr marL="3197361" algn="l" defTabSz="913532" rtl="0" eaLnBrk="1" latinLnBrk="0" hangingPunct="1">
              <a:defRPr sz="1800" kern="1200">
                <a:solidFill>
                  <a:schemeClr val="lt1"/>
                </a:solidFill>
                <a:latin typeface="+mn-lt"/>
                <a:ea typeface="+mn-ea"/>
                <a:cs typeface="+mn-cs"/>
              </a:defRPr>
            </a:lvl8pPr>
            <a:lvl9pPr marL="3654127" algn="l" defTabSz="913532" rtl="0" eaLnBrk="1" latinLnBrk="0" hangingPunct="1">
              <a:defRPr sz="1800" kern="1200">
                <a:solidFill>
                  <a:schemeClr val="lt1"/>
                </a:solidFill>
                <a:latin typeface="+mn-lt"/>
                <a:ea typeface="+mn-ea"/>
                <a:cs typeface="+mn-cs"/>
              </a:defRPr>
            </a:lvl9pPr>
          </a:lstStyle>
          <a:p>
            <a:pPr algn="ctr"/>
            <a:endParaRPr lang="en-GB" dirty="0"/>
          </a:p>
        </p:txBody>
      </p:sp>
      <p:pic>
        <p:nvPicPr>
          <p:cNvPr id="62" name="Picture 61"/>
          <p:cNvPicPr>
            <a:picLocks noChangeAspect="1"/>
          </p:cNvPicPr>
          <p:nvPr/>
        </p:nvPicPr>
        <p:blipFill>
          <a:blip r:embed="rId19"/>
          <a:stretch>
            <a:fillRect/>
          </a:stretch>
        </p:blipFill>
        <p:spPr>
          <a:xfrm>
            <a:off x="6445864" y="36221959"/>
            <a:ext cx="8193770" cy="2258379"/>
          </a:xfrm>
          <a:prstGeom prst="rect">
            <a:avLst/>
          </a:prstGeom>
        </p:spPr>
      </p:pic>
      <p:sp>
        <p:nvSpPr>
          <p:cNvPr id="63" name="Rectangle 62"/>
          <p:cNvSpPr>
            <a:spLocks noChangeArrowheads="1"/>
          </p:cNvSpPr>
          <p:nvPr/>
        </p:nvSpPr>
        <p:spPr bwMode="auto">
          <a:xfrm>
            <a:off x="7575702" y="35684047"/>
            <a:ext cx="3114540" cy="400110"/>
          </a:xfrm>
          <a:prstGeom prst="rect">
            <a:avLst/>
          </a:prstGeom>
          <a:noFill/>
          <a:ln w="9525">
            <a:noFill/>
            <a:miter lim="800000"/>
            <a:headEnd/>
            <a:tailEnd/>
          </a:ln>
        </p:spPr>
        <p:txBody>
          <a:bodyPr wrap="square">
            <a:spAutoFit/>
          </a:bodyPr>
          <a:lstStyle>
            <a:defPPr>
              <a:defRPr lang="en-US"/>
            </a:defPPr>
            <a:lvl1pPr marL="0" algn="l" defTabSz="913532" rtl="0" eaLnBrk="1" latinLnBrk="0" hangingPunct="1">
              <a:defRPr sz="1800" kern="1200">
                <a:solidFill>
                  <a:schemeClr val="tx1"/>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a:lstStyle>
          <a:p>
            <a:pPr algn="ctr" defTabSz="0"/>
            <a:r>
              <a:rPr lang="en-GB" sz="2000" i="1" dirty="0" smtClean="0">
                <a:solidFill>
                  <a:schemeClr val="bg1"/>
                </a:solidFill>
                <a:latin typeface="Calibri" panose="020F0502020204030204" pitchFamily="34" charset="0"/>
              </a:rPr>
              <a:t>RegFGC3 Electronic</a:t>
            </a:r>
            <a:endParaRPr lang="en-GB" sz="2000" i="1" dirty="0" smtClean="0">
              <a:solidFill>
                <a:schemeClr val="bg1"/>
              </a:solidFill>
              <a:latin typeface="Calibri" panose="020F0502020204030204" pitchFamily="34" charset="0"/>
            </a:endParaRPr>
          </a:p>
        </p:txBody>
      </p:sp>
      <p:sp>
        <p:nvSpPr>
          <p:cNvPr id="64" name="Text Box 545"/>
          <p:cNvSpPr txBox="1">
            <a:spLocks noChangeArrowheads="1"/>
          </p:cNvSpPr>
          <p:nvPr/>
        </p:nvSpPr>
        <p:spPr bwMode="auto">
          <a:xfrm>
            <a:off x="15304800" y="26464052"/>
            <a:ext cx="14327885"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New Challenge</a:t>
            </a:r>
            <a:endParaRPr lang="en-GB" sz="4800" b="1" dirty="0">
              <a:solidFill>
                <a:schemeClr val="bg2"/>
              </a:solidFill>
            </a:endParaRPr>
          </a:p>
        </p:txBody>
      </p:sp>
      <p:sp>
        <p:nvSpPr>
          <p:cNvPr id="65" name="6 Rectángulo"/>
          <p:cNvSpPr>
            <a:spLocks noChangeArrowheads="1"/>
          </p:cNvSpPr>
          <p:nvPr/>
        </p:nvSpPr>
        <p:spPr bwMode="auto">
          <a:xfrm>
            <a:off x="15304132" y="27509493"/>
            <a:ext cx="14327885" cy="1938992"/>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During LS2 (2019) the Control Electronics of the </a:t>
            </a:r>
            <a:r>
              <a:rPr lang="en-GB" sz="3000" b="1" dirty="0" smtClean="0">
                <a:solidFill>
                  <a:schemeClr val="tx2"/>
                </a:solidFill>
                <a:latin typeface="+mn-lt"/>
              </a:rPr>
              <a:t>thyristor</a:t>
            </a:r>
            <a:r>
              <a:rPr lang="en-GB" sz="3000" dirty="0" smtClean="0">
                <a:solidFill>
                  <a:schemeClr val="tx2"/>
                </a:solidFill>
                <a:latin typeface="+mn-lt"/>
              </a:rPr>
              <a:t> power converters </a:t>
            </a:r>
            <a:r>
              <a:rPr lang="en-GB" sz="3000" dirty="0" smtClean="0">
                <a:solidFill>
                  <a:schemeClr val="tx2"/>
                </a:solidFill>
                <a:latin typeface="+mn-lt"/>
              </a:rPr>
              <a:t>used in the </a:t>
            </a:r>
            <a:r>
              <a:rPr lang="en-GB" sz="3000" dirty="0" smtClean="0">
                <a:solidFill>
                  <a:schemeClr val="tx2"/>
                </a:solidFill>
                <a:latin typeface="+mn-lt"/>
              </a:rPr>
              <a:t>transfer lines between the Super-Proton-Synchrotron (</a:t>
            </a:r>
            <a:r>
              <a:rPr lang="en-GB" sz="3000" b="1" dirty="0" smtClean="0">
                <a:solidFill>
                  <a:schemeClr val="tx2"/>
                </a:solidFill>
                <a:latin typeface="+mn-lt"/>
              </a:rPr>
              <a:t>SPS</a:t>
            </a:r>
            <a:r>
              <a:rPr lang="en-GB" sz="3000" dirty="0" smtClean="0">
                <a:solidFill>
                  <a:schemeClr val="tx2"/>
                </a:solidFill>
                <a:latin typeface="+mn-lt"/>
              </a:rPr>
              <a:t>) and the Large Hadron Collider (</a:t>
            </a:r>
            <a:r>
              <a:rPr lang="en-GB" sz="3000" b="1" dirty="0" smtClean="0">
                <a:solidFill>
                  <a:schemeClr val="tx2"/>
                </a:solidFill>
                <a:latin typeface="+mn-lt"/>
              </a:rPr>
              <a:t>LHC</a:t>
            </a:r>
            <a:r>
              <a:rPr lang="en-GB" sz="3000" dirty="0" smtClean="0">
                <a:solidFill>
                  <a:schemeClr val="tx2"/>
                </a:solidFill>
                <a:latin typeface="+mn-lt"/>
              </a:rPr>
              <a:t>) which are known as </a:t>
            </a:r>
            <a:r>
              <a:rPr lang="en-GB" sz="3000" b="1" dirty="0" smtClean="0">
                <a:solidFill>
                  <a:schemeClr val="tx2"/>
                </a:solidFill>
                <a:latin typeface="+mn-lt"/>
              </a:rPr>
              <a:t>TI2&amp;TI8</a:t>
            </a:r>
            <a:r>
              <a:rPr lang="en-GB" sz="3000" dirty="0" smtClean="0">
                <a:solidFill>
                  <a:schemeClr val="tx2"/>
                </a:solidFill>
                <a:latin typeface="+mn-lt"/>
              </a:rPr>
              <a:t> will be upgraded from the “Renovation SPS” crates with the new </a:t>
            </a:r>
            <a:r>
              <a:rPr lang="en-GB" sz="3000" b="1" dirty="0" smtClean="0">
                <a:solidFill>
                  <a:schemeClr val="tx2"/>
                </a:solidFill>
                <a:latin typeface="+mn-lt"/>
              </a:rPr>
              <a:t>Type 7 </a:t>
            </a:r>
            <a:r>
              <a:rPr lang="en-GB" sz="3000" dirty="0" smtClean="0">
                <a:solidFill>
                  <a:schemeClr val="tx2"/>
                </a:solidFill>
                <a:latin typeface="+mn-lt"/>
              </a:rPr>
              <a:t>crate. E</a:t>
            </a:r>
            <a:r>
              <a:rPr lang="en-GB" sz="3000" dirty="0" smtClean="0">
                <a:solidFill>
                  <a:schemeClr val="tx2"/>
                </a:solidFill>
                <a:latin typeface="+mn-lt"/>
              </a:rPr>
              <a:t>stimated cost: </a:t>
            </a:r>
            <a:r>
              <a:rPr lang="en-GB" sz="3000" b="1" dirty="0" smtClean="0">
                <a:solidFill>
                  <a:schemeClr val="tx2"/>
                </a:solidFill>
                <a:latin typeface="+mn-lt"/>
              </a:rPr>
              <a:t>420k CHF</a:t>
            </a:r>
            <a:r>
              <a:rPr lang="en-GB" sz="3000" dirty="0" smtClean="0">
                <a:solidFill>
                  <a:schemeClr val="tx2"/>
                </a:solidFill>
                <a:latin typeface="+mn-lt"/>
              </a:rPr>
              <a:t>.</a:t>
            </a:r>
            <a:endParaRPr lang="en-GB" sz="3000" dirty="0">
              <a:solidFill>
                <a:schemeClr val="tx2"/>
              </a:solidFill>
              <a:latin typeface="+mn-lt"/>
            </a:endParaRPr>
          </a:p>
        </p:txBody>
      </p:sp>
      <p:grpSp>
        <p:nvGrpSpPr>
          <p:cNvPr id="67" name="Group 66"/>
          <p:cNvGrpSpPr/>
          <p:nvPr/>
        </p:nvGrpSpPr>
        <p:grpSpPr>
          <a:xfrm>
            <a:off x="15304132" y="29903791"/>
            <a:ext cx="14247582" cy="8164800"/>
            <a:chOff x="3161490" y="805766"/>
            <a:chExt cx="5616844" cy="3219174"/>
          </a:xfrm>
        </p:grpSpPr>
        <p:pic>
          <p:nvPicPr>
            <p:cNvPr id="68" name="Picture 67"/>
            <p:cNvPicPr>
              <a:picLocks noChangeAspect="1"/>
            </p:cNvPicPr>
            <p:nvPr/>
          </p:nvPicPr>
          <p:blipFill>
            <a:blip r:embed="rId20"/>
            <a:stretch>
              <a:fillRect/>
            </a:stretch>
          </p:blipFill>
          <p:spPr>
            <a:xfrm>
              <a:off x="3161490" y="805766"/>
              <a:ext cx="5603132" cy="3219174"/>
            </a:xfrm>
            <a:prstGeom prst="rect">
              <a:avLst/>
            </a:prstGeom>
          </p:spPr>
        </p:pic>
        <p:sp>
          <p:nvSpPr>
            <p:cNvPr id="69" name="Freeform 68"/>
            <p:cNvSpPr/>
            <p:nvPr/>
          </p:nvSpPr>
          <p:spPr>
            <a:xfrm>
              <a:off x="3409340" y="1808535"/>
              <a:ext cx="2191545" cy="1576177"/>
            </a:xfrm>
            <a:custGeom>
              <a:avLst/>
              <a:gdLst>
                <a:gd name="connsiteX0" fmla="*/ 0 w 1737078"/>
                <a:gd name="connsiteY0" fmla="*/ 0 h 1333626"/>
                <a:gd name="connsiteX1" fmla="*/ 1727200 w 1737078"/>
                <a:gd name="connsiteY1" fmla="*/ 1293707 h 1333626"/>
                <a:gd name="connsiteX2" fmla="*/ 711200 w 1737078"/>
                <a:gd name="connsiteY2" fmla="*/ 1009227 h 1333626"/>
                <a:gd name="connsiteX3" fmla="*/ 826347 w 1737078"/>
                <a:gd name="connsiteY3" fmla="*/ 1070187 h 1333626"/>
                <a:gd name="connsiteX0" fmla="*/ 0 w 1737742"/>
                <a:gd name="connsiteY0" fmla="*/ 0 h 1334840"/>
                <a:gd name="connsiteX1" fmla="*/ 1727200 w 1737742"/>
                <a:gd name="connsiteY1" fmla="*/ 1293707 h 1334840"/>
                <a:gd name="connsiteX2" fmla="*/ 711200 w 1737742"/>
                <a:gd name="connsiteY2" fmla="*/ 1009227 h 1334840"/>
                <a:gd name="connsiteX3" fmla="*/ 413173 w 1737742"/>
                <a:gd name="connsiteY3" fmla="*/ 968587 h 1334840"/>
                <a:gd name="connsiteX0" fmla="*/ 0 w 712648"/>
                <a:gd name="connsiteY0" fmla="*/ 0 h 1055559"/>
                <a:gd name="connsiteX1" fmla="*/ 250613 w 712648"/>
                <a:gd name="connsiteY1" fmla="*/ 968587 h 1055559"/>
                <a:gd name="connsiteX2" fmla="*/ 711200 w 712648"/>
                <a:gd name="connsiteY2" fmla="*/ 1009227 h 1055559"/>
                <a:gd name="connsiteX3" fmla="*/ 413173 w 712648"/>
                <a:gd name="connsiteY3" fmla="*/ 968587 h 1055559"/>
                <a:gd name="connsiteX0" fmla="*/ 0 w 827795"/>
                <a:gd name="connsiteY0" fmla="*/ 0 h 736322"/>
                <a:gd name="connsiteX1" fmla="*/ 365760 w 827795"/>
                <a:gd name="connsiteY1" fmla="*/ 670561 h 736322"/>
                <a:gd name="connsiteX2" fmla="*/ 826347 w 827795"/>
                <a:gd name="connsiteY2" fmla="*/ 711201 h 736322"/>
                <a:gd name="connsiteX3" fmla="*/ 528320 w 827795"/>
                <a:gd name="connsiteY3" fmla="*/ 670561 h 736322"/>
                <a:gd name="connsiteX0" fmla="*/ 0 w 1727200"/>
                <a:gd name="connsiteY0" fmla="*/ 0 h 1266614"/>
                <a:gd name="connsiteX1" fmla="*/ 365760 w 1727200"/>
                <a:gd name="connsiteY1" fmla="*/ 670561 h 1266614"/>
                <a:gd name="connsiteX2" fmla="*/ 826347 w 1727200"/>
                <a:gd name="connsiteY2" fmla="*/ 711201 h 1266614"/>
                <a:gd name="connsiteX3" fmla="*/ 1727200 w 1727200"/>
                <a:gd name="connsiteY3" fmla="*/ 1266614 h 1266614"/>
                <a:gd name="connsiteX0" fmla="*/ 0 w 1727200"/>
                <a:gd name="connsiteY0" fmla="*/ 0 h 1266614"/>
                <a:gd name="connsiteX1" fmla="*/ 365760 w 1727200"/>
                <a:gd name="connsiteY1" fmla="*/ 670561 h 1266614"/>
                <a:gd name="connsiteX2" fmla="*/ 955040 w 1727200"/>
                <a:gd name="connsiteY2" fmla="*/ 1124375 h 1266614"/>
                <a:gd name="connsiteX3" fmla="*/ 1727200 w 1727200"/>
                <a:gd name="connsiteY3" fmla="*/ 1266614 h 1266614"/>
                <a:gd name="connsiteX0" fmla="*/ 0 w 1727200"/>
                <a:gd name="connsiteY0" fmla="*/ 0 h 1266614"/>
                <a:gd name="connsiteX1" fmla="*/ 514773 w 1727200"/>
                <a:gd name="connsiteY1" fmla="*/ 799255 h 1266614"/>
                <a:gd name="connsiteX2" fmla="*/ 955040 w 1727200"/>
                <a:gd name="connsiteY2" fmla="*/ 1124375 h 1266614"/>
                <a:gd name="connsiteX3" fmla="*/ 1727200 w 1727200"/>
                <a:gd name="connsiteY3" fmla="*/ 1266614 h 1266614"/>
                <a:gd name="connsiteX0" fmla="*/ 0 w 1727200"/>
                <a:gd name="connsiteY0" fmla="*/ 0 h 1266614"/>
                <a:gd name="connsiteX1" fmla="*/ 298027 w 1727200"/>
                <a:gd name="connsiteY1" fmla="*/ 506857 h 1266614"/>
                <a:gd name="connsiteX2" fmla="*/ 514773 w 1727200"/>
                <a:gd name="connsiteY2" fmla="*/ 799255 h 1266614"/>
                <a:gd name="connsiteX3" fmla="*/ 955040 w 1727200"/>
                <a:gd name="connsiteY3" fmla="*/ 1124375 h 1266614"/>
                <a:gd name="connsiteX4" fmla="*/ 1727200 w 1727200"/>
                <a:gd name="connsiteY4" fmla="*/ 1266614 h 1266614"/>
                <a:gd name="connsiteX0" fmla="*/ 0 w 2034382"/>
                <a:gd name="connsiteY0" fmla="*/ 0 h 1330908"/>
                <a:gd name="connsiteX1" fmla="*/ 298027 w 2034382"/>
                <a:gd name="connsiteY1" fmla="*/ 506857 h 1330908"/>
                <a:gd name="connsiteX2" fmla="*/ 514773 w 2034382"/>
                <a:gd name="connsiteY2" fmla="*/ 799255 h 1330908"/>
                <a:gd name="connsiteX3" fmla="*/ 955040 w 2034382"/>
                <a:gd name="connsiteY3" fmla="*/ 1124375 h 1330908"/>
                <a:gd name="connsiteX4" fmla="*/ 2034382 w 2034382"/>
                <a:gd name="connsiteY4" fmla="*/ 1330908 h 1330908"/>
                <a:gd name="connsiteX0" fmla="*/ 0 w 2191545"/>
                <a:gd name="connsiteY0" fmla="*/ 0 h 1576177"/>
                <a:gd name="connsiteX1" fmla="*/ 455190 w 2191545"/>
                <a:gd name="connsiteY1" fmla="*/ 752126 h 1576177"/>
                <a:gd name="connsiteX2" fmla="*/ 671936 w 2191545"/>
                <a:gd name="connsiteY2" fmla="*/ 1044524 h 1576177"/>
                <a:gd name="connsiteX3" fmla="*/ 1112203 w 2191545"/>
                <a:gd name="connsiteY3" fmla="*/ 1369644 h 1576177"/>
                <a:gd name="connsiteX4" fmla="*/ 2191545 w 2191545"/>
                <a:gd name="connsiteY4" fmla="*/ 1576177 h 1576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545" h="1576177">
                  <a:moveTo>
                    <a:pt x="0" y="0"/>
                  </a:moveTo>
                  <a:cubicBezTo>
                    <a:pt x="69991" y="59640"/>
                    <a:pt x="369395" y="618917"/>
                    <a:pt x="455190" y="752126"/>
                  </a:cubicBezTo>
                  <a:cubicBezTo>
                    <a:pt x="540985" y="885335"/>
                    <a:pt x="562434" y="941604"/>
                    <a:pt x="671936" y="1044524"/>
                  </a:cubicBezTo>
                  <a:cubicBezTo>
                    <a:pt x="781438" y="1147444"/>
                    <a:pt x="858935" y="1281035"/>
                    <a:pt x="1112203" y="1369644"/>
                  </a:cubicBezTo>
                  <a:cubicBezTo>
                    <a:pt x="1365471" y="1458253"/>
                    <a:pt x="2154292" y="1558115"/>
                    <a:pt x="2191545" y="1576177"/>
                  </a:cubicBezTo>
                </a:path>
              </a:pathLst>
            </a:custGeom>
            <a:noFill/>
            <a:ln w="57150">
              <a:solidFill>
                <a:srgbClr val="FF000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0" name="Freeform 69"/>
            <p:cNvSpPr/>
            <p:nvPr/>
          </p:nvSpPr>
          <p:spPr>
            <a:xfrm>
              <a:off x="6874273" y="2814141"/>
              <a:ext cx="1507995" cy="386463"/>
            </a:xfrm>
            <a:custGeom>
              <a:avLst/>
              <a:gdLst>
                <a:gd name="connsiteX0" fmla="*/ 0 w 1737078"/>
                <a:gd name="connsiteY0" fmla="*/ 0 h 1333626"/>
                <a:gd name="connsiteX1" fmla="*/ 1727200 w 1737078"/>
                <a:gd name="connsiteY1" fmla="*/ 1293707 h 1333626"/>
                <a:gd name="connsiteX2" fmla="*/ 711200 w 1737078"/>
                <a:gd name="connsiteY2" fmla="*/ 1009227 h 1333626"/>
                <a:gd name="connsiteX3" fmla="*/ 826347 w 1737078"/>
                <a:gd name="connsiteY3" fmla="*/ 1070187 h 1333626"/>
                <a:gd name="connsiteX0" fmla="*/ 0 w 1737742"/>
                <a:gd name="connsiteY0" fmla="*/ 0 h 1334840"/>
                <a:gd name="connsiteX1" fmla="*/ 1727200 w 1737742"/>
                <a:gd name="connsiteY1" fmla="*/ 1293707 h 1334840"/>
                <a:gd name="connsiteX2" fmla="*/ 711200 w 1737742"/>
                <a:gd name="connsiteY2" fmla="*/ 1009227 h 1334840"/>
                <a:gd name="connsiteX3" fmla="*/ 413173 w 1737742"/>
                <a:gd name="connsiteY3" fmla="*/ 968587 h 1334840"/>
                <a:gd name="connsiteX0" fmla="*/ 0 w 712648"/>
                <a:gd name="connsiteY0" fmla="*/ 0 h 1055559"/>
                <a:gd name="connsiteX1" fmla="*/ 250613 w 712648"/>
                <a:gd name="connsiteY1" fmla="*/ 968587 h 1055559"/>
                <a:gd name="connsiteX2" fmla="*/ 711200 w 712648"/>
                <a:gd name="connsiteY2" fmla="*/ 1009227 h 1055559"/>
                <a:gd name="connsiteX3" fmla="*/ 413173 w 712648"/>
                <a:gd name="connsiteY3" fmla="*/ 968587 h 1055559"/>
                <a:gd name="connsiteX0" fmla="*/ 0 w 827795"/>
                <a:gd name="connsiteY0" fmla="*/ 0 h 736322"/>
                <a:gd name="connsiteX1" fmla="*/ 365760 w 827795"/>
                <a:gd name="connsiteY1" fmla="*/ 670561 h 736322"/>
                <a:gd name="connsiteX2" fmla="*/ 826347 w 827795"/>
                <a:gd name="connsiteY2" fmla="*/ 711201 h 736322"/>
                <a:gd name="connsiteX3" fmla="*/ 528320 w 827795"/>
                <a:gd name="connsiteY3" fmla="*/ 670561 h 736322"/>
                <a:gd name="connsiteX0" fmla="*/ 0 w 1727200"/>
                <a:gd name="connsiteY0" fmla="*/ 0 h 1266614"/>
                <a:gd name="connsiteX1" fmla="*/ 365760 w 1727200"/>
                <a:gd name="connsiteY1" fmla="*/ 670561 h 1266614"/>
                <a:gd name="connsiteX2" fmla="*/ 826347 w 1727200"/>
                <a:gd name="connsiteY2" fmla="*/ 711201 h 1266614"/>
                <a:gd name="connsiteX3" fmla="*/ 1727200 w 1727200"/>
                <a:gd name="connsiteY3" fmla="*/ 1266614 h 1266614"/>
                <a:gd name="connsiteX0" fmla="*/ 0 w 1727200"/>
                <a:gd name="connsiteY0" fmla="*/ 0 h 1266614"/>
                <a:gd name="connsiteX1" fmla="*/ 365760 w 1727200"/>
                <a:gd name="connsiteY1" fmla="*/ 670561 h 1266614"/>
                <a:gd name="connsiteX2" fmla="*/ 955040 w 1727200"/>
                <a:gd name="connsiteY2" fmla="*/ 1124375 h 1266614"/>
                <a:gd name="connsiteX3" fmla="*/ 1727200 w 1727200"/>
                <a:gd name="connsiteY3" fmla="*/ 1266614 h 1266614"/>
                <a:gd name="connsiteX0" fmla="*/ 0 w 1727200"/>
                <a:gd name="connsiteY0" fmla="*/ 0 h 1266614"/>
                <a:gd name="connsiteX1" fmla="*/ 514773 w 1727200"/>
                <a:gd name="connsiteY1" fmla="*/ 799255 h 1266614"/>
                <a:gd name="connsiteX2" fmla="*/ 955040 w 1727200"/>
                <a:gd name="connsiteY2" fmla="*/ 1124375 h 1266614"/>
                <a:gd name="connsiteX3" fmla="*/ 1727200 w 1727200"/>
                <a:gd name="connsiteY3" fmla="*/ 1266614 h 1266614"/>
                <a:gd name="connsiteX0" fmla="*/ 0 w 1727200"/>
                <a:gd name="connsiteY0" fmla="*/ 0 h 1266614"/>
                <a:gd name="connsiteX1" fmla="*/ 298027 w 1727200"/>
                <a:gd name="connsiteY1" fmla="*/ 506857 h 1266614"/>
                <a:gd name="connsiteX2" fmla="*/ 514773 w 1727200"/>
                <a:gd name="connsiteY2" fmla="*/ 799255 h 1266614"/>
                <a:gd name="connsiteX3" fmla="*/ 955040 w 1727200"/>
                <a:gd name="connsiteY3" fmla="*/ 1124375 h 1266614"/>
                <a:gd name="connsiteX4" fmla="*/ 1727200 w 1727200"/>
                <a:gd name="connsiteY4" fmla="*/ 1266614 h 1266614"/>
                <a:gd name="connsiteX0" fmla="*/ 295618 w 1440311"/>
                <a:gd name="connsiteY0" fmla="*/ 0 h 900854"/>
                <a:gd name="connsiteX1" fmla="*/ 11138 w 1440311"/>
                <a:gd name="connsiteY1" fmla="*/ 141097 h 900854"/>
                <a:gd name="connsiteX2" fmla="*/ 227884 w 1440311"/>
                <a:gd name="connsiteY2" fmla="*/ 433495 h 900854"/>
                <a:gd name="connsiteX3" fmla="*/ 668151 w 1440311"/>
                <a:gd name="connsiteY3" fmla="*/ 758615 h 900854"/>
                <a:gd name="connsiteX4" fmla="*/ 1440311 w 1440311"/>
                <a:gd name="connsiteY4" fmla="*/ 900854 h 900854"/>
                <a:gd name="connsiteX0" fmla="*/ 71545 w 1216238"/>
                <a:gd name="connsiteY0" fmla="*/ 0 h 900854"/>
                <a:gd name="connsiteX1" fmla="*/ 193465 w 1216238"/>
                <a:gd name="connsiteY1" fmla="*/ 337523 h 900854"/>
                <a:gd name="connsiteX2" fmla="*/ 3811 w 1216238"/>
                <a:gd name="connsiteY2" fmla="*/ 433495 h 900854"/>
                <a:gd name="connsiteX3" fmla="*/ 444078 w 1216238"/>
                <a:gd name="connsiteY3" fmla="*/ 758615 h 900854"/>
                <a:gd name="connsiteX4" fmla="*/ 1216238 w 1216238"/>
                <a:gd name="connsiteY4" fmla="*/ 900854 h 900854"/>
                <a:gd name="connsiteX0" fmla="*/ 0 w 1144693"/>
                <a:gd name="connsiteY0" fmla="*/ 0 h 900854"/>
                <a:gd name="connsiteX1" fmla="*/ 121920 w 1144693"/>
                <a:gd name="connsiteY1" fmla="*/ 337523 h 900854"/>
                <a:gd name="connsiteX2" fmla="*/ 237066 w 1144693"/>
                <a:gd name="connsiteY2" fmla="*/ 555415 h 900854"/>
                <a:gd name="connsiteX3" fmla="*/ 372533 w 1144693"/>
                <a:gd name="connsiteY3" fmla="*/ 758615 h 900854"/>
                <a:gd name="connsiteX4" fmla="*/ 1144693 w 1144693"/>
                <a:gd name="connsiteY4" fmla="*/ 900854 h 900854"/>
                <a:gd name="connsiteX0" fmla="*/ 0 w 1144693"/>
                <a:gd name="connsiteY0" fmla="*/ 0 h 900854"/>
                <a:gd name="connsiteX1" fmla="*/ 121920 w 1144693"/>
                <a:gd name="connsiteY1" fmla="*/ 337523 h 900854"/>
                <a:gd name="connsiteX2" fmla="*/ 237066 w 1144693"/>
                <a:gd name="connsiteY2" fmla="*/ 555415 h 900854"/>
                <a:gd name="connsiteX3" fmla="*/ 609599 w 1144693"/>
                <a:gd name="connsiteY3" fmla="*/ 826349 h 900854"/>
                <a:gd name="connsiteX4" fmla="*/ 1144693 w 1144693"/>
                <a:gd name="connsiteY4" fmla="*/ 900854 h 900854"/>
                <a:gd name="connsiteX0" fmla="*/ 0 w 1144693"/>
                <a:gd name="connsiteY0" fmla="*/ 0 h 900854"/>
                <a:gd name="connsiteX1" fmla="*/ 121920 w 1144693"/>
                <a:gd name="connsiteY1" fmla="*/ 337523 h 900854"/>
                <a:gd name="connsiteX2" fmla="*/ 237066 w 1144693"/>
                <a:gd name="connsiteY2" fmla="*/ 555415 h 900854"/>
                <a:gd name="connsiteX3" fmla="*/ 717972 w 1144693"/>
                <a:gd name="connsiteY3" fmla="*/ 860216 h 900854"/>
                <a:gd name="connsiteX4" fmla="*/ 1144693 w 1144693"/>
                <a:gd name="connsiteY4" fmla="*/ 900854 h 900854"/>
                <a:gd name="connsiteX0" fmla="*/ 0 w 1159585"/>
                <a:gd name="connsiteY0" fmla="*/ 0 h 894897"/>
                <a:gd name="connsiteX1" fmla="*/ 136812 w 1159585"/>
                <a:gd name="connsiteY1" fmla="*/ 331566 h 894897"/>
                <a:gd name="connsiteX2" fmla="*/ 251958 w 1159585"/>
                <a:gd name="connsiteY2" fmla="*/ 549458 h 894897"/>
                <a:gd name="connsiteX3" fmla="*/ 732864 w 1159585"/>
                <a:gd name="connsiteY3" fmla="*/ 854259 h 894897"/>
                <a:gd name="connsiteX4" fmla="*/ 1159585 w 1159585"/>
                <a:gd name="connsiteY4" fmla="*/ 894897 h 894897"/>
                <a:gd name="connsiteX0" fmla="*/ 0 w 1159585"/>
                <a:gd name="connsiteY0" fmla="*/ 0 h 894897"/>
                <a:gd name="connsiteX1" fmla="*/ 136812 w 1159585"/>
                <a:gd name="connsiteY1" fmla="*/ 331566 h 894897"/>
                <a:gd name="connsiteX2" fmla="*/ 251958 w 1159585"/>
                <a:gd name="connsiteY2" fmla="*/ 549458 h 894897"/>
                <a:gd name="connsiteX3" fmla="*/ 732864 w 1159585"/>
                <a:gd name="connsiteY3" fmla="*/ 854259 h 894897"/>
                <a:gd name="connsiteX4" fmla="*/ 1159585 w 1159585"/>
                <a:gd name="connsiteY4" fmla="*/ 894897 h 894897"/>
                <a:gd name="connsiteX0" fmla="*/ 0 w 1159585"/>
                <a:gd name="connsiteY0" fmla="*/ 0 h 894897"/>
                <a:gd name="connsiteX1" fmla="*/ 136812 w 1159585"/>
                <a:gd name="connsiteY1" fmla="*/ 331566 h 894897"/>
                <a:gd name="connsiteX2" fmla="*/ 251958 w 1159585"/>
                <a:gd name="connsiteY2" fmla="*/ 549458 h 894897"/>
                <a:gd name="connsiteX3" fmla="*/ 732864 w 1159585"/>
                <a:gd name="connsiteY3" fmla="*/ 854259 h 894897"/>
                <a:gd name="connsiteX4" fmla="*/ 1159585 w 1159585"/>
                <a:gd name="connsiteY4" fmla="*/ 894897 h 894897"/>
                <a:gd name="connsiteX0" fmla="*/ 0 w 1159585"/>
                <a:gd name="connsiteY0" fmla="*/ 0 h 894897"/>
                <a:gd name="connsiteX1" fmla="*/ 136812 w 1159585"/>
                <a:gd name="connsiteY1" fmla="*/ 331566 h 894897"/>
                <a:gd name="connsiteX2" fmla="*/ 251958 w 1159585"/>
                <a:gd name="connsiteY2" fmla="*/ 549458 h 894897"/>
                <a:gd name="connsiteX3" fmla="*/ 732864 w 1159585"/>
                <a:gd name="connsiteY3" fmla="*/ 854259 h 894897"/>
                <a:gd name="connsiteX4" fmla="*/ 1159585 w 1159585"/>
                <a:gd name="connsiteY4" fmla="*/ 894897 h 894897"/>
                <a:gd name="connsiteX0" fmla="*/ 0 w 1159585"/>
                <a:gd name="connsiteY0" fmla="*/ 0 h 894897"/>
                <a:gd name="connsiteX1" fmla="*/ 136812 w 1159585"/>
                <a:gd name="connsiteY1" fmla="*/ 331566 h 894897"/>
                <a:gd name="connsiteX2" fmla="*/ 296636 w 1159585"/>
                <a:gd name="connsiteY2" fmla="*/ 576264 h 894897"/>
                <a:gd name="connsiteX3" fmla="*/ 732864 w 1159585"/>
                <a:gd name="connsiteY3" fmla="*/ 854259 h 894897"/>
                <a:gd name="connsiteX4" fmla="*/ 1159585 w 1159585"/>
                <a:gd name="connsiteY4" fmla="*/ 894897 h 894897"/>
                <a:gd name="connsiteX0" fmla="*/ 0 w 1159585"/>
                <a:gd name="connsiteY0" fmla="*/ 0 h 894897"/>
                <a:gd name="connsiteX1" fmla="*/ 136812 w 1159585"/>
                <a:gd name="connsiteY1" fmla="*/ 331566 h 894897"/>
                <a:gd name="connsiteX2" fmla="*/ 433647 w 1159585"/>
                <a:gd name="connsiteY2" fmla="*/ 692426 h 894897"/>
                <a:gd name="connsiteX3" fmla="*/ 732864 w 1159585"/>
                <a:gd name="connsiteY3" fmla="*/ 854259 h 894897"/>
                <a:gd name="connsiteX4" fmla="*/ 1159585 w 1159585"/>
                <a:gd name="connsiteY4" fmla="*/ 894897 h 894897"/>
                <a:gd name="connsiteX0" fmla="*/ 0 w 1159585"/>
                <a:gd name="connsiteY0" fmla="*/ 0 h 895349"/>
                <a:gd name="connsiteX1" fmla="*/ 136812 w 1159585"/>
                <a:gd name="connsiteY1" fmla="*/ 331566 h 895349"/>
                <a:gd name="connsiteX2" fmla="*/ 433647 w 1159585"/>
                <a:gd name="connsiteY2" fmla="*/ 692426 h 895349"/>
                <a:gd name="connsiteX3" fmla="*/ 732864 w 1159585"/>
                <a:gd name="connsiteY3" fmla="*/ 854259 h 895349"/>
                <a:gd name="connsiteX4" fmla="*/ 1159585 w 1159585"/>
                <a:gd name="connsiteY4" fmla="*/ 894897 h 895349"/>
                <a:gd name="connsiteX0" fmla="*/ 0 w 1159585"/>
                <a:gd name="connsiteY0" fmla="*/ 0 h 904522"/>
                <a:gd name="connsiteX1" fmla="*/ 136812 w 1159585"/>
                <a:gd name="connsiteY1" fmla="*/ 331566 h 904522"/>
                <a:gd name="connsiteX2" fmla="*/ 433647 w 1159585"/>
                <a:gd name="connsiteY2" fmla="*/ 692426 h 904522"/>
                <a:gd name="connsiteX3" fmla="*/ 732864 w 1159585"/>
                <a:gd name="connsiteY3" fmla="*/ 854259 h 904522"/>
                <a:gd name="connsiteX4" fmla="*/ 1159585 w 1159585"/>
                <a:gd name="connsiteY4" fmla="*/ 894897 h 904522"/>
                <a:gd name="connsiteX0" fmla="*/ 0 w 1159585"/>
                <a:gd name="connsiteY0" fmla="*/ 0 h 894519"/>
                <a:gd name="connsiteX1" fmla="*/ 136812 w 1159585"/>
                <a:gd name="connsiteY1" fmla="*/ 331566 h 894519"/>
                <a:gd name="connsiteX2" fmla="*/ 433647 w 1159585"/>
                <a:gd name="connsiteY2" fmla="*/ 692426 h 894519"/>
                <a:gd name="connsiteX3" fmla="*/ 732864 w 1159585"/>
                <a:gd name="connsiteY3" fmla="*/ 854259 h 894519"/>
                <a:gd name="connsiteX4" fmla="*/ 1159585 w 1159585"/>
                <a:gd name="connsiteY4" fmla="*/ 882983 h 894519"/>
                <a:gd name="connsiteX0" fmla="*/ 0 w 1819985"/>
                <a:gd name="connsiteY0" fmla="*/ 0 h 858823"/>
                <a:gd name="connsiteX1" fmla="*/ 136812 w 1819985"/>
                <a:gd name="connsiteY1" fmla="*/ 331566 h 858823"/>
                <a:gd name="connsiteX2" fmla="*/ 433647 w 1819985"/>
                <a:gd name="connsiteY2" fmla="*/ 692426 h 858823"/>
                <a:gd name="connsiteX3" fmla="*/ 732864 w 1819985"/>
                <a:gd name="connsiteY3" fmla="*/ 854259 h 858823"/>
                <a:gd name="connsiteX4" fmla="*/ 1819985 w 1819985"/>
                <a:gd name="connsiteY4" fmla="*/ 527383 h 858823"/>
                <a:gd name="connsiteX0" fmla="*/ 0 w 1810460"/>
                <a:gd name="connsiteY0" fmla="*/ 0 h 859916"/>
                <a:gd name="connsiteX1" fmla="*/ 136812 w 1810460"/>
                <a:gd name="connsiteY1" fmla="*/ 331566 h 859916"/>
                <a:gd name="connsiteX2" fmla="*/ 433647 w 1810460"/>
                <a:gd name="connsiteY2" fmla="*/ 692426 h 859916"/>
                <a:gd name="connsiteX3" fmla="*/ 732864 w 1810460"/>
                <a:gd name="connsiteY3" fmla="*/ 854259 h 859916"/>
                <a:gd name="connsiteX4" fmla="*/ 1810460 w 1810460"/>
                <a:gd name="connsiteY4" fmla="*/ 503571 h 859916"/>
                <a:gd name="connsiteX0" fmla="*/ 0 w 1810460"/>
                <a:gd name="connsiteY0" fmla="*/ 0 h 859916"/>
                <a:gd name="connsiteX1" fmla="*/ 136812 w 1810460"/>
                <a:gd name="connsiteY1" fmla="*/ 331566 h 859916"/>
                <a:gd name="connsiteX2" fmla="*/ 433647 w 1810460"/>
                <a:gd name="connsiteY2" fmla="*/ 692426 h 859916"/>
                <a:gd name="connsiteX3" fmla="*/ 732864 w 1810460"/>
                <a:gd name="connsiteY3" fmla="*/ 854259 h 859916"/>
                <a:gd name="connsiteX4" fmla="*/ 1810460 w 1810460"/>
                <a:gd name="connsiteY4" fmla="*/ 503571 h 859916"/>
                <a:gd name="connsiteX0" fmla="*/ 0 w 1810460"/>
                <a:gd name="connsiteY0" fmla="*/ 0 h 858586"/>
                <a:gd name="connsiteX1" fmla="*/ 293974 w 1810460"/>
                <a:gd name="connsiteY1" fmla="*/ 588741 h 858586"/>
                <a:gd name="connsiteX2" fmla="*/ 433647 w 1810460"/>
                <a:gd name="connsiteY2" fmla="*/ 692426 h 858586"/>
                <a:gd name="connsiteX3" fmla="*/ 732864 w 1810460"/>
                <a:gd name="connsiteY3" fmla="*/ 854259 h 858586"/>
                <a:gd name="connsiteX4" fmla="*/ 1810460 w 1810460"/>
                <a:gd name="connsiteY4" fmla="*/ 503571 h 858586"/>
                <a:gd name="connsiteX0" fmla="*/ 0 w 1810460"/>
                <a:gd name="connsiteY0" fmla="*/ 0 h 842296"/>
                <a:gd name="connsiteX1" fmla="*/ 293974 w 1810460"/>
                <a:gd name="connsiteY1" fmla="*/ 588741 h 842296"/>
                <a:gd name="connsiteX2" fmla="*/ 433647 w 1810460"/>
                <a:gd name="connsiteY2" fmla="*/ 692426 h 842296"/>
                <a:gd name="connsiteX3" fmla="*/ 1266264 w 1810460"/>
                <a:gd name="connsiteY3" fmla="*/ 837590 h 842296"/>
                <a:gd name="connsiteX4" fmla="*/ 1810460 w 1810460"/>
                <a:gd name="connsiteY4" fmla="*/ 503571 h 842296"/>
                <a:gd name="connsiteX0" fmla="*/ 0 w 1810460"/>
                <a:gd name="connsiteY0" fmla="*/ 0 h 891497"/>
                <a:gd name="connsiteX1" fmla="*/ 293974 w 1810460"/>
                <a:gd name="connsiteY1" fmla="*/ 588741 h 891497"/>
                <a:gd name="connsiteX2" fmla="*/ 728922 w 1810460"/>
                <a:gd name="connsiteY2" fmla="*/ 866257 h 891497"/>
                <a:gd name="connsiteX3" fmla="*/ 1266264 w 1810460"/>
                <a:gd name="connsiteY3" fmla="*/ 837590 h 891497"/>
                <a:gd name="connsiteX4" fmla="*/ 1810460 w 1810460"/>
                <a:gd name="connsiteY4" fmla="*/ 503571 h 891497"/>
                <a:gd name="connsiteX0" fmla="*/ 0 w 1810460"/>
                <a:gd name="connsiteY0" fmla="*/ 0 h 898888"/>
                <a:gd name="connsiteX1" fmla="*/ 246349 w 1810460"/>
                <a:gd name="connsiteY1" fmla="*/ 486347 h 898888"/>
                <a:gd name="connsiteX2" fmla="*/ 728922 w 1810460"/>
                <a:gd name="connsiteY2" fmla="*/ 866257 h 898888"/>
                <a:gd name="connsiteX3" fmla="*/ 1266264 w 1810460"/>
                <a:gd name="connsiteY3" fmla="*/ 837590 h 898888"/>
                <a:gd name="connsiteX4" fmla="*/ 1810460 w 1810460"/>
                <a:gd name="connsiteY4" fmla="*/ 503571 h 898888"/>
                <a:gd name="connsiteX0" fmla="*/ 0 w 1810460"/>
                <a:gd name="connsiteY0" fmla="*/ 0 h 898888"/>
                <a:gd name="connsiteX1" fmla="*/ 246349 w 1810460"/>
                <a:gd name="connsiteY1" fmla="*/ 486347 h 898888"/>
                <a:gd name="connsiteX2" fmla="*/ 728922 w 1810460"/>
                <a:gd name="connsiteY2" fmla="*/ 866257 h 898888"/>
                <a:gd name="connsiteX3" fmla="*/ 1266264 w 1810460"/>
                <a:gd name="connsiteY3" fmla="*/ 837590 h 898888"/>
                <a:gd name="connsiteX4" fmla="*/ 1810460 w 1810460"/>
                <a:gd name="connsiteY4" fmla="*/ 503571 h 898888"/>
                <a:gd name="connsiteX0" fmla="*/ 0 w 1810460"/>
                <a:gd name="connsiteY0" fmla="*/ 0 h 898888"/>
                <a:gd name="connsiteX1" fmla="*/ 246349 w 1810460"/>
                <a:gd name="connsiteY1" fmla="*/ 486347 h 898888"/>
                <a:gd name="connsiteX2" fmla="*/ 728922 w 1810460"/>
                <a:gd name="connsiteY2" fmla="*/ 866257 h 898888"/>
                <a:gd name="connsiteX3" fmla="*/ 1266264 w 1810460"/>
                <a:gd name="connsiteY3" fmla="*/ 837590 h 898888"/>
                <a:gd name="connsiteX4" fmla="*/ 1810460 w 1810460"/>
                <a:gd name="connsiteY4" fmla="*/ 503571 h 898888"/>
                <a:gd name="connsiteX0" fmla="*/ 0 w 1810460"/>
                <a:gd name="connsiteY0" fmla="*/ 0 h 899061"/>
                <a:gd name="connsiteX1" fmla="*/ 234443 w 1810460"/>
                <a:gd name="connsiteY1" fmla="*/ 483966 h 899061"/>
                <a:gd name="connsiteX2" fmla="*/ 728922 w 1810460"/>
                <a:gd name="connsiteY2" fmla="*/ 866257 h 899061"/>
                <a:gd name="connsiteX3" fmla="*/ 1266264 w 1810460"/>
                <a:gd name="connsiteY3" fmla="*/ 837590 h 899061"/>
                <a:gd name="connsiteX4" fmla="*/ 1810460 w 1810460"/>
                <a:gd name="connsiteY4" fmla="*/ 503571 h 899061"/>
                <a:gd name="connsiteX0" fmla="*/ 0 w 1810460"/>
                <a:gd name="connsiteY0" fmla="*/ 0 h 899061"/>
                <a:gd name="connsiteX1" fmla="*/ 234443 w 1810460"/>
                <a:gd name="connsiteY1" fmla="*/ 483966 h 899061"/>
                <a:gd name="connsiteX2" fmla="*/ 728922 w 1810460"/>
                <a:gd name="connsiteY2" fmla="*/ 866257 h 899061"/>
                <a:gd name="connsiteX3" fmla="*/ 1266264 w 1810460"/>
                <a:gd name="connsiteY3" fmla="*/ 837590 h 899061"/>
                <a:gd name="connsiteX4" fmla="*/ 1810460 w 1810460"/>
                <a:gd name="connsiteY4" fmla="*/ 503571 h 899061"/>
                <a:gd name="connsiteX0" fmla="*/ 0 w 1850941"/>
                <a:gd name="connsiteY0" fmla="*/ 0 h 1049080"/>
                <a:gd name="connsiteX1" fmla="*/ 274924 w 1850941"/>
                <a:gd name="connsiteY1" fmla="*/ 633985 h 1049080"/>
                <a:gd name="connsiteX2" fmla="*/ 769403 w 1850941"/>
                <a:gd name="connsiteY2" fmla="*/ 1016276 h 1049080"/>
                <a:gd name="connsiteX3" fmla="*/ 1306745 w 1850941"/>
                <a:gd name="connsiteY3" fmla="*/ 987609 h 1049080"/>
                <a:gd name="connsiteX4" fmla="*/ 1850941 w 1850941"/>
                <a:gd name="connsiteY4" fmla="*/ 653590 h 1049080"/>
                <a:gd name="connsiteX0" fmla="*/ 0 w 1681608"/>
                <a:gd name="connsiteY0" fmla="*/ 0 h 635907"/>
                <a:gd name="connsiteX1" fmla="*/ 105591 w 1681608"/>
                <a:gd name="connsiteY1" fmla="*/ 220812 h 635907"/>
                <a:gd name="connsiteX2" fmla="*/ 600070 w 1681608"/>
                <a:gd name="connsiteY2" fmla="*/ 603103 h 635907"/>
                <a:gd name="connsiteX3" fmla="*/ 1137412 w 1681608"/>
                <a:gd name="connsiteY3" fmla="*/ 574436 h 635907"/>
                <a:gd name="connsiteX4" fmla="*/ 1681608 w 1681608"/>
                <a:gd name="connsiteY4" fmla="*/ 240417 h 635907"/>
                <a:gd name="connsiteX0" fmla="*/ 0 w 1681608"/>
                <a:gd name="connsiteY0" fmla="*/ 0 h 624231"/>
                <a:gd name="connsiteX1" fmla="*/ 254605 w 1681608"/>
                <a:gd name="connsiteY1" fmla="*/ 383372 h 624231"/>
                <a:gd name="connsiteX2" fmla="*/ 600070 w 1681608"/>
                <a:gd name="connsiteY2" fmla="*/ 603103 h 624231"/>
                <a:gd name="connsiteX3" fmla="*/ 1137412 w 1681608"/>
                <a:gd name="connsiteY3" fmla="*/ 574436 h 624231"/>
                <a:gd name="connsiteX4" fmla="*/ 1681608 w 1681608"/>
                <a:gd name="connsiteY4" fmla="*/ 240417 h 624231"/>
                <a:gd name="connsiteX0" fmla="*/ 0 w 1681608"/>
                <a:gd name="connsiteY0" fmla="*/ 0 h 624231"/>
                <a:gd name="connsiteX1" fmla="*/ 254605 w 1681608"/>
                <a:gd name="connsiteY1" fmla="*/ 383372 h 624231"/>
                <a:gd name="connsiteX2" fmla="*/ 600070 w 1681608"/>
                <a:gd name="connsiteY2" fmla="*/ 603103 h 624231"/>
                <a:gd name="connsiteX3" fmla="*/ 1137412 w 1681608"/>
                <a:gd name="connsiteY3" fmla="*/ 574436 h 624231"/>
                <a:gd name="connsiteX4" fmla="*/ 1681608 w 1681608"/>
                <a:gd name="connsiteY4" fmla="*/ 240417 h 624231"/>
                <a:gd name="connsiteX0" fmla="*/ 0 w 1681608"/>
                <a:gd name="connsiteY0" fmla="*/ 0 h 624231"/>
                <a:gd name="connsiteX1" fmla="*/ 254605 w 1681608"/>
                <a:gd name="connsiteY1" fmla="*/ 383372 h 624231"/>
                <a:gd name="connsiteX2" fmla="*/ 600070 w 1681608"/>
                <a:gd name="connsiteY2" fmla="*/ 603103 h 624231"/>
                <a:gd name="connsiteX3" fmla="*/ 1137412 w 1681608"/>
                <a:gd name="connsiteY3" fmla="*/ 574436 h 624231"/>
                <a:gd name="connsiteX4" fmla="*/ 1681608 w 1681608"/>
                <a:gd name="connsiteY4" fmla="*/ 240417 h 624231"/>
                <a:gd name="connsiteX0" fmla="*/ 0 w 1681608"/>
                <a:gd name="connsiteY0" fmla="*/ 0 h 621381"/>
                <a:gd name="connsiteX1" fmla="*/ 295245 w 1681608"/>
                <a:gd name="connsiteY1" fmla="*/ 424012 h 621381"/>
                <a:gd name="connsiteX2" fmla="*/ 600070 w 1681608"/>
                <a:gd name="connsiteY2" fmla="*/ 603103 h 621381"/>
                <a:gd name="connsiteX3" fmla="*/ 1137412 w 1681608"/>
                <a:gd name="connsiteY3" fmla="*/ 574436 h 621381"/>
                <a:gd name="connsiteX4" fmla="*/ 1681608 w 1681608"/>
                <a:gd name="connsiteY4" fmla="*/ 240417 h 621381"/>
                <a:gd name="connsiteX0" fmla="*/ 0 w 1600328"/>
                <a:gd name="connsiteY0" fmla="*/ 0 h 465595"/>
                <a:gd name="connsiteX1" fmla="*/ 213965 w 1600328"/>
                <a:gd name="connsiteY1" fmla="*/ 268226 h 465595"/>
                <a:gd name="connsiteX2" fmla="*/ 518790 w 1600328"/>
                <a:gd name="connsiteY2" fmla="*/ 447317 h 465595"/>
                <a:gd name="connsiteX3" fmla="*/ 1056132 w 1600328"/>
                <a:gd name="connsiteY3" fmla="*/ 418650 h 465595"/>
                <a:gd name="connsiteX4" fmla="*/ 1600328 w 1600328"/>
                <a:gd name="connsiteY4" fmla="*/ 84631 h 465595"/>
                <a:gd name="connsiteX0" fmla="*/ 0 w 1600328"/>
                <a:gd name="connsiteY0" fmla="*/ 0 h 465595"/>
                <a:gd name="connsiteX1" fmla="*/ 213965 w 1600328"/>
                <a:gd name="connsiteY1" fmla="*/ 268226 h 465595"/>
                <a:gd name="connsiteX2" fmla="*/ 628995 w 1600328"/>
                <a:gd name="connsiteY2" fmla="*/ 447317 h 465595"/>
                <a:gd name="connsiteX3" fmla="*/ 1056132 w 1600328"/>
                <a:gd name="connsiteY3" fmla="*/ 418650 h 465595"/>
                <a:gd name="connsiteX4" fmla="*/ 1600328 w 1600328"/>
                <a:gd name="connsiteY4" fmla="*/ 84631 h 465595"/>
                <a:gd name="connsiteX0" fmla="*/ 0 w 1600328"/>
                <a:gd name="connsiteY0" fmla="*/ 0 h 475503"/>
                <a:gd name="connsiteX1" fmla="*/ 213965 w 1600328"/>
                <a:gd name="connsiteY1" fmla="*/ 268226 h 475503"/>
                <a:gd name="connsiteX2" fmla="*/ 637931 w 1600328"/>
                <a:gd name="connsiteY2" fmla="*/ 462209 h 475503"/>
                <a:gd name="connsiteX3" fmla="*/ 1056132 w 1600328"/>
                <a:gd name="connsiteY3" fmla="*/ 418650 h 475503"/>
                <a:gd name="connsiteX4" fmla="*/ 1600328 w 1600328"/>
                <a:gd name="connsiteY4" fmla="*/ 84631 h 475503"/>
                <a:gd name="connsiteX0" fmla="*/ 0 w 1600328"/>
                <a:gd name="connsiteY0" fmla="*/ 0 h 467569"/>
                <a:gd name="connsiteX1" fmla="*/ 213965 w 1600328"/>
                <a:gd name="connsiteY1" fmla="*/ 268226 h 467569"/>
                <a:gd name="connsiteX2" fmla="*/ 637931 w 1600328"/>
                <a:gd name="connsiteY2" fmla="*/ 462209 h 467569"/>
                <a:gd name="connsiteX3" fmla="*/ 1056132 w 1600328"/>
                <a:gd name="connsiteY3" fmla="*/ 418650 h 467569"/>
                <a:gd name="connsiteX4" fmla="*/ 1600328 w 1600328"/>
                <a:gd name="connsiteY4" fmla="*/ 84631 h 467569"/>
                <a:gd name="connsiteX0" fmla="*/ 0 w 1600328"/>
                <a:gd name="connsiteY0" fmla="*/ 0 h 472857"/>
                <a:gd name="connsiteX1" fmla="*/ 213965 w 1600328"/>
                <a:gd name="connsiteY1" fmla="*/ 268226 h 472857"/>
                <a:gd name="connsiteX2" fmla="*/ 637931 w 1600328"/>
                <a:gd name="connsiteY2" fmla="*/ 462209 h 472857"/>
                <a:gd name="connsiteX3" fmla="*/ 1056132 w 1600328"/>
                <a:gd name="connsiteY3" fmla="*/ 418650 h 472857"/>
                <a:gd name="connsiteX4" fmla="*/ 1600328 w 1600328"/>
                <a:gd name="connsiteY4" fmla="*/ 84631 h 472857"/>
                <a:gd name="connsiteX0" fmla="*/ 0 w 1600328"/>
                <a:gd name="connsiteY0" fmla="*/ 0 h 471094"/>
                <a:gd name="connsiteX1" fmla="*/ 255664 w 1600328"/>
                <a:gd name="connsiteY1" fmla="*/ 327796 h 471094"/>
                <a:gd name="connsiteX2" fmla="*/ 637931 w 1600328"/>
                <a:gd name="connsiteY2" fmla="*/ 462209 h 471094"/>
                <a:gd name="connsiteX3" fmla="*/ 1056132 w 1600328"/>
                <a:gd name="connsiteY3" fmla="*/ 418650 h 471094"/>
                <a:gd name="connsiteX4" fmla="*/ 1600328 w 1600328"/>
                <a:gd name="connsiteY4" fmla="*/ 84631 h 471094"/>
                <a:gd name="connsiteX0" fmla="*/ 0 w 1600328"/>
                <a:gd name="connsiteY0" fmla="*/ 0 h 471094"/>
                <a:gd name="connsiteX1" fmla="*/ 255664 w 1600328"/>
                <a:gd name="connsiteY1" fmla="*/ 327796 h 471094"/>
                <a:gd name="connsiteX2" fmla="*/ 637931 w 1600328"/>
                <a:gd name="connsiteY2" fmla="*/ 462209 h 471094"/>
                <a:gd name="connsiteX3" fmla="*/ 1056132 w 1600328"/>
                <a:gd name="connsiteY3" fmla="*/ 418650 h 471094"/>
                <a:gd name="connsiteX4" fmla="*/ 1600328 w 1600328"/>
                <a:gd name="connsiteY4" fmla="*/ 84631 h 471094"/>
                <a:gd name="connsiteX0" fmla="*/ 0 w 1600328"/>
                <a:gd name="connsiteY0" fmla="*/ 0 h 471094"/>
                <a:gd name="connsiteX1" fmla="*/ 255664 w 1600328"/>
                <a:gd name="connsiteY1" fmla="*/ 327796 h 471094"/>
                <a:gd name="connsiteX2" fmla="*/ 637931 w 1600328"/>
                <a:gd name="connsiteY2" fmla="*/ 462209 h 471094"/>
                <a:gd name="connsiteX3" fmla="*/ 1056132 w 1600328"/>
                <a:gd name="connsiteY3" fmla="*/ 418650 h 471094"/>
                <a:gd name="connsiteX4" fmla="*/ 1600328 w 1600328"/>
                <a:gd name="connsiteY4" fmla="*/ 84631 h 471094"/>
                <a:gd name="connsiteX0" fmla="*/ 0 w 1570543"/>
                <a:gd name="connsiteY0" fmla="*/ 0 h 387696"/>
                <a:gd name="connsiteX1" fmla="*/ 225879 w 1570543"/>
                <a:gd name="connsiteY1" fmla="*/ 244398 h 387696"/>
                <a:gd name="connsiteX2" fmla="*/ 608146 w 1570543"/>
                <a:gd name="connsiteY2" fmla="*/ 378811 h 387696"/>
                <a:gd name="connsiteX3" fmla="*/ 1026347 w 1570543"/>
                <a:gd name="connsiteY3" fmla="*/ 335252 h 387696"/>
                <a:gd name="connsiteX4" fmla="*/ 1570543 w 1570543"/>
                <a:gd name="connsiteY4" fmla="*/ 1233 h 387696"/>
                <a:gd name="connsiteX0" fmla="*/ 0 w 1570543"/>
                <a:gd name="connsiteY0" fmla="*/ 0 h 387696"/>
                <a:gd name="connsiteX1" fmla="*/ 225879 w 1570543"/>
                <a:gd name="connsiteY1" fmla="*/ 244398 h 387696"/>
                <a:gd name="connsiteX2" fmla="*/ 608146 w 1570543"/>
                <a:gd name="connsiteY2" fmla="*/ 378811 h 387696"/>
                <a:gd name="connsiteX3" fmla="*/ 1026347 w 1570543"/>
                <a:gd name="connsiteY3" fmla="*/ 335252 h 387696"/>
                <a:gd name="connsiteX4" fmla="*/ 1570543 w 1570543"/>
                <a:gd name="connsiteY4" fmla="*/ 1233 h 387696"/>
                <a:gd name="connsiteX0" fmla="*/ 0 w 1499059"/>
                <a:gd name="connsiteY0" fmla="*/ 82165 h 386463"/>
                <a:gd name="connsiteX1" fmla="*/ 154395 w 1499059"/>
                <a:gd name="connsiteY1" fmla="*/ 243165 h 386463"/>
                <a:gd name="connsiteX2" fmla="*/ 536662 w 1499059"/>
                <a:gd name="connsiteY2" fmla="*/ 377578 h 386463"/>
                <a:gd name="connsiteX3" fmla="*/ 954863 w 1499059"/>
                <a:gd name="connsiteY3" fmla="*/ 334019 h 386463"/>
                <a:gd name="connsiteX4" fmla="*/ 1499059 w 1499059"/>
                <a:gd name="connsiteY4" fmla="*/ 0 h 386463"/>
                <a:gd name="connsiteX0" fmla="*/ 0 w 1507995"/>
                <a:gd name="connsiteY0" fmla="*/ 94079 h 386463"/>
                <a:gd name="connsiteX1" fmla="*/ 163331 w 1507995"/>
                <a:gd name="connsiteY1" fmla="*/ 243165 h 386463"/>
                <a:gd name="connsiteX2" fmla="*/ 545598 w 1507995"/>
                <a:gd name="connsiteY2" fmla="*/ 377578 h 386463"/>
                <a:gd name="connsiteX3" fmla="*/ 963799 w 1507995"/>
                <a:gd name="connsiteY3" fmla="*/ 334019 h 386463"/>
                <a:gd name="connsiteX4" fmla="*/ 1507995 w 1507995"/>
                <a:gd name="connsiteY4" fmla="*/ 0 h 386463"/>
                <a:gd name="connsiteX0" fmla="*/ 0 w 1507995"/>
                <a:gd name="connsiteY0" fmla="*/ 94079 h 386463"/>
                <a:gd name="connsiteX1" fmla="*/ 163331 w 1507995"/>
                <a:gd name="connsiteY1" fmla="*/ 243165 h 386463"/>
                <a:gd name="connsiteX2" fmla="*/ 545598 w 1507995"/>
                <a:gd name="connsiteY2" fmla="*/ 377578 h 386463"/>
                <a:gd name="connsiteX3" fmla="*/ 963799 w 1507995"/>
                <a:gd name="connsiteY3" fmla="*/ 334019 h 386463"/>
                <a:gd name="connsiteX4" fmla="*/ 1507995 w 1507995"/>
                <a:gd name="connsiteY4" fmla="*/ 0 h 386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7995" h="386463">
                  <a:moveTo>
                    <a:pt x="0" y="94079"/>
                  </a:moveTo>
                  <a:cubicBezTo>
                    <a:pt x="81906" y="189460"/>
                    <a:pt x="107420" y="196620"/>
                    <a:pt x="163331" y="243165"/>
                  </a:cubicBezTo>
                  <a:cubicBezTo>
                    <a:pt x="225968" y="297210"/>
                    <a:pt x="412187" y="362436"/>
                    <a:pt x="545598" y="377578"/>
                  </a:cubicBezTo>
                  <a:cubicBezTo>
                    <a:pt x="679009" y="392720"/>
                    <a:pt x="783543" y="394467"/>
                    <a:pt x="963799" y="334019"/>
                  </a:cubicBezTo>
                  <a:cubicBezTo>
                    <a:pt x="1144055" y="273571"/>
                    <a:pt x="1376663" y="86146"/>
                    <a:pt x="1507995" y="0"/>
                  </a:cubicBezTo>
                </a:path>
              </a:pathLst>
            </a:custGeom>
            <a:noFill/>
            <a:ln w="57150">
              <a:solidFill>
                <a:srgbClr val="FF000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1" name="TextBox 70"/>
            <p:cNvSpPr txBox="1"/>
            <p:nvPr/>
          </p:nvSpPr>
          <p:spPr>
            <a:xfrm>
              <a:off x="4085382" y="3173636"/>
              <a:ext cx="336326" cy="303371"/>
            </a:xfrm>
            <a:prstGeom prst="rect">
              <a:avLst/>
            </a:prstGeom>
            <a:noFill/>
          </p:spPr>
          <p:txBody>
            <a:bodyPr wrap="none" rtlCol="0">
              <a:spAutoFit/>
            </a:bodyPr>
            <a:lstStyle/>
            <a:p>
              <a:r>
                <a:rPr lang="en-GB" sz="4400" b="1" dirty="0">
                  <a:solidFill>
                    <a:srgbClr val="C00000"/>
                  </a:solidFill>
                </a:rPr>
                <a:t>TI2</a:t>
              </a:r>
            </a:p>
          </p:txBody>
        </p:sp>
        <p:sp>
          <p:nvSpPr>
            <p:cNvPr id="72" name="TextBox 71"/>
            <p:cNvSpPr txBox="1"/>
            <p:nvPr/>
          </p:nvSpPr>
          <p:spPr>
            <a:xfrm>
              <a:off x="7330961" y="2874230"/>
              <a:ext cx="336326" cy="303371"/>
            </a:xfrm>
            <a:prstGeom prst="rect">
              <a:avLst/>
            </a:prstGeom>
            <a:noFill/>
          </p:spPr>
          <p:txBody>
            <a:bodyPr wrap="none" rtlCol="0">
              <a:spAutoFit/>
            </a:bodyPr>
            <a:lstStyle/>
            <a:p>
              <a:r>
                <a:rPr lang="en-GB" sz="4400" b="1" dirty="0">
                  <a:solidFill>
                    <a:srgbClr val="C00000"/>
                  </a:solidFill>
                </a:rPr>
                <a:t>TI8</a:t>
              </a:r>
            </a:p>
          </p:txBody>
        </p:sp>
        <p:sp>
          <p:nvSpPr>
            <p:cNvPr id="73" name="TextBox 72"/>
            <p:cNvSpPr txBox="1"/>
            <p:nvPr/>
          </p:nvSpPr>
          <p:spPr>
            <a:xfrm>
              <a:off x="3355683" y="1434032"/>
              <a:ext cx="362868" cy="254832"/>
            </a:xfrm>
            <a:prstGeom prst="rect">
              <a:avLst/>
            </a:prstGeom>
            <a:noFill/>
          </p:spPr>
          <p:txBody>
            <a:bodyPr wrap="none" rtlCol="0">
              <a:spAutoFit/>
            </a:bodyPr>
            <a:lstStyle/>
            <a:p>
              <a:r>
                <a:rPr lang="en-GB" sz="3600" b="1" dirty="0">
                  <a:solidFill>
                    <a:srgbClr val="FF0000"/>
                  </a:solidFill>
                </a:rPr>
                <a:t>SR2</a:t>
              </a:r>
            </a:p>
          </p:txBody>
        </p:sp>
        <p:sp>
          <p:nvSpPr>
            <p:cNvPr id="74" name="TextBox 73"/>
            <p:cNvSpPr txBox="1"/>
            <p:nvPr/>
          </p:nvSpPr>
          <p:spPr>
            <a:xfrm>
              <a:off x="8415466" y="2721184"/>
              <a:ext cx="362868" cy="254832"/>
            </a:xfrm>
            <a:prstGeom prst="rect">
              <a:avLst/>
            </a:prstGeom>
            <a:noFill/>
          </p:spPr>
          <p:txBody>
            <a:bodyPr wrap="none" rtlCol="0">
              <a:spAutoFit/>
            </a:bodyPr>
            <a:lstStyle/>
            <a:p>
              <a:r>
                <a:rPr lang="en-GB" sz="3600" b="1" dirty="0">
                  <a:solidFill>
                    <a:srgbClr val="FF0000"/>
                  </a:solidFill>
                </a:rPr>
                <a:t>SR8</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15468</TotalTime>
  <Words>71</Words>
  <Application>Microsoft Office PowerPoint</Application>
  <PresentationFormat>Custom</PresentationFormat>
  <Paragraphs>34</Paragraphs>
  <Slides>1</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vt:i4>
      </vt:variant>
    </vt:vector>
  </HeadingPairs>
  <TitlesOfParts>
    <vt:vector size="11" baseType="lpstr">
      <vt:lpstr>MS PGothic</vt:lpstr>
      <vt:lpstr>MS PGothic</vt:lpstr>
      <vt:lpstr>Arial</vt:lpstr>
      <vt:lpstr>Arial Black</vt:lpstr>
      <vt:lpstr>Arial Narrow</vt:lpstr>
      <vt:lpstr>Calibri</vt:lpstr>
      <vt:lpstr>Courier New</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Jose Maria Fernandez-Garcia</cp:lastModifiedBy>
  <cp:revision>578</cp:revision>
  <cp:lastPrinted>2018-02-13T15:58:52Z</cp:lastPrinted>
  <dcterms:created xsi:type="dcterms:W3CDTF">2009-11-10T07:29:27Z</dcterms:created>
  <dcterms:modified xsi:type="dcterms:W3CDTF">2018-02-13T16:21:57Z</dcterms:modified>
  <cp:category>Powerpoint poster templates</cp:category>
</cp:coreProperties>
</file>