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2" autoAdjust="0"/>
    <p:restoredTop sz="95854" autoAdjust="0"/>
  </p:normalViewPr>
  <p:slideViewPr>
    <p:cSldViewPr>
      <p:cViewPr varScale="1">
        <p:scale>
          <a:sx n="110" d="100"/>
          <a:sy n="110" d="100"/>
        </p:scale>
        <p:origin x="18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78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207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13/02/2018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4.jpeg"/><Relationship Id="rId3" Type="http://schemas.openxmlformats.org/officeDocument/2006/relationships/image" Target="../media/image1.jpeg"/><Relationship Id="rId21" Type="http://schemas.openxmlformats.org/officeDocument/2006/relationships/image" Target="../media/image17.gif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17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gif"/><Relationship Id="rId5" Type="http://schemas.openxmlformats.org/officeDocument/2006/relationships/hyperlink" Target="mailto:jose.maria.Fernandez@cern.ch" TargetMode="External"/><Relationship Id="rId15" Type="http://schemas.openxmlformats.org/officeDocument/2006/relationships/image" Target="../media/image11.png"/><Relationship Id="rId23" Type="http://schemas.microsoft.com/office/2007/relationships/hdphoto" Target="../media/hdphoto2.wdp"/><Relationship Id="rId10" Type="http://schemas.openxmlformats.org/officeDocument/2006/relationships/image" Target="../media/image7.png"/><Relationship Id="rId19" Type="http://schemas.openxmlformats.org/officeDocument/2006/relationships/image" Target="../media/image15.png"/><Relationship Id="rId4" Type="http://schemas.openxmlformats.org/officeDocument/2006/relationships/image" Target="../media/image2.jpeg"/><Relationship Id="rId9" Type="http://schemas.openxmlformats.org/officeDocument/2006/relationships/image" Target="../media/image6.png"/><Relationship Id="rId14" Type="http://schemas.microsoft.com/office/2007/relationships/hdphoto" Target="../media/hdphoto1.wdp"/><Relationship Id="rId2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18" Type="http://schemas.microsoft.com/office/2007/relationships/hdphoto" Target="../media/hdphoto3.wdp"/><Relationship Id="rId3" Type="http://schemas.openxmlformats.org/officeDocument/2006/relationships/image" Target="../media/image1.jpeg"/><Relationship Id="rId21" Type="http://schemas.openxmlformats.org/officeDocument/2006/relationships/image" Target="../media/image31.png"/><Relationship Id="rId7" Type="http://schemas.openxmlformats.org/officeDocument/2006/relationships/image" Target="../media/image20.jpg"/><Relationship Id="rId12" Type="http://schemas.openxmlformats.org/officeDocument/2006/relationships/image" Target="../media/image24.jp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jpeg"/><Relationship Id="rId20" Type="http://schemas.microsoft.com/office/2007/relationships/hdphoto" Target="../media/hdphoto4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13.jpg"/><Relationship Id="rId5" Type="http://schemas.openxmlformats.org/officeDocument/2006/relationships/hyperlink" Target="mailto:jose.maria.Fernandez@cern.ch" TargetMode="External"/><Relationship Id="rId15" Type="http://schemas.openxmlformats.org/officeDocument/2006/relationships/image" Target="../media/image27.jpeg"/><Relationship Id="rId10" Type="http://schemas.openxmlformats.org/officeDocument/2006/relationships/image" Target="../media/image23.png"/><Relationship Id="rId19" Type="http://schemas.openxmlformats.org/officeDocument/2006/relationships/image" Target="../media/image30.png"/><Relationship Id="rId4" Type="http://schemas.openxmlformats.org/officeDocument/2006/relationships/image" Target="../media/image2.jpeg"/><Relationship Id="rId9" Type="http://schemas.openxmlformats.org/officeDocument/2006/relationships/image" Target="../media/image22.jp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2495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708" y="6238025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433" y="116632"/>
            <a:ext cx="8851055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TE4892 – Upgrade of CERN Power Converters Control Electronics</a:t>
            </a:r>
          </a:p>
          <a:p>
            <a:pPr algn="ctr"/>
            <a:r>
              <a:rPr lang="en-GB" sz="1200" dirty="0" smtClean="0"/>
              <a:t>José </a:t>
            </a:r>
            <a:r>
              <a:rPr lang="en-GB" sz="1200" dirty="0" smtClean="0"/>
              <a:t>María</a:t>
            </a:r>
            <a:r>
              <a:rPr lang="en-GB" sz="1200" dirty="0" smtClean="0"/>
              <a:t> Fernández-García [TE-EPC-MPC Technology Dept., Medium Power Converters Section] </a:t>
            </a:r>
            <a:r>
              <a:rPr lang="en-GB" sz="1200" dirty="0" smtClean="0">
                <a:hlinkClick r:id="rId5"/>
              </a:rPr>
              <a:t>jose.maria.fernandez@cern.ch</a:t>
            </a:r>
            <a:r>
              <a:rPr lang="en-GB" sz="1200" dirty="0" smtClean="0"/>
              <a:t> </a:t>
            </a:r>
          </a:p>
          <a:p>
            <a:pPr algn="ctr"/>
            <a:r>
              <a:rPr lang="en-GB" sz="1200" dirty="0" smtClean="0"/>
              <a:t>Sup.: Dr. Hugues Thiesen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06313" y="1397660"/>
            <a:ext cx="2882701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Ingeniero Técnico Industrial, Electrónica, UMA.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Ingeniero en Automática y Electrónica Industrial, UPM.</a:t>
            </a:r>
          </a:p>
          <a:p>
            <a:pPr marL="171450" indent="-171450">
              <a:buFontTx/>
              <a:buChar char="-"/>
            </a:pP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2" t="15988" r="32992" b="14570"/>
          <a:stretch/>
        </p:blipFill>
        <p:spPr>
          <a:xfrm>
            <a:off x="3690043" y="1374885"/>
            <a:ext cx="809949" cy="9019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0697" y="1395561"/>
            <a:ext cx="780678" cy="8093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0" y="1052736"/>
            <a:ext cx="4392488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Previous Project</a:t>
            </a:r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13433" y="1052736"/>
            <a:ext cx="4386559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Background</a:t>
            </a:r>
            <a:endParaRPr lang="en-GB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1394773"/>
            <a:ext cx="316835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Design and Production of </a:t>
            </a:r>
            <a:r>
              <a:rPr lang="en-GB" sz="1400" b="1" dirty="0" smtClean="0"/>
              <a:t>250 Power Supplies </a:t>
            </a:r>
            <a:r>
              <a:rPr lang="en-GB" sz="1400" dirty="0" smtClean="0"/>
              <a:t>for the Superconducting Magnets of the European X-Ray Electron Laser (XFEL) main linac.</a:t>
            </a:r>
            <a:endParaRPr lang="en-GB" sz="1400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744" y="4828512"/>
            <a:ext cx="867166" cy="12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022" y="4828512"/>
            <a:ext cx="878871" cy="12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4828512"/>
            <a:ext cx="884441" cy="12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309" y="3892570"/>
            <a:ext cx="870607" cy="900000"/>
          </a:xfrm>
          <a:prstGeom prst="rect">
            <a:avLst/>
          </a:prstGeom>
        </p:spPr>
      </p:pic>
      <p:pic>
        <p:nvPicPr>
          <p:cNvPr id="21" name="Picture 2" descr="C:\Users\JMFG\Downloads\Fotos_Fuentes_XFEL_18Feb2016\IMG_0805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1" b="21381"/>
          <a:stretch/>
        </p:blipFill>
        <p:spPr bwMode="auto">
          <a:xfrm>
            <a:off x="6348906" y="4848148"/>
            <a:ext cx="258001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3 Imagen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5860" b="84019" l="13482" r="94054">
                        <a14:foregroundMark x1="31457" y1="21247" x2="58420" y2="19976"/>
                        <a14:foregroundMark x1="87926" y1="48608" x2="91466" y2="47760"/>
                        <a14:foregroundMark x1="16750" y1="65436" x2="21062" y2="64467"/>
                        <a14:foregroundMark x1="20427" y1="62530" x2="17612" y2="22337"/>
                        <a14:foregroundMark x1="58738" y1="19007" x2="87063" y2="47337"/>
                        <a14:foregroundMark x1="17278" y1="67278" x2="19801" y2="80530"/>
                        <a14:backgroundMark x1="78665" y1="73487" x2="76260" y2="66828"/>
                        <a14:backgroundMark x1="30428" y1="80122" x2="59786" y2="72273"/>
                        <a14:backgroundMark x1="19572" y1="61672" x2="19954" y2="638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29" t="16666" r="5522" b="14862"/>
          <a:stretch/>
        </p:blipFill>
        <p:spPr>
          <a:xfrm>
            <a:off x="79324" y="4798807"/>
            <a:ext cx="2071574" cy="1309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Imagen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5" t="1419" r="962" b="9052"/>
          <a:stretch/>
        </p:blipFill>
        <p:spPr bwMode="auto">
          <a:xfrm>
            <a:off x="4730579" y="3754268"/>
            <a:ext cx="1942562" cy="10800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Imagen 2" descr="Labview Captura 4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885" y="4828512"/>
            <a:ext cx="2376157" cy="12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t="14928" r="5901" b="14928"/>
          <a:stretch/>
        </p:blipFill>
        <p:spPr>
          <a:xfrm>
            <a:off x="5345467" y="6238025"/>
            <a:ext cx="2719998" cy="576000"/>
          </a:xfrm>
          <a:prstGeom prst="rect">
            <a:avLst/>
          </a:prstGeom>
        </p:spPr>
      </p:pic>
      <p:pic>
        <p:nvPicPr>
          <p:cNvPr id="42" name="Imagen 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374885"/>
            <a:ext cx="1145818" cy="97992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3432" y="2421816"/>
            <a:ext cx="8817996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The European XFEL</a:t>
            </a:r>
            <a:endParaRPr lang="en-GB" dirty="0" smtClean="0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r="1115"/>
          <a:stretch/>
        </p:blipFill>
        <p:spPr bwMode="auto">
          <a:xfrm rot="10800000">
            <a:off x="194306" y="3862501"/>
            <a:ext cx="4395736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150" y="2798141"/>
            <a:ext cx="1416425" cy="930877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18800" y="2760215"/>
            <a:ext cx="3571243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10V </a:t>
            </a:r>
            <a:r>
              <a:rPr lang="en-GB" sz="1400" dirty="0" smtClean="0"/>
              <a:t>-</a:t>
            </a:r>
            <a:r>
              <a:rPr lang="en-GB" sz="1400" dirty="0" smtClean="0"/>
              <a:t> 50A DC/DC, 17bit precision current. 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4km long tunnel at DESY. Hamburg.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Superconducting magnet load (correctors).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Topology optimized: current doubler.</a:t>
            </a:r>
            <a:endParaRPr lang="en-GB" sz="1400" dirty="0" smtClean="0"/>
          </a:p>
          <a:p>
            <a:pPr marL="171450" indent="-171450">
              <a:buFontTx/>
              <a:buChar char="-"/>
            </a:pP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17" y="2787268"/>
            <a:ext cx="900000" cy="90000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593191" y="2760215"/>
            <a:ext cx="3075153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Planar technology for Transformers.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Automatic instrumentation bench.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1.5M€ Public Call for Tender.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Production of 250 units in Industry.</a:t>
            </a:r>
            <a:endParaRPr lang="en-GB" sz="1400" dirty="0"/>
          </a:p>
        </p:txBody>
      </p:sp>
      <p:pic>
        <p:nvPicPr>
          <p:cNvPr id="55" name="Picture 3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0" b="97128" l="2115" r="867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" r="10708" b="134"/>
          <a:stretch/>
        </p:blipFill>
        <p:spPr bwMode="auto">
          <a:xfrm rot="5400000">
            <a:off x="6849993" y="3788970"/>
            <a:ext cx="844494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870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24956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708" y="6238025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3433" y="116632"/>
            <a:ext cx="8851055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TE4892 – Upgrade of CERN Power Converters Control Electronics</a:t>
            </a:r>
          </a:p>
          <a:p>
            <a:pPr algn="ctr"/>
            <a:r>
              <a:rPr lang="en-GB" sz="1200" dirty="0" smtClean="0"/>
              <a:t>José </a:t>
            </a:r>
            <a:r>
              <a:rPr lang="en-GB" sz="1200" dirty="0" smtClean="0"/>
              <a:t>María</a:t>
            </a:r>
            <a:r>
              <a:rPr lang="en-GB" sz="1200" dirty="0" smtClean="0"/>
              <a:t> Fernández-García [TE-EPC-MPC Technology Dept., Medium Power Converters Section] </a:t>
            </a:r>
            <a:r>
              <a:rPr lang="en-GB" sz="1200" dirty="0" smtClean="0">
                <a:hlinkClick r:id="rId5"/>
              </a:rPr>
              <a:t>jose.maria.fernandez@cern.ch</a:t>
            </a:r>
            <a:r>
              <a:rPr lang="en-GB" sz="1200" dirty="0" smtClean="0"/>
              <a:t> </a:t>
            </a:r>
          </a:p>
          <a:p>
            <a:pPr algn="ctr"/>
            <a:r>
              <a:rPr lang="en-GB" sz="1200" dirty="0" smtClean="0"/>
              <a:t>Sup.: Dr. Hugues Thiesen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760208" y="3356992"/>
            <a:ext cx="4204279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Project Management</a:t>
            </a:r>
            <a:endParaRPr lang="en-GB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13433" y="3356992"/>
            <a:ext cx="4574766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Project Development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85" y="1326421"/>
            <a:ext cx="914400" cy="5694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4" t="35300" r="24664" b="35300"/>
          <a:stretch/>
        </p:blipFill>
        <p:spPr>
          <a:xfrm>
            <a:off x="6889585" y="1906102"/>
            <a:ext cx="914400" cy="43961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4965" y="2375609"/>
            <a:ext cx="914400" cy="84734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354" y="1326420"/>
            <a:ext cx="1117844" cy="39722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6884965" y="1040082"/>
            <a:ext cx="2088232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Tools</a:t>
            </a:r>
            <a:endParaRPr lang="en-GB" dirty="0" smtClean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354" y="2406902"/>
            <a:ext cx="539999" cy="360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451342" y="2378529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t="14928" r="5901" b="14928"/>
          <a:stretch/>
        </p:blipFill>
        <p:spPr>
          <a:xfrm>
            <a:off x="5345467" y="6238025"/>
            <a:ext cx="2719998" cy="576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3432" y="1033142"/>
            <a:ext cx="6690816" cy="27699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Current Work at CERN</a:t>
            </a:r>
            <a:endParaRPr lang="en-GB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118800" y="1468522"/>
            <a:ext cx="4381192" cy="16004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b="1" dirty="0" smtClean="0"/>
              <a:t>Project leader </a:t>
            </a:r>
            <a:r>
              <a:rPr lang="en-GB" sz="1400" dirty="0" smtClean="0"/>
              <a:t>for Type 7 Backplane.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Upgrade of Control Electronics for Power Converters.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Thyristor based converters.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b="1" dirty="0" smtClean="0"/>
              <a:t>Power range</a:t>
            </a:r>
            <a:r>
              <a:rPr lang="en-GB" sz="1400" dirty="0" smtClean="0"/>
              <a:t>: Up to </a:t>
            </a:r>
            <a:r>
              <a:rPr lang="en-GB" sz="1400" b="1" dirty="0" smtClean="0"/>
              <a:t>few MW.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CERN standard platform RegFGC3.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First crate into operation in COMPASS – </a:t>
            </a:r>
            <a:r>
              <a:rPr lang="en-GB" sz="1400" b="1" dirty="0" smtClean="0"/>
              <a:t>3.6MW</a:t>
            </a:r>
            <a:r>
              <a:rPr lang="en-GB" sz="1400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Intended use: renovation of SPS Control Electronics.</a:t>
            </a:r>
            <a:endParaRPr lang="en-GB" sz="1200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113431" y="3675222"/>
            <a:ext cx="4574767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Crate development and validation of new cards.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Tests in Analog “Maquette”: Reduced version of a real Power Converter already in operation.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400" dirty="0" smtClean="0"/>
              <a:t>Development of a Hardware-in-the-loop platform.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353" y="1870176"/>
            <a:ext cx="1080000" cy="4407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775" y="2833238"/>
            <a:ext cx="551578" cy="36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8439763" y="281545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C1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4760209" y="4372499"/>
            <a:ext cx="4206092" cy="1790491"/>
            <a:chOff x="888477" y="3470281"/>
            <a:chExt cx="5603132" cy="3219174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88477" y="3470281"/>
              <a:ext cx="5603132" cy="3219174"/>
            </a:xfrm>
            <a:prstGeom prst="rect">
              <a:avLst/>
            </a:prstGeom>
          </p:spPr>
        </p:pic>
        <p:sp>
          <p:nvSpPr>
            <p:cNvPr id="40" name="Freeform 39"/>
            <p:cNvSpPr/>
            <p:nvPr/>
          </p:nvSpPr>
          <p:spPr>
            <a:xfrm>
              <a:off x="1158857" y="4491827"/>
              <a:ext cx="2191545" cy="1576177"/>
            </a:xfrm>
            <a:custGeom>
              <a:avLst/>
              <a:gdLst>
                <a:gd name="connsiteX0" fmla="*/ 0 w 1737078"/>
                <a:gd name="connsiteY0" fmla="*/ 0 h 1333626"/>
                <a:gd name="connsiteX1" fmla="*/ 1727200 w 1737078"/>
                <a:gd name="connsiteY1" fmla="*/ 1293707 h 1333626"/>
                <a:gd name="connsiteX2" fmla="*/ 711200 w 1737078"/>
                <a:gd name="connsiteY2" fmla="*/ 1009227 h 1333626"/>
                <a:gd name="connsiteX3" fmla="*/ 826347 w 1737078"/>
                <a:gd name="connsiteY3" fmla="*/ 1070187 h 1333626"/>
                <a:gd name="connsiteX0" fmla="*/ 0 w 1737742"/>
                <a:gd name="connsiteY0" fmla="*/ 0 h 1334840"/>
                <a:gd name="connsiteX1" fmla="*/ 1727200 w 1737742"/>
                <a:gd name="connsiteY1" fmla="*/ 1293707 h 1334840"/>
                <a:gd name="connsiteX2" fmla="*/ 711200 w 1737742"/>
                <a:gd name="connsiteY2" fmla="*/ 1009227 h 1334840"/>
                <a:gd name="connsiteX3" fmla="*/ 413173 w 1737742"/>
                <a:gd name="connsiteY3" fmla="*/ 968587 h 1334840"/>
                <a:gd name="connsiteX0" fmla="*/ 0 w 712648"/>
                <a:gd name="connsiteY0" fmla="*/ 0 h 1055559"/>
                <a:gd name="connsiteX1" fmla="*/ 250613 w 712648"/>
                <a:gd name="connsiteY1" fmla="*/ 968587 h 1055559"/>
                <a:gd name="connsiteX2" fmla="*/ 711200 w 712648"/>
                <a:gd name="connsiteY2" fmla="*/ 1009227 h 1055559"/>
                <a:gd name="connsiteX3" fmla="*/ 413173 w 712648"/>
                <a:gd name="connsiteY3" fmla="*/ 968587 h 1055559"/>
                <a:gd name="connsiteX0" fmla="*/ 0 w 827795"/>
                <a:gd name="connsiteY0" fmla="*/ 0 h 736322"/>
                <a:gd name="connsiteX1" fmla="*/ 365760 w 827795"/>
                <a:gd name="connsiteY1" fmla="*/ 670561 h 736322"/>
                <a:gd name="connsiteX2" fmla="*/ 826347 w 827795"/>
                <a:gd name="connsiteY2" fmla="*/ 711201 h 736322"/>
                <a:gd name="connsiteX3" fmla="*/ 528320 w 827795"/>
                <a:gd name="connsiteY3" fmla="*/ 670561 h 736322"/>
                <a:gd name="connsiteX0" fmla="*/ 0 w 1727200"/>
                <a:gd name="connsiteY0" fmla="*/ 0 h 1266614"/>
                <a:gd name="connsiteX1" fmla="*/ 365760 w 1727200"/>
                <a:gd name="connsiteY1" fmla="*/ 670561 h 1266614"/>
                <a:gd name="connsiteX2" fmla="*/ 826347 w 1727200"/>
                <a:gd name="connsiteY2" fmla="*/ 711201 h 1266614"/>
                <a:gd name="connsiteX3" fmla="*/ 1727200 w 1727200"/>
                <a:gd name="connsiteY3" fmla="*/ 1266614 h 1266614"/>
                <a:gd name="connsiteX0" fmla="*/ 0 w 1727200"/>
                <a:gd name="connsiteY0" fmla="*/ 0 h 1266614"/>
                <a:gd name="connsiteX1" fmla="*/ 365760 w 1727200"/>
                <a:gd name="connsiteY1" fmla="*/ 670561 h 1266614"/>
                <a:gd name="connsiteX2" fmla="*/ 955040 w 1727200"/>
                <a:gd name="connsiteY2" fmla="*/ 1124375 h 1266614"/>
                <a:gd name="connsiteX3" fmla="*/ 1727200 w 1727200"/>
                <a:gd name="connsiteY3" fmla="*/ 1266614 h 1266614"/>
                <a:gd name="connsiteX0" fmla="*/ 0 w 1727200"/>
                <a:gd name="connsiteY0" fmla="*/ 0 h 1266614"/>
                <a:gd name="connsiteX1" fmla="*/ 514773 w 1727200"/>
                <a:gd name="connsiteY1" fmla="*/ 799255 h 1266614"/>
                <a:gd name="connsiteX2" fmla="*/ 955040 w 1727200"/>
                <a:gd name="connsiteY2" fmla="*/ 1124375 h 1266614"/>
                <a:gd name="connsiteX3" fmla="*/ 1727200 w 1727200"/>
                <a:gd name="connsiteY3" fmla="*/ 1266614 h 1266614"/>
                <a:gd name="connsiteX0" fmla="*/ 0 w 1727200"/>
                <a:gd name="connsiteY0" fmla="*/ 0 h 1266614"/>
                <a:gd name="connsiteX1" fmla="*/ 298027 w 1727200"/>
                <a:gd name="connsiteY1" fmla="*/ 506857 h 1266614"/>
                <a:gd name="connsiteX2" fmla="*/ 514773 w 1727200"/>
                <a:gd name="connsiteY2" fmla="*/ 799255 h 1266614"/>
                <a:gd name="connsiteX3" fmla="*/ 955040 w 1727200"/>
                <a:gd name="connsiteY3" fmla="*/ 1124375 h 1266614"/>
                <a:gd name="connsiteX4" fmla="*/ 1727200 w 1727200"/>
                <a:gd name="connsiteY4" fmla="*/ 1266614 h 1266614"/>
                <a:gd name="connsiteX0" fmla="*/ 0 w 2034382"/>
                <a:gd name="connsiteY0" fmla="*/ 0 h 1330908"/>
                <a:gd name="connsiteX1" fmla="*/ 298027 w 2034382"/>
                <a:gd name="connsiteY1" fmla="*/ 506857 h 1330908"/>
                <a:gd name="connsiteX2" fmla="*/ 514773 w 2034382"/>
                <a:gd name="connsiteY2" fmla="*/ 799255 h 1330908"/>
                <a:gd name="connsiteX3" fmla="*/ 955040 w 2034382"/>
                <a:gd name="connsiteY3" fmla="*/ 1124375 h 1330908"/>
                <a:gd name="connsiteX4" fmla="*/ 2034382 w 2034382"/>
                <a:gd name="connsiteY4" fmla="*/ 1330908 h 1330908"/>
                <a:gd name="connsiteX0" fmla="*/ 0 w 2191545"/>
                <a:gd name="connsiteY0" fmla="*/ 0 h 1576177"/>
                <a:gd name="connsiteX1" fmla="*/ 455190 w 2191545"/>
                <a:gd name="connsiteY1" fmla="*/ 752126 h 1576177"/>
                <a:gd name="connsiteX2" fmla="*/ 671936 w 2191545"/>
                <a:gd name="connsiteY2" fmla="*/ 1044524 h 1576177"/>
                <a:gd name="connsiteX3" fmla="*/ 1112203 w 2191545"/>
                <a:gd name="connsiteY3" fmla="*/ 1369644 h 1576177"/>
                <a:gd name="connsiteX4" fmla="*/ 2191545 w 2191545"/>
                <a:gd name="connsiteY4" fmla="*/ 1576177 h 1576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1545" h="1576177">
                  <a:moveTo>
                    <a:pt x="0" y="0"/>
                  </a:moveTo>
                  <a:cubicBezTo>
                    <a:pt x="69991" y="59640"/>
                    <a:pt x="369395" y="618917"/>
                    <a:pt x="455190" y="752126"/>
                  </a:cubicBezTo>
                  <a:cubicBezTo>
                    <a:pt x="540985" y="885335"/>
                    <a:pt x="562434" y="941604"/>
                    <a:pt x="671936" y="1044524"/>
                  </a:cubicBezTo>
                  <a:cubicBezTo>
                    <a:pt x="781438" y="1147444"/>
                    <a:pt x="858935" y="1281035"/>
                    <a:pt x="1112203" y="1369644"/>
                  </a:cubicBezTo>
                  <a:cubicBezTo>
                    <a:pt x="1365471" y="1458253"/>
                    <a:pt x="2154292" y="1558115"/>
                    <a:pt x="2191545" y="1576177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596616" y="5475732"/>
              <a:ext cx="1507995" cy="386463"/>
            </a:xfrm>
            <a:custGeom>
              <a:avLst/>
              <a:gdLst>
                <a:gd name="connsiteX0" fmla="*/ 0 w 1737078"/>
                <a:gd name="connsiteY0" fmla="*/ 0 h 1333626"/>
                <a:gd name="connsiteX1" fmla="*/ 1727200 w 1737078"/>
                <a:gd name="connsiteY1" fmla="*/ 1293707 h 1333626"/>
                <a:gd name="connsiteX2" fmla="*/ 711200 w 1737078"/>
                <a:gd name="connsiteY2" fmla="*/ 1009227 h 1333626"/>
                <a:gd name="connsiteX3" fmla="*/ 826347 w 1737078"/>
                <a:gd name="connsiteY3" fmla="*/ 1070187 h 1333626"/>
                <a:gd name="connsiteX0" fmla="*/ 0 w 1737742"/>
                <a:gd name="connsiteY0" fmla="*/ 0 h 1334840"/>
                <a:gd name="connsiteX1" fmla="*/ 1727200 w 1737742"/>
                <a:gd name="connsiteY1" fmla="*/ 1293707 h 1334840"/>
                <a:gd name="connsiteX2" fmla="*/ 711200 w 1737742"/>
                <a:gd name="connsiteY2" fmla="*/ 1009227 h 1334840"/>
                <a:gd name="connsiteX3" fmla="*/ 413173 w 1737742"/>
                <a:gd name="connsiteY3" fmla="*/ 968587 h 1334840"/>
                <a:gd name="connsiteX0" fmla="*/ 0 w 712648"/>
                <a:gd name="connsiteY0" fmla="*/ 0 h 1055559"/>
                <a:gd name="connsiteX1" fmla="*/ 250613 w 712648"/>
                <a:gd name="connsiteY1" fmla="*/ 968587 h 1055559"/>
                <a:gd name="connsiteX2" fmla="*/ 711200 w 712648"/>
                <a:gd name="connsiteY2" fmla="*/ 1009227 h 1055559"/>
                <a:gd name="connsiteX3" fmla="*/ 413173 w 712648"/>
                <a:gd name="connsiteY3" fmla="*/ 968587 h 1055559"/>
                <a:gd name="connsiteX0" fmla="*/ 0 w 827795"/>
                <a:gd name="connsiteY0" fmla="*/ 0 h 736322"/>
                <a:gd name="connsiteX1" fmla="*/ 365760 w 827795"/>
                <a:gd name="connsiteY1" fmla="*/ 670561 h 736322"/>
                <a:gd name="connsiteX2" fmla="*/ 826347 w 827795"/>
                <a:gd name="connsiteY2" fmla="*/ 711201 h 736322"/>
                <a:gd name="connsiteX3" fmla="*/ 528320 w 827795"/>
                <a:gd name="connsiteY3" fmla="*/ 670561 h 736322"/>
                <a:gd name="connsiteX0" fmla="*/ 0 w 1727200"/>
                <a:gd name="connsiteY0" fmla="*/ 0 h 1266614"/>
                <a:gd name="connsiteX1" fmla="*/ 365760 w 1727200"/>
                <a:gd name="connsiteY1" fmla="*/ 670561 h 1266614"/>
                <a:gd name="connsiteX2" fmla="*/ 826347 w 1727200"/>
                <a:gd name="connsiteY2" fmla="*/ 711201 h 1266614"/>
                <a:gd name="connsiteX3" fmla="*/ 1727200 w 1727200"/>
                <a:gd name="connsiteY3" fmla="*/ 1266614 h 1266614"/>
                <a:gd name="connsiteX0" fmla="*/ 0 w 1727200"/>
                <a:gd name="connsiteY0" fmla="*/ 0 h 1266614"/>
                <a:gd name="connsiteX1" fmla="*/ 365760 w 1727200"/>
                <a:gd name="connsiteY1" fmla="*/ 670561 h 1266614"/>
                <a:gd name="connsiteX2" fmla="*/ 955040 w 1727200"/>
                <a:gd name="connsiteY2" fmla="*/ 1124375 h 1266614"/>
                <a:gd name="connsiteX3" fmla="*/ 1727200 w 1727200"/>
                <a:gd name="connsiteY3" fmla="*/ 1266614 h 1266614"/>
                <a:gd name="connsiteX0" fmla="*/ 0 w 1727200"/>
                <a:gd name="connsiteY0" fmla="*/ 0 h 1266614"/>
                <a:gd name="connsiteX1" fmla="*/ 514773 w 1727200"/>
                <a:gd name="connsiteY1" fmla="*/ 799255 h 1266614"/>
                <a:gd name="connsiteX2" fmla="*/ 955040 w 1727200"/>
                <a:gd name="connsiteY2" fmla="*/ 1124375 h 1266614"/>
                <a:gd name="connsiteX3" fmla="*/ 1727200 w 1727200"/>
                <a:gd name="connsiteY3" fmla="*/ 1266614 h 1266614"/>
                <a:gd name="connsiteX0" fmla="*/ 0 w 1727200"/>
                <a:gd name="connsiteY0" fmla="*/ 0 h 1266614"/>
                <a:gd name="connsiteX1" fmla="*/ 298027 w 1727200"/>
                <a:gd name="connsiteY1" fmla="*/ 506857 h 1266614"/>
                <a:gd name="connsiteX2" fmla="*/ 514773 w 1727200"/>
                <a:gd name="connsiteY2" fmla="*/ 799255 h 1266614"/>
                <a:gd name="connsiteX3" fmla="*/ 955040 w 1727200"/>
                <a:gd name="connsiteY3" fmla="*/ 1124375 h 1266614"/>
                <a:gd name="connsiteX4" fmla="*/ 1727200 w 1727200"/>
                <a:gd name="connsiteY4" fmla="*/ 1266614 h 1266614"/>
                <a:gd name="connsiteX0" fmla="*/ 295618 w 1440311"/>
                <a:gd name="connsiteY0" fmla="*/ 0 h 900854"/>
                <a:gd name="connsiteX1" fmla="*/ 11138 w 1440311"/>
                <a:gd name="connsiteY1" fmla="*/ 141097 h 900854"/>
                <a:gd name="connsiteX2" fmla="*/ 227884 w 1440311"/>
                <a:gd name="connsiteY2" fmla="*/ 433495 h 900854"/>
                <a:gd name="connsiteX3" fmla="*/ 668151 w 1440311"/>
                <a:gd name="connsiteY3" fmla="*/ 758615 h 900854"/>
                <a:gd name="connsiteX4" fmla="*/ 1440311 w 1440311"/>
                <a:gd name="connsiteY4" fmla="*/ 900854 h 900854"/>
                <a:gd name="connsiteX0" fmla="*/ 71545 w 1216238"/>
                <a:gd name="connsiteY0" fmla="*/ 0 h 900854"/>
                <a:gd name="connsiteX1" fmla="*/ 193465 w 1216238"/>
                <a:gd name="connsiteY1" fmla="*/ 337523 h 900854"/>
                <a:gd name="connsiteX2" fmla="*/ 3811 w 1216238"/>
                <a:gd name="connsiteY2" fmla="*/ 433495 h 900854"/>
                <a:gd name="connsiteX3" fmla="*/ 444078 w 1216238"/>
                <a:gd name="connsiteY3" fmla="*/ 758615 h 900854"/>
                <a:gd name="connsiteX4" fmla="*/ 1216238 w 1216238"/>
                <a:gd name="connsiteY4" fmla="*/ 900854 h 900854"/>
                <a:gd name="connsiteX0" fmla="*/ 0 w 1144693"/>
                <a:gd name="connsiteY0" fmla="*/ 0 h 900854"/>
                <a:gd name="connsiteX1" fmla="*/ 121920 w 1144693"/>
                <a:gd name="connsiteY1" fmla="*/ 337523 h 900854"/>
                <a:gd name="connsiteX2" fmla="*/ 237066 w 1144693"/>
                <a:gd name="connsiteY2" fmla="*/ 555415 h 900854"/>
                <a:gd name="connsiteX3" fmla="*/ 372533 w 1144693"/>
                <a:gd name="connsiteY3" fmla="*/ 758615 h 900854"/>
                <a:gd name="connsiteX4" fmla="*/ 1144693 w 1144693"/>
                <a:gd name="connsiteY4" fmla="*/ 900854 h 900854"/>
                <a:gd name="connsiteX0" fmla="*/ 0 w 1144693"/>
                <a:gd name="connsiteY0" fmla="*/ 0 h 900854"/>
                <a:gd name="connsiteX1" fmla="*/ 121920 w 1144693"/>
                <a:gd name="connsiteY1" fmla="*/ 337523 h 900854"/>
                <a:gd name="connsiteX2" fmla="*/ 237066 w 1144693"/>
                <a:gd name="connsiteY2" fmla="*/ 555415 h 900854"/>
                <a:gd name="connsiteX3" fmla="*/ 609599 w 1144693"/>
                <a:gd name="connsiteY3" fmla="*/ 826349 h 900854"/>
                <a:gd name="connsiteX4" fmla="*/ 1144693 w 1144693"/>
                <a:gd name="connsiteY4" fmla="*/ 900854 h 900854"/>
                <a:gd name="connsiteX0" fmla="*/ 0 w 1144693"/>
                <a:gd name="connsiteY0" fmla="*/ 0 h 900854"/>
                <a:gd name="connsiteX1" fmla="*/ 121920 w 1144693"/>
                <a:gd name="connsiteY1" fmla="*/ 337523 h 900854"/>
                <a:gd name="connsiteX2" fmla="*/ 237066 w 1144693"/>
                <a:gd name="connsiteY2" fmla="*/ 555415 h 900854"/>
                <a:gd name="connsiteX3" fmla="*/ 717972 w 1144693"/>
                <a:gd name="connsiteY3" fmla="*/ 860216 h 900854"/>
                <a:gd name="connsiteX4" fmla="*/ 1144693 w 1144693"/>
                <a:gd name="connsiteY4" fmla="*/ 900854 h 900854"/>
                <a:gd name="connsiteX0" fmla="*/ 0 w 1159585"/>
                <a:gd name="connsiteY0" fmla="*/ 0 h 894897"/>
                <a:gd name="connsiteX1" fmla="*/ 136812 w 1159585"/>
                <a:gd name="connsiteY1" fmla="*/ 331566 h 894897"/>
                <a:gd name="connsiteX2" fmla="*/ 251958 w 1159585"/>
                <a:gd name="connsiteY2" fmla="*/ 549458 h 894897"/>
                <a:gd name="connsiteX3" fmla="*/ 732864 w 1159585"/>
                <a:gd name="connsiteY3" fmla="*/ 854259 h 894897"/>
                <a:gd name="connsiteX4" fmla="*/ 1159585 w 1159585"/>
                <a:gd name="connsiteY4" fmla="*/ 894897 h 894897"/>
                <a:gd name="connsiteX0" fmla="*/ 0 w 1159585"/>
                <a:gd name="connsiteY0" fmla="*/ 0 h 894897"/>
                <a:gd name="connsiteX1" fmla="*/ 136812 w 1159585"/>
                <a:gd name="connsiteY1" fmla="*/ 331566 h 894897"/>
                <a:gd name="connsiteX2" fmla="*/ 251958 w 1159585"/>
                <a:gd name="connsiteY2" fmla="*/ 549458 h 894897"/>
                <a:gd name="connsiteX3" fmla="*/ 732864 w 1159585"/>
                <a:gd name="connsiteY3" fmla="*/ 854259 h 894897"/>
                <a:gd name="connsiteX4" fmla="*/ 1159585 w 1159585"/>
                <a:gd name="connsiteY4" fmla="*/ 894897 h 894897"/>
                <a:gd name="connsiteX0" fmla="*/ 0 w 1159585"/>
                <a:gd name="connsiteY0" fmla="*/ 0 h 894897"/>
                <a:gd name="connsiteX1" fmla="*/ 136812 w 1159585"/>
                <a:gd name="connsiteY1" fmla="*/ 331566 h 894897"/>
                <a:gd name="connsiteX2" fmla="*/ 251958 w 1159585"/>
                <a:gd name="connsiteY2" fmla="*/ 549458 h 894897"/>
                <a:gd name="connsiteX3" fmla="*/ 732864 w 1159585"/>
                <a:gd name="connsiteY3" fmla="*/ 854259 h 894897"/>
                <a:gd name="connsiteX4" fmla="*/ 1159585 w 1159585"/>
                <a:gd name="connsiteY4" fmla="*/ 894897 h 894897"/>
                <a:gd name="connsiteX0" fmla="*/ 0 w 1159585"/>
                <a:gd name="connsiteY0" fmla="*/ 0 h 894897"/>
                <a:gd name="connsiteX1" fmla="*/ 136812 w 1159585"/>
                <a:gd name="connsiteY1" fmla="*/ 331566 h 894897"/>
                <a:gd name="connsiteX2" fmla="*/ 251958 w 1159585"/>
                <a:gd name="connsiteY2" fmla="*/ 549458 h 894897"/>
                <a:gd name="connsiteX3" fmla="*/ 732864 w 1159585"/>
                <a:gd name="connsiteY3" fmla="*/ 854259 h 894897"/>
                <a:gd name="connsiteX4" fmla="*/ 1159585 w 1159585"/>
                <a:gd name="connsiteY4" fmla="*/ 894897 h 894897"/>
                <a:gd name="connsiteX0" fmla="*/ 0 w 1159585"/>
                <a:gd name="connsiteY0" fmla="*/ 0 h 894897"/>
                <a:gd name="connsiteX1" fmla="*/ 136812 w 1159585"/>
                <a:gd name="connsiteY1" fmla="*/ 331566 h 894897"/>
                <a:gd name="connsiteX2" fmla="*/ 296636 w 1159585"/>
                <a:gd name="connsiteY2" fmla="*/ 576264 h 894897"/>
                <a:gd name="connsiteX3" fmla="*/ 732864 w 1159585"/>
                <a:gd name="connsiteY3" fmla="*/ 854259 h 894897"/>
                <a:gd name="connsiteX4" fmla="*/ 1159585 w 1159585"/>
                <a:gd name="connsiteY4" fmla="*/ 894897 h 894897"/>
                <a:gd name="connsiteX0" fmla="*/ 0 w 1159585"/>
                <a:gd name="connsiteY0" fmla="*/ 0 h 894897"/>
                <a:gd name="connsiteX1" fmla="*/ 136812 w 1159585"/>
                <a:gd name="connsiteY1" fmla="*/ 331566 h 894897"/>
                <a:gd name="connsiteX2" fmla="*/ 433647 w 1159585"/>
                <a:gd name="connsiteY2" fmla="*/ 692426 h 894897"/>
                <a:gd name="connsiteX3" fmla="*/ 732864 w 1159585"/>
                <a:gd name="connsiteY3" fmla="*/ 854259 h 894897"/>
                <a:gd name="connsiteX4" fmla="*/ 1159585 w 1159585"/>
                <a:gd name="connsiteY4" fmla="*/ 894897 h 894897"/>
                <a:gd name="connsiteX0" fmla="*/ 0 w 1159585"/>
                <a:gd name="connsiteY0" fmla="*/ 0 h 895349"/>
                <a:gd name="connsiteX1" fmla="*/ 136812 w 1159585"/>
                <a:gd name="connsiteY1" fmla="*/ 331566 h 895349"/>
                <a:gd name="connsiteX2" fmla="*/ 433647 w 1159585"/>
                <a:gd name="connsiteY2" fmla="*/ 692426 h 895349"/>
                <a:gd name="connsiteX3" fmla="*/ 732864 w 1159585"/>
                <a:gd name="connsiteY3" fmla="*/ 854259 h 895349"/>
                <a:gd name="connsiteX4" fmla="*/ 1159585 w 1159585"/>
                <a:gd name="connsiteY4" fmla="*/ 894897 h 895349"/>
                <a:gd name="connsiteX0" fmla="*/ 0 w 1159585"/>
                <a:gd name="connsiteY0" fmla="*/ 0 h 904522"/>
                <a:gd name="connsiteX1" fmla="*/ 136812 w 1159585"/>
                <a:gd name="connsiteY1" fmla="*/ 331566 h 904522"/>
                <a:gd name="connsiteX2" fmla="*/ 433647 w 1159585"/>
                <a:gd name="connsiteY2" fmla="*/ 692426 h 904522"/>
                <a:gd name="connsiteX3" fmla="*/ 732864 w 1159585"/>
                <a:gd name="connsiteY3" fmla="*/ 854259 h 904522"/>
                <a:gd name="connsiteX4" fmla="*/ 1159585 w 1159585"/>
                <a:gd name="connsiteY4" fmla="*/ 894897 h 904522"/>
                <a:gd name="connsiteX0" fmla="*/ 0 w 1159585"/>
                <a:gd name="connsiteY0" fmla="*/ 0 h 894519"/>
                <a:gd name="connsiteX1" fmla="*/ 136812 w 1159585"/>
                <a:gd name="connsiteY1" fmla="*/ 331566 h 894519"/>
                <a:gd name="connsiteX2" fmla="*/ 433647 w 1159585"/>
                <a:gd name="connsiteY2" fmla="*/ 692426 h 894519"/>
                <a:gd name="connsiteX3" fmla="*/ 732864 w 1159585"/>
                <a:gd name="connsiteY3" fmla="*/ 854259 h 894519"/>
                <a:gd name="connsiteX4" fmla="*/ 1159585 w 1159585"/>
                <a:gd name="connsiteY4" fmla="*/ 882983 h 894519"/>
                <a:gd name="connsiteX0" fmla="*/ 0 w 1819985"/>
                <a:gd name="connsiteY0" fmla="*/ 0 h 858823"/>
                <a:gd name="connsiteX1" fmla="*/ 136812 w 1819985"/>
                <a:gd name="connsiteY1" fmla="*/ 331566 h 858823"/>
                <a:gd name="connsiteX2" fmla="*/ 433647 w 1819985"/>
                <a:gd name="connsiteY2" fmla="*/ 692426 h 858823"/>
                <a:gd name="connsiteX3" fmla="*/ 732864 w 1819985"/>
                <a:gd name="connsiteY3" fmla="*/ 854259 h 858823"/>
                <a:gd name="connsiteX4" fmla="*/ 1819985 w 1819985"/>
                <a:gd name="connsiteY4" fmla="*/ 527383 h 858823"/>
                <a:gd name="connsiteX0" fmla="*/ 0 w 1810460"/>
                <a:gd name="connsiteY0" fmla="*/ 0 h 859916"/>
                <a:gd name="connsiteX1" fmla="*/ 136812 w 1810460"/>
                <a:gd name="connsiteY1" fmla="*/ 331566 h 859916"/>
                <a:gd name="connsiteX2" fmla="*/ 433647 w 1810460"/>
                <a:gd name="connsiteY2" fmla="*/ 692426 h 859916"/>
                <a:gd name="connsiteX3" fmla="*/ 732864 w 1810460"/>
                <a:gd name="connsiteY3" fmla="*/ 854259 h 859916"/>
                <a:gd name="connsiteX4" fmla="*/ 1810460 w 1810460"/>
                <a:gd name="connsiteY4" fmla="*/ 503571 h 859916"/>
                <a:gd name="connsiteX0" fmla="*/ 0 w 1810460"/>
                <a:gd name="connsiteY0" fmla="*/ 0 h 859916"/>
                <a:gd name="connsiteX1" fmla="*/ 136812 w 1810460"/>
                <a:gd name="connsiteY1" fmla="*/ 331566 h 859916"/>
                <a:gd name="connsiteX2" fmla="*/ 433647 w 1810460"/>
                <a:gd name="connsiteY2" fmla="*/ 692426 h 859916"/>
                <a:gd name="connsiteX3" fmla="*/ 732864 w 1810460"/>
                <a:gd name="connsiteY3" fmla="*/ 854259 h 859916"/>
                <a:gd name="connsiteX4" fmla="*/ 1810460 w 1810460"/>
                <a:gd name="connsiteY4" fmla="*/ 503571 h 859916"/>
                <a:gd name="connsiteX0" fmla="*/ 0 w 1810460"/>
                <a:gd name="connsiteY0" fmla="*/ 0 h 858586"/>
                <a:gd name="connsiteX1" fmla="*/ 293974 w 1810460"/>
                <a:gd name="connsiteY1" fmla="*/ 588741 h 858586"/>
                <a:gd name="connsiteX2" fmla="*/ 433647 w 1810460"/>
                <a:gd name="connsiteY2" fmla="*/ 692426 h 858586"/>
                <a:gd name="connsiteX3" fmla="*/ 732864 w 1810460"/>
                <a:gd name="connsiteY3" fmla="*/ 854259 h 858586"/>
                <a:gd name="connsiteX4" fmla="*/ 1810460 w 1810460"/>
                <a:gd name="connsiteY4" fmla="*/ 503571 h 858586"/>
                <a:gd name="connsiteX0" fmla="*/ 0 w 1810460"/>
                <a:gd name="connsiteY0" fmla="*/ 0 h 842296"/>
                <a:gd name="connsiteX1" fmla="*/ 293974 w 1810460"/>
                <a:gd name="connsiteY1" fmla="*/ 588741 h 842296"/>
                <a:gd name="connsiteX2" fmla="*/ 433647 w 1810460"/>
                <a:gd name="connsiteY2" fmla="*/ 692426 h 842296"/>
                <a:gd name="connsiteX3" fmla="*/ 1266264 w 1810460"/>
                <a:gd name="connsiteY3" fmla="*/ 837590 h 842296"/>
                <a:gd name="connsiteX4" fmla="*/ 1810460 w 1810460"/>
                <a:gd name="connsiteY4" fmla="*/ 503571 h 842296"/>
                <a:gd name="connsiteX0" fmla="*/ 0 w 1810460"/>
                <a:gd name="connsiteY0" fmla="*/ 0 h 891497"/>
                <a:gd name="connsiteX1" fmla="*/ 293974 w 1810460"/>
                <a:gd name="connsiteY1" fmla="*/ 588741 h 891497"/>
                <a:gd name="connsiteX2" fmla="*/ 728922 w 1810460"/>
                <a:gd name="connsiteY2" fmla="*/ 866257 h 891497"/>
                <a:gd name="connsiteX3" fmla="*/ 1266264 w 1810460"/>
                <a:gd name="connsiteY3" fmla="*/ 837590 h 891497"/>
                <a:gd name="connsiteX4" fmla="*/ 1810460 w 1810460"/>
                <a:gd name="connsiteY4" fmla="*/ 503571 h 891497"/>
                <a:gd name="connsiteX0" fmla="*/ 0 w 1810460"/>
                <a:gd name="connsiteY0" fmla="*/ 0 h 898888"/>
                <a:gd name="connsiteX1" fmla="*/ 246349 w 1810460"/>
                <a:gd name="connsiteY1" fmla="*/ 486347 h 898888"/>
                <a:gd name="connsiteX2" fmla="*/ 728922 w 1810460"/>
                <a:gd name="connsiteY2" fmla="*/ 866257 h 898888"/>
                <a:gd name="connsiteX3" fmla="*/ 1266264 w 1810460"/>
                <a:gd name="connsiteY3" fmla="*/ 837590 h 898888"/>
                <a:gd name="connsiteX4" fmla="*/ 1810460 w 1810460"/>
                <a:gd name="connsiteY4" fmla="*/ 503571 h 898888"/>
                <a:gd name="connsiteX0" fmla="*/ 0 w 1810460"/>
                <a:gd name="connsiteY0" fmla="*/ 0 h 898888"/>
                <a:gd name="connsiteX1" fmla="*/ 246349 w 1810460"/>
                <a:gd name="connsiteY1" fmla="*/ 486347 h 898888"/>
                <a:gd name="connsiteX2" fmla="*/ 728922 w 1810460"/>
                <a:gd name="connsiteY2" fmla="*/ 866257 h 898888"/>
                <a:gd name="connsiteX3" fmla="*/ 1266264 w 1810460"/>
                <a:gd name="connsiteY3" fmla="*/ 837590 h 898888"/>
                <a:gd name="connsiteX4" fmla="*/ 1810460 w 1810460"/>
                <a:gd name="connsiteY4" fmla="*/ 503571 h 898888"/>
                <a:gd name="connsiteX0" fmla="*/ 0 w 1810460"/>
                <a:gd name="connsiteY0" fmla="*/ 0 h 898888"/>
                <a:gd name="connsiteX1" fmla="*/ 246349 w 1810460"/>
                <a:gd name="connsiteY1" fmla="*/ 486347 h 898888"/>
                <a:gd name="connsiteX2" fmla="*/ 728922 w 1810460"/>
                <a:gd name="connsiteY2" fmla="*/ 866257 h 898888"/>
                <a:gd name="connsiteX3" fmla="*/ 1266264 w 1810460"/>
                <a:gd name="connsiteY3" fmla="*/ 837590 h 898888"/>
                <a:gd name="connsiteX4" fmla="*/ 1810460 w 1810460"/>
                <a:gd name="connsiteY4" fmla="*/ 503571 h 898888"/>
                <a:gd name="connsiteX0" fmla="*/ 0 w 1810460"/>
                <a:gd name="connsiteY0" fmla="*/ 0 h 899061"/>
                <a:gd name="connsiteX1" fmla="*/ 234443 w 1810460"/>
                <a:gd name="connsiteY1" fmla="*/ 483966 h 899061"/>
                <a:gd name="connsiteX2" fmla="*/ 728922 w 1810460"/>
                <a:gd name="connsiteY2" fmla="*/ 866257 h 899061"/>
                <a:gd name="connsiteX3" fmla="*/ 1266264 w 1810460"/>
                <a:gd name="connsiteY3" fmla="*/ 837590 h 899061"/>
                <a:gd name="connsiteX4" fmla="*/ 1810460 w 1810460"/>
                <a:gd name="connsiteY4" fmla="*/ 503571 h 899061"/>
                <a:gd name="connsiteX0" fmla="*/ 0 w 1810460"/>
                <a:gd name="connsiteY0" fmla="*/ 0 h 899061"/>
                <a:gd name="connsiteX1" fmla="*/ 234443 w 1810460"/>
                <a:gd name="connsiteY1" fmla="*/ 483966 h 899061"/>
                <a:gd name="connsiteX2" fmla="*/ 728922 w 1810460"/>
                <a:gd name="connsiteY2" fmla="*/ 866257 h 899061"/>
                <a:gd name="connsiteX3" fmla="*/ 1266264 w 1810460"/>
                <a:gd name="connsiteY3" fmla="*/ 837590 h 899061"/>
                <a:gd name="connsiteX4" fmla="*/ 1810460 w 1810460"/>
                <a:gd name="connsiteY4" fmla="*/ 503571 h 899061"/>
                <a:gd name="connsiteX0" fmla="*/ 0 w 1850941"/>
                <a:gd name="connsiteY0" fmla="*/ 0 h 1049080"/>
                <a:gd name="connsiteX1" fmla="*/ 274924 w 1850941"/>
                <a:gd name="connsiteY1" fmla="*/ 633985 h 1049080"/>
                <a:gd name="connsiteX2" fmla="*/ 769403 w 1850941"/>
                <a:gd name="connsiteY2" fmla="*/ 1016276 h 1049080"/>
                <a:gd name="connsiteX3" fmla="*/ 1306745 w 1850941"/>
                <a:gd name="connsiteY3" fmla="*/ 987609 h 1049080"/>
                <a:gd name="connsiteX4" fmla="*/ 1850941 w 1850941"/>
                <a:gd name="connsiteY4" fmla="*/ 653590 h 1049080"/>
                <a:gd name="connsiteX0" fmla="*/ 0 w 1681608"/>
                <a:gd name="connsiteY0" fmla="*/ 0 h 635907"/>
                <a:gd name="connsiteX1" fmla="*/ 105591 w 1681608"/>
                <a:gd name="connsiteY1" fmla="*/ 220812 h 635907"/>
                <a:gd name="connsiteX2" fmla="*/ 600070 w 1681608"/>
                <a:gd name="connsiteY2" fmla="*/ 603103 h 635907"/>
                <a:gd name="connsiteX3" fmla="*/ 1137412 w 1681608"/>
                <a:gd name="connsiteY3" fmla="*/ 574436 h 635907"/>
                <a:gd name="connsiteX4" fmla="*/ 1681608 w 1681608"/>
                <a:gd name="connsiteY4" fmla="*/ 240417 h 635907"/>
                <a:gd name="connsiteX0" fmla="*/ 0 w 1681608"/>
                <a:gd name="connsiteY0" fmla="*/ 0 h 624231"/>
                <a:gd name="connsiteX1" fmla="*/ 254605 w 1681608"/>
                <a:gd name="connsiteY1" fmla="*/ 383372 h 624231"/>
                <a:gd name="connsiteX2" fmla="*/ 600070 w 1681608"/>
                <a:gd name="connsiteY2" fmla="*/ 603103 h 624231"/>
                <a:gd name="connsiteX3" fmla="*/ 1137412 w 1681608"/>
                <a:gd name="connsiteY3" fmla="*/ 574436 h 624231"/>
                <a:gd name="connsiteX4" fmla="*/ 1681608 w 1681608"/>
                <a:gd name="connsiteY4" fmla="*/ 240417 h 624231"/>
                <a:gd name="connsiteX0" fmla="*/ 0 w 1681608"/>
                <a:gd name="connsiteY0" fmla="*/ 0 h 624231"/>
                <a:gd name="connsiteX1" fmla="*/ 254605 w 1681608"/>
                <a:gd name="connsiteY1" fmla="*/ 383372 h 624231"/>
                <a:gd name="connsiteX2" fmla="*/ 600070 w 1681608"/>
                <a:gd name="connsiteY2" fmla="*/ 603103 h 624231"/>
                <a:gd name="connsiteX3" fmla="*/ 1137412 w 1681608"/>
                <a:gd name="connsiteY3" fmla="*/ 574436 h 624231"/>
                <a:gd name="connsiteX4" fmla="*/ 1681608 w 1681608"/>
                <a:gd name="connsiteY4" fmla="*/ 240417 h 624231"/>
                <a:gd name="connsiteX0" fmla="*/ 0 w 1681608"/>
                <a:gd name="connsiteY0" fmla="*/ 0 h 624231"/>
                <a:gd name="connsiteX1" fmla="*/ 254605 w 1681608"/>
                <a:gd name="connsiteY1" fmla="*/ 383372 h 624231"/>
                <a:gd name="connsiteX2" fmla="*/ 600070 w 1681608"/>
                <a:gd name="connsiteY2" fmla="*/ 603103 h 624231"/>
                <a:gd name="connsiteX3" fmla="*/ 1137412 w 1681608"/>
                <a:gd name="connsiteY3" fmla="*/ 574436 h 624231"/>
                <a:gd name="connsiteX4" fmla="*/ 1681608 w 1681608"/>
                <a:gd name="connsiteY4" fmla="*/ 240417 h 624231"/>
                <a:gd name="connsiteX0" fmla="*/ 0 w 1681608"/>
                <a:gd name="connsiteY0" fmla="*/ 0 h 621381"/>
                <a:gd name="connsiteX1" fmla="*/ 295245 w 1681608"/>
                <a:gd name="connsiteY1" fmla="*/ 424012 h 621381"/>
                <a:gd name="connsiteX2" fmla="*/ 600070 w 1681608"/>
                <a:gd name="connsiteY2" fmla="*/ 603103 h 621381"/>
                <a:gd name="connsiteX3" fmla="*/ 1137412 w 1681608"/>
                <a:gd name="connsiteY3" fmla="*/ 574436 h 621381"/>
                <a:gd name="connsiteX4" fmla="*/ 1681608 w 1681608"/>
                <a:gd name="connsiteY4" fmla="*/ 240417 h 621381"/>
                <a:gd name="connsiteX0" fmla="*/ 0 w 1600328"/>
                <a:gd name="connsiteY0" fmla="*/ 0 h 465595"/>
                <a:gd name="connsiteX1" fmla="*/ 213965 w 1600328"/>
                <a:gd name="connsiteY1" fmla="*/ 268226 h 465595"/>
                <a:gd name="connsiteX2" fmla="*/ 518790 w 1600328"/>
                <a:gd name="connsiteY2" fmla="*/ 447317 h 465595"/>
                <a:gd name="connsiteX3" fmla="*/ 1056132 w 1600328"/>
                <a:gd name="connsiteY3" fmla="*/ 418650 h 465595"/>
                <a:gd name="connsiteX4" fmla="*/ 1600328 w 1600328"/>
                <a:gd name="connsiteY4" fmla="*/ 84631 h 465595"/>
                <a:gd name="connsiteX0" fmla="*/ 0 w 1600328"/>
                <a:gd name="connsiteY0" fmla="*/ 0 h 465595"/>
                <a:gd name="connsiteX1" fmla="*/ 213965 w 1600328"/>
                <a:gd name="connsiteY1" fmla="*/ 268226 h 465595"/>
                <a:gd name="connsiteX2" fmla="*/ 628995 w 1600328"/>
                <a:gd name="connsiteY2" fmla="*/ 447317 h 465595"/>
                <a:gd name="connsiteX3" fmla="*/ 1056132 w 1600328"/>
                <a:gd name="connsiteY3" fmla="*/ 418650 h 465595"/>
                <a:gd name="connsiteX4" fmla="*/ 1600328 w 1600328"/>
                <a:gd name="connsiteY4" fmla="*/ 84631 h 465595"/>
                <a:gd name="connsiteX0" fmla="*/ 0 w 1600328"/>
                <a:gd name="connsiteY0" fmla="*/ 0 h 475503"/>
                <a:gd name="connsiteX1" fmla="*/ 213965 w 1600328"/>
                <a:gd name="connsiteY1" fmla="*/ 268226 h 475503"/>
                <a:gd name="connsiteX2" fmla="*/ 637931 w 1600328"/>
                <a:gd name="connsiteY2" fmla="*/ 462209 h 475503"/>
                <a:gd name="connsiteX3" fmla="*/ 1056132 w 1600328"/>
                <a:gd name="connsiteY3" fmla="*/ 418650 h 475503"/>
                <a:gd name="connsiteX4" fmla="*/ 1600328 w 1600328"/>
                <a:gd name="connsiteY4" fmla="*/ 84631 h 475503"/>
                <a:gd name="connsiteX0" fmla="*/ 0 w 1600328"/>
                <a:gd name="connsiteY0" fmla="*/ 0 h 467569"/>
                <a:gd name="connsiteX1" fmla="*/ 213965 w 1600328"/>
                <a:gd name="connsiteY1" fmla="*/ 268226 h 467569"/>
                <a:gd name="connsiteX2" fmla="*/ 637931 w 1600328"/>
                <a:gd name="connsiteY2" fmla="*/ 462209 h 467569"/>
                <a:gd name="connsiteX3" fmla="*/ 1056132 w 1600328"/>
                <a:gd name="connsiteY3" fmla="*/ 418650 h 467569"/>
                <a:gd name="connsiteX4" fmla="*/ 1600328 w 1600328"/>
                <a:gd name="connsiteY4" fmla="*/ 84631 h 467569"/>
                <a:gd name="connsiteX0" fmla="*/ 0 w 1600328"/>
                <a:gd name="connsiteY0" fmla="*/ 0 h 472857"/>
                <a:gd name="connsiteX1" fmla="*/ 213965 w 1600328"/>
                <a:gd name="connsiteY1" fmla="*/ 268226 h 472857"/>
                <a:gd name="connsiteX2" fmla="*/ 637931 w 1600328"/>
                <a:gd name="connsiteY2" fmla="*/ 462209 h 472857"/>
                <a:gd name="connsiteX3" fmla="*/ 1056132 w 1600328"/>
                <a:gd name="connsiteY3" fmla="*/ 418650 h 472857"/>
                <a:gd name="connsiteX4" fmla="*/ 1600328 w 1600328"/>
                <a:gd name="connsiteY4" fmla="*/ 84631 h 472857"/>
                <a:gd name="connsiteX0" fmla="*/ 0 w 1600328"/>
                <a:gd name="connsiteY0" fmla="*/ 0 h 471094"/>
                <a:gd name="connsiteX1" fmla="*/ 255664 w 1600328"/>
                <a:gd name="connsiteY1" fmla="*/ 327796 h 471094"/>
                <a:gd name="connsiteX2" fmla="*/ 637931 w 1600328"/>
                <a:gd name="connsiteY2" fmla="*/ 462209 h 471094"/>
                <a:gd name="connsiteX3" fmla="*/ 1056132 w 1600328"/>
                <a:gd name="connsiteY3" fmla="*/ 418650 h 471094"/>
                <a:gd name="connsiteX4" fmla="*/ 1600328 w 1600328"/>
                <a:gd name="connsiteY4" fmla="*/ 84631 h 471094"/>
                <a:gd name="connsiteX0" fmla="*/ 0 w 1600328"/>
                <a:gd name="connsiteY0" fmla="*/ 0 h 471094"/>
                <a:gd name="connsiteX1" fmla="*/ 255664 w 1600328"/>
                <a:gd name="connsiteY1" fmla="*/ 327796 h 471094"/>
                <a:gd name="connsiteX2" fmla="*/ 637931 w 1600328"/>
                <a:gd name="connsiteY2" fmla="*/ 462209 h 471094"/>
                <a:gd name="connsiteX3" fmla="*/ 1056132 w 1600328"/>
                <a:gd name="connsiteY3" fmla="*/ 418650 h 471094"/>
                <a:gd name="connsiteX4" fmla="*/ 1600328 w 1600328"/>
                <a:gd name="connsiteY4" fmla="*/ 84631 h 471094"/>
                <a:gd name="connsiteX0" fmla="*/ 0 w 1600328"/>
                <a:gd name="connsiteY0" fmla="*/ 0 h 471094"/>
                <a:gd name="connsiteX1" fmla="*/ 255664 w 1600328"/>
                <a:gd name="connsiteY1" fmla="*/ 327796 h 471094"/>
                <a:gd name="connsiteX2" fmla="*/ 637931 w 1600328"/>
                <a:gd name="connsiteY2" fmla="*/ 462209 h 471094"/>
                <a:gd name="connsiteX3" fmla="*/ 1056132 w 1600328"/>
                <a:gd name="connsiteY3" fmla="*/ 418650 h 471094"/>
                <a:gd name="connsiteX4" fmla="*/ 1600328 w 1600328"/>
                <a:gd name="connsiteY4" fmla="*/ 84631 h 471094"/>
                <a:gd name="connsiteX0" fmla="*/ 0 w 1570543"/>
                <a:gd name="connsiteY0" fmla="*/ 0 h 387696"/>
                <a:gd name="connsiteX1" fmla="*/ 225879 w 1570543"/>
                <a:gd name="connsiteY1" fmla="*/ 244398 h 387696"/>
                <a:gd name="connsiteX2" fmla="*/ 608146 w 1570543"/>
                <a:gd name="connsiteY2" fmla="*/ 378811 h 387696"/>
                <a:gd name="connsiteX3" fmla="*/ 1026347 w 1570543"/>
                <a:gd name="connsiteY3" fmla="*/ 335252 h 387696"/>
                <a:gd name="connsiteX4" fmla="*/ 1570543 w 1570543"/>
                <a:gd name="connsiteY4" fmla="*/ 1233 h 387696"/>
                <a:gd name="connsiteX0" fmla="*/ 0 w 1570543"/>
                <a:gd name="connsiteY0" fmla="*/ 0 h 387696"/>
                <a:gd name="connsiteX1" fmla="*/ 225879 w 1570543"/>
                <a:gd name="connsiteY1" fmla="*/ 244398 h 387696"/>
                <a:gd name="connsiteX2" fmla="*/ 608146 w 1570543"/>
                <a:gd name="connsiteY2" fmla="*/ 378811 h 387696"/>
                <a:gd name="connsiteX3" fmla="*/ 1026347 w 1570543"/>
                <a:gd name="connsiteY3" fmla="*/ 335252 h 387696"/>
                <a:gd name="connsiteX4" fmla="*/ 1570543 w 1570543"/>
                <a:gd name="connsiteY4" fmla="*/ 1233 h 387696"/>
                <a:gd name="connsiteX0" fmla="*/ 0 w 1499059"/>
                <a:gd name="connsiteY0" fmla="*/ 82165 h 386463"/>
                <a:gd name="connsiteX1" fmla="*/ 154395 w 1499059"/>
                <a:gd name="connsiteY1" fmla="*/ 243165 h 386463"/>
                <a:gd name="connsiteX2" fmla="*/ 536662 w 1499059"/>
                <a:gd name="connsiteY2" fmla="*/ 377578 h 386463"/>
                <a:gd name="connsiteX3" fmla="*/ 954863 w 1499059"/>
                <a:gd name="connsiteY3" fmla="*/ 334019 h 386463"/>
                <a:gd name="connsiteX4" fmla="*/ 1499059 w 1499059"/>
                <a:gd name="connsiteY4" fmla="*/ 0 h 386463"/>
                <a:gd name="connsiteX0" fmla="*/ 0 w 1507995"/>
                <a:gd name="connsiteY0" fmla="*/ 94079 h 386463"/>
                <a:gd name="connsiteX1" fmla="*/ 163331 w 1507995"/>
                <a:gd name="connsiteY1" fmla="*/ 243165 h 386463"/>
                <a:gd name="connsiteX2" fmla="*/ 545598 w 1507995"/>
                <a:gd name="connsiteY2" fmla="*/ 377578 h 386463"/>
                <a:gd name="connsiteX3" fmla="*/ 963799 w 1507995"/>
                <a:gd name="connsiteY3" fmla="*/ 334019 h 386463"/>
                <a:gd name="connsiteX4" fmla="*/ 1507995 w 1507995"/>
                <a:gd name="connsiteY4" fmla="*/ 0 h 386463"/>
                <a:gd name="connsiteX0" fmla="*/ 0 w 1507995"/>
                <a:gd name="connsiteY0" fmla="*/ 94079 h 386463"/>
                <a:gd name="connsiteX1" fmla="*/ 163331 w 1507995"/>
                <a:gd name="connsiteY1" fmla="*/ 243165 h 386463"/>
                <a:gd name="connsiteX2" fmla="*/ 545598 w 1507995"/>
                <a:gd name="connsiteY2" fmla="*/ 377578 h 386463"/>
                <a:gd name="connsiteX3" fmla="*/ 963799 w 1507995"/>
                <a:gd name="connsiteY3" fmla="*/ 334019 h 386463"/>
                <a:gd name="connsiteX4" fmla="*/ 1507995 w 1507995"/>
                <a:gd name="connsiteY4" fmla="*/ 0 h 38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995" h="386463">
                  <a:moveTo>
                    <a:pt x="0" y="94079"/>
                  </a:moveTo>
                  <a:cubicBezTo>
                    <a:pt x="81906" y="189460"/>
                    <a:pt x="107420" y="196620"/>
                    <a:pt x="163331" y="243165"/>
                  </a:cubicBezTo>
                  <a:cubicBezTo>
                    <a:pt x="225968" y="297210"/>
                    <a:pt x="412187" y="362436"/>
                    <a:pt x="545598" y="377578"/>
                  </a:cubicBezTo>
                  <a:cubicBezTo>
                    <a:pt x="679009" y="392720"/>
                    <a:pt x="783543" y="394467"/>
                    <a:pt x="963799" y="334019"/>
                  </a:cubicBezTo>
                  <a:cubicBezTo>
                    <a:pt x="1144055" y="273571"/>
                    <a:pt x="1376663" y="86146"/>
                    <a:pt x="1507995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716016" y="3609254"/>
            <a:ext cx="432048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300" b="1" dirty="0" smtClean="0"/>
              <a:t>New Challenge</a:t>
            </a:r>
            <a:r>
              <a:rPr lang="en-GB" sz="1300" dirty="0" smtClean="0"/>
              <a:t>: </a:t>
            </a:r>
            <a:r>
              <a:rPr lang="en-GB" sz="1300" dirty="0" smtClean="0"/>
              <a:t>Upgrade of 36 Power Converters Control Electronics in Transfer Lines between SPS and LHC.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400" dirty="0" smtClean="0"/>
              <a:t>Estimated Budget: </a:t>
            </a:r>
            <a:r>
              <a:rPr lang="en-GB" sz="1400" b="1" dirty="0" smtClean="0"/>
              <a:t>420k CHF </a:t>
            </a:r>
            <a:r>
              <a:rPr lang="en-GB" sz="1400" dirty="0" smtClean="0"/>
              <a:t>in 2019. </a:t>
            </a:r>
            <a:endParaRPr lang="en-GB" sz="1200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8" t="10000" r="10313" b="12638"/>
          <a:stretch/>
        </p:blipFill>
        <p:spPr>
          <a:xfrm>
            <a:off x="4561503" y="1367759"/>
            <a:ext cx="2242745" cy="182548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302" y="4711423"/>
            <a:ext cx="1920000" cy="144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81818" y1="26182" x2="81818" y2="26182"/>
                        <a14:foregroundMark x1="80682" y1="25152" x2="85545" y2="26788"/>
                        <a14:foregroundMark x1="80273" y1="41636" x2="79909" y2="75939"/>
                        <a14:foregroundMark x1="79136" y1="76061" x2="76000" y2="69939"/>
                        <a14:foregroundMark x1="13318" y1="30727" x2="77045" y2="32000"/>
                        <a14:backgroundMark x1="79909" y1="76848" x2="80773" y2="56485"/>
                        <a14:backgroundMark x1="80773" y1="56485" x2="83136" y2="59455"/>
                        <a14:backgroundMark x1="13318" y1="30485" x2="76455" y2="31636"/>
                      </a14:backgroundRemoval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24" t="23873" r="8858" b="22921"/>
          <a:stretch/>
        </p:blipFill>
        <p:spPr>
          <a:xfrm rot="10800000">
            <a:off x="1259632" y="4717055"/>
            <a:ext cx="1309184" cy="64008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9409" r="90000">
                        <a14:foregroundMark x1="12682" y1="33152" x2="72955" y2="33273"/>
                        <a14:foregroundMark x1="72955" y1="33273" x2="78182" y2="26424"/>
                        <a14:foregroundMark x1="78182" y1="26424" x2="86864" y2="33515"/>
                        <a14:foregroundMark x1="76591" y1="75818" x2="72682" y2="68303"/>
                        <a14:foregroundMark x1="72273" y1="69455" x2="13909" y2="71636"/>
                        <a14:foregroundMark x1="12955" y1="71515" x2="9409" y2="69455"/>
                        <a14:foregroundMark x1="9636" y1="35455" x2="11409" y2="35030"/>
                        <a14:backgroundMark x1="12682" y1="32788" x2="72591" y2="32606"/>
                        <a14:backgroundMark x1="77636" y1="36545" x2="77409" y2="74303"/>
                        <a14:backgroundMark x1="71545" y1="69818" x2="12000" y2="71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67" t="25651" r="12666" b="23302"/>
          <a:stretch/>
        </p:blipFill>
        <p:spPr>
          <a:xfrm rot="10800000">
            <a:off x="1256630" y="5410489"/>
            <a:ext cx="1315188" cy="640080"/>
          </a:xfrm>
          <a:prstGeom prst="rect">
            <a:avLst/>
          </a:prstGeom>
        </p:spPr>
      </p:pic>
      <p:pic>
        <p:nvPicPr>
          <p:cNvPr id="53" name="Picture 3" descr="image006"/>
          <p:cNvPicPr>
            <a:picLocks noChangeAspect="1" noChangeArrowheads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2"/>
          <a:stretch/>
        </p:blipFill>
        <p:spPr bwMode="auto">
          <a:xfrm>
            <a:off x="113431" y="4731035"/>
            <a:ext cx="110515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35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276</Words>
  <Application>Microsoft Office PowerPoint</Application>
  <PresentationFormat>On-screen Show (4:3)</PresentationFormat>
  <Paragraphs>40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Courier New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keywords>FTEC 2016</cp:keywords>
  <cp:lastModifiedBy>Jose Maria Fernandez-Garcia</cp:lastModifiedBy>
  <cp:revision>81</cp:revision>
  <cp:lastPrinted>2017-03-02T18:07:47Z</cp:lastPrinted>
  <dcterms:created xsi:type="dcterms:W3CDTF">2017-02-14T12:01:31Z</dcterms:created>
  <dcterms:modified xsi:type="dcterms:W3CDTF">2018-02-13T10:56:43Z</dcterms:modified>
</cp:coreProperties>
</file>