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144000" cy="6858000" type="screen4x3"/>
  <p:notesSz cx="7102475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8" autoAdjust="0"/>
    <p:restoredTop sz="95854" autoAdjust="0"/>
  </p:normalViewPr>
  <p:slideViewPr>
    <p:cSldViewPr>
      <p:cViewPr varScale="1">
        <p:scale>
          <a:sx n="85" d="100"/>
          <a:sy n="85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3508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pPr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8" tIns="47389" rIns="94778" bIns="473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8"/>
            <a:ext cx="5681980" cy="4029879"/>
          </a:xfrm>
          <a:prstGeom prst="rect">
            <a:avLst/>
          </a:prstGeom>
        </p:spPr>
        <p:txBody>
          <a:bodyPr vert="horz" lIns="94778" tIns="47389" rIns="94778" bIns="473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7739" cy="513507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6"/>
            <a:ext cx="3077739" cy="513507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909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pPr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jpe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.jpeg"/><Relationship Id="rId7" Type="http://schemas.openxmlformats.org/officeDocument/2006/relationships/image" Target="../media/image21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2.jpe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587240" y="1249673"/>
            <a:ext cx="4440335" cy="4817019"/>
          </a:xfrm>
          <a:prstGeom prst="roundRect">
            <a:avLst>
              <a:gd name="adj" fmla="val 53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t" anchorCtr="0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Proyectos desarrollados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33385" y="3664902"/>
            <a:ext cx="4315780" cy="1015311"/>
          </a:xfrm>
          <a:prstGeom prst="roundRect">
            <a:avLst>
              <a:gd name="adj" fmla="val 21453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t" anchorCtr="0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Herramientas utilizadas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9834" y="1642606"/>
            <a:ext cx="1419634" cy="20073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10800" rIns="18000" bIns="108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s-ES"/>
            </a:defPPr>
            <a:lvl1pPr>
              <a:defRPr sz="16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Variador </a:t>
            </a:r>
            <a:r>
              <a:rPr lang="es-E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fase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33385" y="1250175"/>
            <a:ext cx="4315780" cy="2353212"/>
          </a:xfrm>
          <a:prstGeom prst="roundRect">
            <a:avLst>
              <a:gd name="adj" fmla="val 1019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t" anchorCtr="0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Tareas realizadas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C:\temp\Rar$DIa0.801\LogoBadge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0" y="6181355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63" y="6181419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9961" y="133478"/>
            <a:ext cx="8408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DE COMPONENTES MECÁNICOS DESTINADOS A SER UTILIZADOS EN ENTORNOS DE RADIOFRECUENCIA DE ALTA POTENCIA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99514" y="708863"/>
            <a:ext cx="3389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Miren Rojo López (mirenrojolopez@gmail.com)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38289" y="955347"/>
            <a:ext cx="7364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Sección 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BE-RF-PM (</a:t>
            </a:r>
            <a:r>
              <a:rPr lang="fr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Radiofrequency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-Power </a:t>
            </a:r>
            <a:r>
              <a:rPr lang="fr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amplifiers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couplers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Modules production), CERN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33169" y="1642606"/>
            <a:ext cx="2660647" cy="20078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10800" rIns="18000" bIns="108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s-ES"/>
            </a:def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E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de refrigeración por aire para los amplificadores </a:t>
            </a:r>
            <a:r>
              <a:rPr lang="es-ES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TTi</a:t>
            </a:r>
            <a:endParaRPr lang="es-ES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79850" y="3705339"/>
            <a:ext cx="2009618" cy="21443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10800" rIns="18000" bIns="108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s-ES"/>
            </a:defPPr>
            <a:lvl1pPr>
              <a:defRPr sz="16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ES" sz="14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Combinador</a:t>
            </a:r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vectorial de radiofrecuencia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7360" y="1746915"/>
            <a:ext cx="425320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 mecánico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Cálculos termodinámicos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Cálculos mecánicos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Realización de planos de fabricación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Contacto con fabricantes: 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Solicitud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 ofertas y compra de material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Montajes mecánicos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47584" y="3920879"/>
            <a:ext cx="38688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Softwares CAD: CATIA V5, AutoCAD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FEM: ANSYS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6271" y="4328406"/>
            <a:ext cx="690541" cy="22309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79850" y="4245220"/>
            <a:ext cx="482019" cy="38947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94981" y="3786183"/>
            <a:ext cx="651755" cy="36661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733169" y="3694621"/>
            <a:ext cx="2052421" cy="21550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" tIns="10800" rIns="18000" bIns="108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es-ES"/>
            </a:defPPr>
            <a:lvl1pPr>
              <a:defRPr sz="16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s-ES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Alimentación </a:t>
            </a:r>
            <a:r>
              <a:rPr lang="es-E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alta tensión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09072" y="2164854"/>
            <a:ext cx="998959" cy="59837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25089" y="2204726"/>
            <a:ext cx="958334" cy="56053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9" cstate="print"/>
          <a:srcRect l="3038" r="-215"/>
          <a:stretch/>
        </p:blipFill>
        <p:spPr>
          <a:xfrm>
            <a:off x="7508939" y="2382788"/>
            <a:ext cx="1364192" cy="92043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72906" y="4274480"/>
            <a:ext cx="1057219" cy="135578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925171" y="4689738"/>
            <a:ext cx="1341124" cy="584390"/>
          </a:xfrm>
          <a:prstGeom prst="rect">
            <a:avLst/>
          </a:prstGeom>
        </p:spPr>
      </p:pic>
      <p:sp>
        <p:nvSpPr>
          <p:cNvPr id="30" name="12 CuadroTexto"/>
          <p:cNvSpPr txBox="1"/>
          <p:nvPr/>
        </p:nvSpPr>
        <p:spPr>
          <a:xfrm>
            <a:off x="6453848" y="6076218"/>
            <a:ext cx="2502110" cy="759837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Jornada de Transferencia de Conocimiento y Tecnología  para la Creación de Nuevas Actividades   </a:t>
            </a:r>
          </a:p>
          <a:p>
            <a:pPr algn="ct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Málaga 15 de Febrero de 2018</a:t>
            </a:r>
            <a:endParaRPr lang="es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205" y="6392097"/>
            <a:ext cx="2337395" cy="217431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5" r="19473"/>
          <a:stretch/>
        </p:blipFill>
        <p:spPr>
          <a:xfrm>
            <a:off x="6179418" y="2859408"/>
            <a:ext cx="936105" cy="74016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8" t="6602" r="9051" b="7999"/>
          <a:stretch/>
        </p:blipFill>
        <p:spPr>
          <a:xfrm>
            <a:off x="4932040" y="3015605"/>
            <a:ext cx="945726" cy="58272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850812" y="4319471"/>
            <a:ext cx="845007" cy="12615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6" cstate="print"/>
          <a:srcRect t="3727" b="-1"/>
          <a:stretch/>
        </p:blipFill>
        <p:spPr>
          <a:xfrm>
            <a:off x="6959598" y="5428254"/>
            <a:ext cx="800945" cy="3449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8019014" y="5433017"/>
            <a:ext cx="804989" cy="3353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959598" y="4182055"/>
            <a:ext cx="803923" cy="3291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8029011" y="4177119"/>
            <a:ext cx="794992" cy="334037"/>
          </a:xfrm>
          <a:prstGeom prst="rect">
            <a:avLst/>
          </a:prstGeom>
        </p:spPr>
      </p:pic>
      <p:sp>
        <p:nvSpPr>
          <p:cNvPr id="34" name="Rounded Rectangle 33"/>
          <p:cNvSpPr/>
          <p:nvPr/>
        </p:nvSpPr>
        <p:spPr>
          <a:xfrm>
            <a:off x="134995" y="4737577"/>
            <a:ext cx="4314138" cy="1329115"/>
          </a:xfrm>
          <a:prstGeom prst="roundRect">
            <a:avLst>
              <a:gd name="adj" fmla="val 17361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t" anchorCtr="0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Aplicación industrial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0555" y="5062982"/>
            <a:ext cx="47334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Tecnologías con aplicación en el sector industrial: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Mecanizado convencional/no convencional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Soldadura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Impresión 3D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84479" y="2030314"/>
            <a:ext cx="16263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Difusor en impresión 3D</a:t>
            </a:r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156176" y="2221342"/>
            <a:ext cx="208993" cy="189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342549" y="2714455"/>
            <a:ext cx="8696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Disipadores</a:t>
            </a:r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6097029" y="2571685"/>
            <a:ext cx="507227" cy="2101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569719" y="1897815"/>
            <a:ext cx="1369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Adaptador coaxial (tipo N)</a:t>
            </a:r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8283910" y="2262202"/>
            <a:ext cx="104497" cy="1645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508939" y="3292145"/>
            <a:ext cx="1369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Conector coaxial (tipo N)</a:t>
            </a:r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7952392" y="3258985"/>
            <a:ext cx="154631" cy="90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8219432" y="4978797"/>
            <a:ext cx="154631" cy="90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24845" y="4964471"/>
            <a:ext cx="4675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PCB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608199" y="4496546"/>
            <a:ext cx="1318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Entrada señales RF</a:t>
            </a:r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608199" y="5192578"/>
            <a:ext cx="13187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Salida señales RF</a:t>
            </a:r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7424168" y="4642144"/>
            <a:ext cx="218019" cy="57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7488501" y="5232936"/>
            <a:ext cx="183974" cy="98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8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/>
          <p:cNvSpPr/>
          <p:nvPr/>
        </p:nvSpPr>
        <p:spPr>
          <a:xfrm>
            <a:off x="134684" y="1254153"/>
            <a:ext cx="8892891" cy="3500761"/>
          </a:xfrm>
          <a:prstGeom prst="roundRect">
            <a:avLst>
              <a:gd name="adj" fmla="val 693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t" anchorCtr="0"/>
          <a:lstStyle/>
          <a:p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Educación</a:t>
            </a:r>
            <a:endParaRPr lang="es-E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305659" y="4835815"/>
            <a:ext cx="4531422" cy="1227611"/>
          </a:xfrm>
          <a:prstGeom prst="roundRect">
            <a:avLst>
              <a:gd name="adj" fmla="val 17253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" tIns="10800" rIns="18000" bIns="10800" rtlCol="0" anchor="t" anchorCtr="0"/>
          <a:lstStyle/>
          <a:p>
            <a:pPr algn="ctr"/>
            <a:r>
              <a:rPr lang="es-E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Motivación profesional</a:t>
            </a:r>
          </a:p>
        </p:txBody>
      </p:sp>
      <p:pic>
        <p:nvPicPr>
          <p:cNvPr id="10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0" y="6181355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63" y="6181419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9961" y="133478"/>
            <a:ext cx="8408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latin typeface="Arial" panose="020B0604020202020204" pitchFamily="34" charset="0"/>
                <a:cs typeface="Arial" panose="020B0604020202020204" pitchFamily="34" charset="0"/>
              </a:rPr>
              <a:t>DESARROLLO DE COMPONENTES MECÁNICOS DESTINADOS A SER UTILIZADOS EN ENTORNOS DE RADIOFRECUENCIA DE ALTA POTENCIA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99514" y="708863"/>
            <a:ext cx="3389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Miren Rojo López (mirenrojolopez@gmail.com)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38289" y="955347"/>
            <a:ext cx="7364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Sección 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BE-RF-PM (</a:t>
            </a:r>
            <a:r>
              <a:rPr lang="fr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Radiofrequency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-Power </a:t>
            </a:r>
            <a:r>
              <a:rPr lang="fr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amplifiers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CH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couplers</a:t>
            </a:r>
            <a:r>
              <a:rPr lang="fr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Modules production), CERN</a:t>
            </a:r>
          </a:p>
        </p:txBody>
      </p:sp>
      <p:sp>
        <p:nvSpPr>
          <p:cNvPr id="30" name="12 CuadroTexto"/>
          <p:cNvSpPr txBox="1"/>
          <p:nvPr/>
        </p:nvSpPr>
        <p:spPr>
          <a:xfrm>
            <a:off x="6453848" y="6076218"/>
            <a:ext cx="2502110" cy="759837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Jornada de Transferencia de Conocimiento y Tecnología  para la Creación de Nuevas Actividades   </a:t>
            </a:r>
          </a:p>
          <a:p>
            <a:pPr algn="ctr"/>
            <a:r>
              <a:rPr lang="es-E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Málaga 15 de Febrero de 2018</a:t>
            </a:r>
            <a:endParaRPr lang="es-E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99917" y="5221155"/>
            <a:ext cx="42197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Diseño mecánico, tecnología energética, procesos de fabricación </a:t>
            </a:r>
          </a:p>
          <a:p>
            <a:pPr marL="285750" indent="-285750">
              <a:buFontTx/>
              <a:buChar char="-"/>
            </a:pP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Disponibilidad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a partir de 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mayo 2018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41402" y="4333852"/>
            <a:ext cx="864506" cy="3325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50426" y="1273985"/>
            <a:ext cx="3887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Experiencia profesional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3700" y="1730329"/>
            <a:ext cx="48202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- Jun. 2016-May. 2018: Becario en el CERN (Programa FTEC 2016) – Ginebra, Suiza</a:t>
            </a:r>
          </a:p>
          <a:p>
            <a:pPr marL="285750" indent="-285750">
              <a:buFontTx/>
              <a:buChar char="-"/>
            </a:pPr>
            <a:endParaRPr lang="es-ES" sz="1600" dirty="0" smtClean="0"/>
          </a:p>
          <a:p>
            <a:r>
              <a:rPr lang="es-ES" sz="1600" dirty="0" smtClean="0"/>
              <a:t>- Mar. 2016-May. 2016: Ingeniero de ofertas (prácticas) </a:t>
            </a:r>
            <a:r>
              <a:rPr lang="es-ES" sz="1600" dirty="0" err="1" smtClean="0"/>
              <a:t>Hidroambiente</a:t>
            </a:r>
            <a:r>
              <a:rPr lang="es-ES" sz="1600" dirty="0" smtClean="0"/>
              <a:t> (Grupo </a:t>
            </a:r>
            <a:r>
              <a:rPr lang="es-ES" sz="1600" dirty="0" err="1" smtClean="0"/>
              <a:t>Elecnor</a:t>
            </a:r>
            <a:r>
              <a:rPr lang="es-ES" sz="1600" dirty="0" smtClean="0"/>
              <a:t>) – Bilbao, España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2361" y="1779307"/>
            <a:ext cx="39287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- Sept. </a:t>
            </a:r>
            <a:r>
              <a:rPr lang="es-ES" sz="1600" dirty="0" smtClean="0"/>
              <a:t>2008- Sept. 2015: Licenciatura en Ingeniería Industrial, </a:t>
            </a:r>
            <a:r>
              <a:rPr lang="es-ES" sz="1600" dirty="0"/>
              <a:t>especialización en </a:t>
            </a:r>
            <a:r>
              <a:rPr lang="es-ES" sz="1600" dirty="0" smtClean="0"/>
              <a:t>energética</a:t>
            </a:r>
          </a:p>
          <a:p>
            <a:r>
              <a:rPr lang="es-ES" sz="1600" dirty="0" smtClean="0"/>
              <a:t>Escuela Técnica Superior de Ingeniería de Bilbao, España</a:t>
            </a:r>
          </a:p>
          <a:p>
            <a:endParaRPr lang="es-ES" sz="1600" dirty="0" smtClean="0"/>
          </a:p>
          <a:p>
            <a:endParaRPr lang="es-ES" sz="1600" dirty="0" smtClean="0"/>
          </a:p>
          <a:p>
            <a:r>
              <a:rPr lang="es-ES" sz="1600" dirty="0" smtClean="0"/>
              <a:t>- Sept. 2014-Dic.2014: Especialización en Aeronáutica y Espacio</a:t>
            </a:r>
          </a:p>
          <a:p>
            <a:r>
              <a:rPr lang="es-ES" sz="1600" dirty="0" err="1" smtClean="0"/>
              <a:t>Ecole</a:t>
            </a:r>
            <a:r>
              <a:rPr lang="es-ES" sz="1600" dirty="0" smtClean="0"/>
              <a:t> </a:t>
            </a:r>
            <a:r>
              <a:rPr lang="es-ES" sz="1600" dirty="0" err="1" smtClean="0"/>
              <a:t>d’Ingénieurs</a:t>
            </a:r>
            <a:r>
              <a:rPr lang="es-ES" sz="1600" dirty="0" smtClean="0"/>
              <a:t> </a:t>
            </a:r>
            <a:r>
              <a:rPr lang="es-ES" sz="1600" dirty="0" err="1" smtClean="0"/>
              <a:t>Sceaux</a:t>
            </a:r>
            <a:r>
              <a:rPr lang="es-ES" sz="1600" dirty="0" smtClean="0"/>
              <a:t>, Francia</a:t>
            </a:r>
            <a:endParaRPr lang="es-E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150426" y="3202775"/>
            <a:ext cx="1245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Idiomas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63252" y="3068398"/>
            <a:ext cx="1165113" cy="37755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516" y="3061083"/>
            <a:ext cx="898213" cy="387048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37" name="Group 36"/>
          <p:cNvGrpSpPr/>
          <p:nvPr/>
        </p:nvGrpSpPr>
        <p:grpSpPr>
          <a:xfrm>
            <a:off x="4473015" y="3571212"/>
            <a:ext cx="3915409" cy="1077218"/>
            <a:chOff x="4473015" y="3514767"/>
            <a:chExt cx="3915409" cy="1077218"/>
          </a:xfrm>
        </p:grpSpPr>
        <p:sp>
          <p:nvSpPr>
            <p:cNvPr id="25" name="TextBox 24"/>
            <p:cNvSpPr txBox="1"/>
            <p:nvPr/>
          </p:nvSpPr>
          <p:spPr>
            <a:xfrm>
              <a:off x="4689742" y="3514767"/>
              <a:ext cx="369868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dirty="0" smtClean="0"/>
                <a:t>Español (Lengua materna)</a:t>
              </a:r>
            </a:p>
            <a:p>
              <a:r>
                <a:rPr lang="es-ES" sz="1600" dirty="0" smtClean="0"/>
                <a:t>Vasco (Bilingüe)</a:t>
              </a:r>
            </a:p>
            <a:p>
              <a:r>
                <a:rPr lang="es-ES" sz="1600" dirty="0" smtClean="0"/>
                <a:t>Inglés (C1)</a:t>
              </a:r>
            </a:p>
            <a:p>
              <a:r>
                <a:rPr lang="es-ES" sz="1600" dirty="0" smtClean="0"/>
                <a:t>Francés (C1)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473897" y="3614923"/>
              <a:ext cx="246375" cy="14238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73898" y="3873595"/>
              <a:ext cx="246375" cy="119822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473015" y="4110879"/>
              <a:ext cx="247391" cy="12406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79117" y="4343883"/>
              <a:ext cx="240366" cy="139166"/>
            </a:xfrm>
            <a:prstGeom prst="rect">
              <a:avLst/>
            </a:prstGeom>
          </p:spPr>
        </p:pic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205" y="6392097"/>
            <a:ext cx="2337395" cy="21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2361</TotalTime>
  <Words>334</Words>
  <Application>Microsoft Office PowerPoint</Application>
  <PresentationFormat>On-screen Show (4:3)</PresentationFormat>
  <Paragraphs>59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Miren Rojo Lopez</cp:lastModifiedBy>
  <cp:revision>137</cp:revision>
  <cp:lastPrinted>2018-02-07T08:10:48Z</cp:lastPrinted>
  <dcterms:created xsi:type="dcterms:W3CDTF">2017-02-14T12:01:31Z</dcterms:created>
  <dcterms:modified xsi:type="dcterms:W3CDTF">2018-02-13T10:37:34Z</dcterms:modified>
</cp:coreProperties>
</file>