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44" r:id="rId1"/>
  </p:sldMasterIdLst>
  <p:notesMasterIdLst>
    <p:notesMasterId r:id="rId23"/>
  </p:notesMasterIdLst>
  <p:sldIdLst>
    <p:sldId id="256" r:id="rId2"/>
    <p:sldId id="259" r:id="rId3"/>
    <p:sldId id="275" r:id="rId4"/>
    <p:sldId id="324" r:id="rId5"/>
    <p:sldId id="326" r:id="rId6"/>
    <p:sldId id="327" r:id="rId7"/>
    <p:sldId id="313" r:id="rId8"/>
    <p:sldId id="328" r:id="rId9"/>
    <p:sldId id="329" r:id="rId10"/>
    <p:sldId id="320" r:id="rId11"/>
    <p:sldId id="283" r:id="rId12"/>
    <p:sldId id="331" r:id="rId13"/>
    <p:sldId id="330" r:id="rId14"/>
    <p:sldId id="332" r:id="rId15"/>
    <p:sldId id="336" r:id="rId16"/>
    <p:sldId id="337" r:id="rId17"/>
    <p:sldId id="333" r:id="rId18"/>
    <p:sldId id="334" r:id="rId19"/>
    <p:sldId id="339" r:id="rId20"/>
    <p:sldId id="338" r:id="rId21"/>
    <p:sldId id="340" r:id="rId22"/>
  </p:sldIdLst>
  <p:sldSz cx="9144000" cy="6858000" type="screen4x3"/>
  <p:notesSz cx="7099300" cy="10234613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Cambria" pitchFamily="18" charset="0"/>
      <p:regular r:id="rId28"/>
      <p:bold r:id="rId29"/>
      <p:italic r:id="rId30"/>
      <p:boldItalic r:id="rId3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00"/>
    <a:srgbClr val="3333FF"/>
    <a:srgbClr val="993366"/>
    <a:srgbClr val="00FF00"/>
    <a:srgbClr val="FFCC00"/>
    <a:srgbClr val="00FF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934" autoAdjust="0"/>
  </p:normalViewPr>
  <p:slideViewPr>
    <p:cSldViewPr>
      <p:cViewPr>
        <p:scale>
          <a:sx n="66" d="100"/>
          <a:sy n="66" d="100"/>
        </p:scale>
        <p:origin x="-142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Comparison</a:t>
            </a:r>
            <a:r>
              <a:rPr lang="en-GB" b="1" baseline="0" dirty="0" smtClean="0"/>
              <a:t> </a:t>
            </a:r>
            <a:r>
              <a:rPr lang="en-GB" b="1" baseline="0" dirty="0"/>
              <a:t>of </a:t>
            </a:r>
            <a:r>
              <a:rPr lang="en-GB" b="1" dirty="0" smtClean="0"/>
              <a:t>Sdd12</a:t>
            </a:r>
            <a:endParaRPr lang="en-GB" b="1" dirty="0"/>
          </a:p>
        </c:rich>
      </c:tx>
      <c:layout>
        <c:manualLayout>
          <c:xMode val="edge"/>
          <c:yMode val="edge"/>
          <c:x val="0.26493382122429149"/>
          <c:y val="6.036635963475452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060033180632016"/>
          <c:y val="0.16810858225055098"/>
          <c:w val="0.828852011740839"/>
          <c:h val="0.77326974345636157"/>
        </c:manualLayout>
      </c:layout>
      <c:scatterChart>
        <c:scatterStyle val="lineMarker"/>
        <c:varyColors val="0"/>
        <c:ser>
          <c:idx val="1"/>
          <c:order val="0"/>
          <c:tx>
            <c:v>Sdd12 Measurements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117"/>
            <c:marker>
              <c:symbol val="circle"/>
              <c:size val="2"/>
            </c:marker>
            <c:bubble3D val="0"/>
          </c:dPt>
          <c:xVal>
            <c:numRef>
              <c:f>[Zimpedance.xlsx]Differential!$A$1:$A$129</c:f>
              <c:numCache>
                <c:formatCode>General</c:formatCode>
                <c:ptCount val="129"/>
                <c:pt idx="0">
                  <c:v>0</c:v>
                </c:pt>
                <c:pt idx="1">
                  <c:v>39138943.25</c:v>
                </c:pt>
                <c:pt idx="2">
                  <c:v>78277886.5</c:v>
                </c:pt>
                <c:pt idx="3">
                  <c:v>117416829.75</c:v>
                </c:pt>
                <c:pt idx="4">
                  <c:v>156555772.99000001</c:v>
                </c:pt>
                <c:pt idx="5">
                  <c:v>195694716.24000001</c:v>
                </c:pt>
                <c:pt idx="6">
                  <c:v>234833659.49000001</c:v>
                </c:pt>
                <c:pt idx="7">
                  <c:v>273972602.74000001</c:v>
                </c:pt>
                <c:pt idx="8">
                  <c:v>313111545.99000001</c:v>
                </c:pt>
                <c:pt idx="9">
                  <c:v>352250489.24000001</c:v>
                </c:pt>
                <c:pt idx="10">
                  <c:v>391389432.49000001</c:v>
                </c:pt>
                <c:pt idx="11">
                  <c:v>430528375.73000002</c:v>
                </c:pt>
                <c:pt idx="12">
                  <c:v>469667318.98000002</c:v>
                </c:pt>
                <c:pt idx="13">
                  <c:v>508806262.23000002</c:v>
                </c:pt>
                <c:pt idx="14">
                  <c:v>547945205.48000002</c:v>
                </c:pt>
                <c:pt idx="15">
                  <c:v>587084148.73000002</c:v>
                </c:pt>
                <c:pt idx="16">
                  <c:v>626223091.98000002</c:v>
                </c:pt>
                <c:pt idx="17">
                  <c:v>665362035.23000002</c:v>
                </c:pt>
                <c:pt idx="18">
                  <c:v>704500978.47000003</c:v>
                </c:pt>
                <c:pt idx="19">
                  <c:v>743639921.72000003</c:v>
                </c:pt>
                <c:pt idx="20">
                  <c:v>782778864.97000003</c:v>
                </c:pt>
                <c:pt idx="21">
                  <c:v>821917808.22000003</c:v>
                </c:pt>
                <c:pt idx="22">
                  <c:v>861056751.47000003</c:v>
                </c:pt>
                <c:pt idx="23">
                  <c:v>900195694.72000003</c:v>
                </c:pt>
                <c:pt idx="24">
                  <c:v>939334637.96000004</c:v>
                </c:pt>
                <c:pt idx="25">
                  <c:v>978473581.21000004</c:v>
                </c:pt>
                <c:pt idx="26">
                  <c:v>1017612524.46</c:v>
                </c:pt>
                <c:pt idx="27">
                  <c:v>1056751467.71</c:v>
                </c:pt>
                <c:pt idx="28">
                  <c:v>1095890410.96</c:v>
                </c:pt>
                <c:pt idx="29">
                  <c:v>1135029354.21</c:v>
                </c:pt>
                <c:pt idx="30">
                  <c:v>1174168297.46</c:v>
                </c:pt>
                <c:pt idx="31">
                  <c:v>1213307240.7</c:v>
                </c:pt>
                <c:pt idx="32">
                  <c:v>1252446183.95</c:v>
                </c:pt>
                <c:pt idx="33">
                  <c:v>1291585127.2</c:v>
                </c:pt>
                <c:pt idx="34">
                  <c:v>1330724070.45</c:v>
                </c:pt>
                <c:pt idx="35">
                  <c:v>1369863013.7</c:v>
                </c:pt>
                <c:pt idx="36">
                  <c:v>1409001956.95</c:v>
                </c:pt>
                <c:pt idx="37">
                  <c:v>1448140900.2</c:v>
                </c:pt>
                <c:pt idx="38">
                  <c:v>1487279843.4400001</c:v>
                </c:pt>
                <c:pt idx="39">
                  <c:v>1526418786.6900001</c:v>
                </c:pt>
                <c:pt idx="40">
                  <c:v>1565557729.9400001</c:v>
                </c:pt>
                <c:pt idx="41">
                  <c:v>1604696673.1900001</c:v>
                </c:pt>
                <c:pt idx="42">
                  <c:v>1643835616.4400001</c:v>
                </c:pt>
                <c:pt idx="43">
                  <c:v>1682974559.6900001</c:v>
                </c:pt>
                <c:pt idx="44">
                  <c:v>1722113502.9400001</c:v>
                </c:pt>
                <c:pt idx="45">
                  <c:v>1761252446.1800001</c:v>
                </c:pt>
                <c:pt idx="46">
                  <c:v>1800391389.4300001</c:v>
                </c:pt>
                <c:pt idx="47">
                  <c:v>1839530332.6800001</c:v>
                </c:pt>
                <c:pt idx="48">
                  <c:v>1878669275.9300001</c:v>
                </c:pt>
                <c:pt idx="49">
                  <c:v>1917808219.1800001</c:v>
                </c:pt>
                <c:pt idx="50">
                  <c:v>1956947162.4300001</c:v>
                </c:pt>
                <c:pt idx="51">
                  <c:v>1996086105.6800001</c:v>
                </c:pt>
                <c:pt idx="52">
                  <c:v>2035225048.9200001</c:v>
                </c:pt>
                <c:pt idx="53">
                  <c:v>2074363992.1700001</c:v>
                </c:pt>
                <c:pt idx="54">
                  <c:v>2113502935.4200001</c:v>
                </c:pt>
                <c:pt idx="55">
                  <c:v>2152641878.6700001</c:v>
                </c:pt>
                <c:pt idx="56">
                  <c:v>2191780821.9200001</c:v>
                </c:pt>
                <c:pt idx="57">
                  <c:v>2230919765.1700001</c:v>
                </c:pt>
                <c:pt idx="58">
                  <c:v>2270058708.4099998</c:v>
                </c:pt>
                <c:pt idx="59">
                  <c:v>2309197651.6599998</c:v>
                </c:pt>
                <c:pt idx="60">
                  <c:v>2348336594.9099998</c:v>
                </c:pt>
                <c:pt idx="61">
                  <c:v>2387475538.1599998</c:v>
                </c:pt>
                <c:pt idx="62">
                  <c:v>2426614481.4099998</c:v>
                </c:pt>
                <c:pt idx="63">
                  <c:v>2465753424.6599998</c:v>
                </c:pt>
                <c:pt idx="64">
                  <c:v>2504892367.9099998</c:v>
                </c:pt>
                <c:pt idx="65">
                  <c:v>2544031311.1500001</c:v>
                </c:pt>
                <c:pt idx="66">
                  <c:v>2583170254.4000001</c:v>
                </c:pt>
                <c:pt idx="67">
                  <c:v>2622309197.6500001</c:v>
                </c:pt>
                <c:pt idx="68">
                  <c:v>2661448140.9000001</c:v>
                </c:pt>
                <c:pt idx="69">
                  <c:v>2700587084.1500001</c:v>
                </c:pt>
                <c:pt idx="70">
                  <c:v>2739726027.4000001</c:v>
                </c:pt>
                <c:pt idx="71">
                  <c:v>2778864970.6500001</c:v>
                </c:pt>
                <c:pt idx="72">
                  <c:v>2818003913.8899999</c:v>
                </c:pt>
                <c:pt idx="73">
                  <c:v>2857142857.1399999</c:v>
                </c:pt>
                <c:pt idx="74">
                  <c:v>2896281800.3899999</c:v>
                </c:pt>
                <c:pt idx="75">
                  <c:v>2935420743.6399999</c:v>
                </c:pt>
                <c:pt idx="76">
                  <c:v>2974559686.8899999</c:v>
                </c:pt>
                <c:pt idx="77">
                  <c:v>3013698630.1399999</c:v>
                </c:pt>
                <c:pt idx="78">
                  <c:v>3052837573.3899999</c:v>
                </c:pt>
                <c:pt idx="79">
                  <c:v>3091976516.6300001</c:v>
                </c:pt>
                <c:pt idx="80">
                  <c:v>3131115459.8800001</c:v>
                </c:pt>
                <c:pt idx="81">
                  <c:v>3170254403.1300001</c:v>
                </c:pt>
                <c:pt idx="82">
                  <c:v>3209393346.3800001</c:v>
                </c:pt>
                <c:pt idx="83">
                  <c:v>3248532289.6300001</c:v>
                </c:pt>
                <c:pt idx="84">
                  <c:v>3287671232.8800001</c:v>
                </c:pt>
                <c:pt idx="85">
                  <c:v>3326810176.1300001</c:v>
                </c:pt>
                <c:pt idx="86">
                  <c:v>3365949119.3699999</c:v>
                </c:pt>
                <c:pt idx="87">
                  <c:v>3405088062.6199999</c:v>
                </c:pt>
                <c:pt idx="88">
                  <c:v>3444227005.8699999</c:v>
                </c:pt>
                <c:pt idx="89">
                  <c:v>3483365949.1199999</c:v>
                </c:pt>
                <c:pt idx="90">
                  <c:v>3522504892.3699999</c:v>
                </c:pt>
                <c:pt idx="91">
                  <c:v>3561643835.6199999</c:v>
                </c:pt>
                <c:pt idx="92">
                  <c:v>3600782778.8600001</c:v>
                </c:pt>
                <c:pt idx="93">
                  <c:v>3639921722.1100001</c:v>
                </c:pt>
                <c:pt idx="94">
                  <c:v>3679060665.3600001</c:v>
                </c:pt>
                <c:pt idx="95">
                  <c:v>3718199608.6100001</c:v>
                </c:pt>
                <c:pt idx="96">
                  <c:v>3757338551.8600001</c:v>
                </c:pt>
                <c:pt idx="97">
                  <c:v>3796477495.1100001</c:v>
                </c:pt>
                <c:pt idx="98">
                  <c:v>3835616438.3600001</c:v>
                </c:pt>
                <c:pt idx="99">
                  <c:v>3874755381.5999999</c:v>
                </c:pt>
                <c:pt idx="100">
                  <c:v>3913894324.8499999</c:v>
                </c:pt>
                <c:pt idx="101">
                  <c:v>3953033268.0999999</c:v>
                </c:pt>
                <c:pt idx="102">
                  <c:v>3992172211.3499999</c:v>
                </c:pt>
                <c:pt idx="103">
                  <c:v>4031311154.5999999</c:v>
                </c:pt>
                <c:pt idx="104">
                  <c:v>4070450097.8499999</c:v>
                </c:pt>
                <c:pt idx="105">
                  <c:v>4109589041.0999999</c:v>
                </c:pt>
                <c:pt idx="106">
                  <c:v>4148727984.3400002</c:v>
                </c:pt>
                <c:pt idx="107">
                  <c:v>4187866927.5900002</c:v>
                </c:pt>
                <c:pt idx="108">
                  <c:v>4227005870.8400002</c:v>
                </c:pt>
                <c:pt idx="109">
                  <c:v>4266144814.0900002</c:v>
                </c:pt>
                <c:pt idx="110">
                  <c:v>4305283757.3400002</c:v>
                </c:pt>
                <c:pt idx="111">
                  <c:v>4344422700.5900002</c:v>
                </c:pt>
                <c:pt idx="112">
                  <c:v>4383561643.8400002</c:v>
                </c:pt>
                <c:pt idx="113">
                  <c:v>4422700587.0799999</c:v>
                </c:pt>
                <c:pt idx="114">
                  <c:v>4461839530.3299999</c:v>
                </c:pt>
                <c:pt idx="115">
                  <c:v>4500978473.5799999</c:v>
                </c:pt>
                <c:pt idx="116">
                  <c:v>4540117416.8299999</c:v>
                </c:pt>
                <c:pt idx="117">
                  <c:v>4579256360.0799999</c:v>
                </c:pt>
                <c:pt idx="118">
                  <c:v>4618395303.3299999</c:v>
                </c:pt>
                <c:pt idx="119">
                  <c:v>4657534246.5799999</c:v>
                </c:pt>
                <c:pt idx="120">
                  <c:v>4696673189.8199997</c:v>
                </c:pt>
                <c:pt idx="121">
                  <c:v>4735812133.0699997</c:v>
                </c:pt>
                <c:pt idx="122">
                  <c:v>4774951076.3199997</c:v>
                </c:pt>
                <c:pt idx="123">
                  <c:v>4814090019.5699997</c:v>
                </c:pt>
                <c:pt idx="124">
                  <c:v>4853228962.8199997</c:v>
                </c:pt>
                <c:pt idx="125">
                  <c:v>4892367906.0699997</c:v>
                </c:pt>
                <c:pt idx="126">
                  <c:v>4931506849.3199997</c:v>
                </c:pt>
                <c:pt idx="127">
                  <c:v>4970645792.5600004</c:v>
                </c:pt>
                <c:pt idx="128">
                  <c:v>5009784735.8100004</c:v>
                </c:pt>
              </c:numCache>
            </c:numRef>
          </c:xVal>
          <c:yVal>
            <c:numRef>
              <c:f>[Zimpedance.xlsx]Differential!$D$1:$D$129</c:f>
              <c:numCache>
                <c:formatCode>General</c:formatCode>
                <c:ptCount val="129"/>
                <c:pt idx="0">
                  <c:v>0.68245100000000003</c:v>
                </c:pt>
                <c:pt idx="1">
                  <c:v>-1.8989149999999999</c:v>
                </c:pt>
                <c:pt idx="2">
                  <c:v>-3.0388440000000001</c:v>
                </c:pt>
                <c:pt idx="3">
                  <c:v>-3.9841250000000001</c:v>
                </c:pt>
                <c:pt idx="4">
                  <c:v>-4.497973</c:v>
                </c:pt>
                <c:pt idx="5">
                  <c:v>-4.6309300000000002</c:v>
                </c:pt>
                <c:pt idx="6">
                  <c:v>-5.0066850000000001</c:v>
                </c:pt>
                <c:pt idx="7">
                  <c:v>-5.7169679999999996</c:v>
                </c:pt>
                <c:pt idx="8">
                  <c:v>-6.1407439999999998</c:v>
                </c:pt>
                <c:pt idx="9">
                  <c:v>-6.4747589999999997</c:v>
                </c:pt>
                <c:pt idx="10">
                  <c:v>-6.704898</c:v>
                </c:pt>
                <c:pt idx="11">
                  <c:v>-7.1715350000000004</c:v>
                </c:pt>
                <c:pt idx="12">
                  <c:v>-7.5756969999999999</c:v>
                </c:pt>
                <c:pt idx="13">
                  <c:v>-7.9901039999999997</c:v>
                </c:pt>
                <c:pt idx="14">
                  <c:v>-8.3676560000000002</c:v>
                </c:pt>
                <c:pt idx="15">
                  <c:v>-8.7507190000000001</c:v>
                </c:pt>
                <c:pt idx="16">
                  <c:v>-9.0002209999999998</c:v>
                </c:pt>
                <c:pt idx="17">
                  <c:v>-9.2732679999999998</c:v>
                </c:pt>
                <c:pt idx="18">
                  <c:v>-9.6909270000000003</c:v>
                </c:pt>
                <c:pt idx="19">
                  <c:v>-10.132625000000001</c:v>
                </c:pt>
                <c:pt idx="20">
                  <c:v>-10.412444000000001</c:v>
                </c:pt>
                <c:pt idx="21">
                  <c:v>-10.565966</c:v>
                </c:pt>
                <c:pt idx="22">
                  <c:v>-10.878327000000001</c:v>
                </c:pt>
                <c:pt idx="23">
                  <c:v>-11.310805999999999</c:v>
                </c:pt>
                <c:pt idx="24">
                  <c:v>-11.746202</c:v>
                </c:pt>
                <c:pt idx="25">
                  <c:v>-12.027537000000001</c:v>
                </c:pt>
                <c:pt idx="26">
                  <c:v>-12.29086</c:v>
                </c:pt>
                <c:pt idx="27">
                  <c:v>-12.562735999999999</c:v>
                </c:pt>
                <c:pt idx="28">
                  <c:v>-12.771872</c:v>
                </c:pt>
                <c:pt idx="29">
                  <c:v>-13.003674</c:v>
                </c:pt>
                <c:pt idx="30">
                  <c:v>-13.205185</c:v>
                </c:pt>
                <c:pt idx="31">
                  <c:v>-13.308266</c:v>
                </c:pt>
                <c:pt idx="32">
                  <c:v>-13.376867000000001</c:v>
                </c:pt>
                <c:pt idx="33">
                  <c:v>-13.585958</c:v>
                </c:pt>
                <c:pt idx="34">
                  <c:v>-14.180846000000001</c:v>
                </c:pt>
                <c:pt idx="35">
                  <c:v>-14.773515</c:v>
                </c:pt>
                <c:pt idx="36">
                  <c:v>-15.075961</c:v>
                </c:pt>
                <c:pt idx="37">
                  <c:v>-15.274724000000001</c:v>
                </c:pt>
                <c:pt idx="38">
                  <c:v>-15.672688000000001</c:v>
                </c:pt>
                <c:pt idx="39">
                  <c:v>-16.034507999999999</c:v>
                </c:pt>
                <c:pt idx="40">
                  <c:v>-16.037113000000002</c:v>
                </c:pt>
                <c:pt idx="41">
                  <c:v>-15.950922</c:v>
                </c:pt>
                <c:pt idx="42">
                  <c:v>-16.189360000000001</c:v>
                </c:pt>
                <c:pt idx="43">
                  <c:v>-16.599751000000001</c:v>
                </c:pt>
                <c:pt idx="44">
                  <c:v>-16.772538999999998</c:v>
                </c:pt>
                <c:pt idx="45">
                  <c:v>-16.794764000000001</c:v>
                </c:pt>
                <c:pt idx="46">
                  <c:v>-17.053639</c:v>
                </c:pt>
                <c:pt idx="47">
                  <c:v>-17.431996999999999</c:v>
                </c:pt>
                <c:pt idx="48">
                  <c:v>-17.612663000000001</c:v>
                </c:pt>
                <c:pt idx="49">
                  <c:v>-17.689404</c:v>
                </c:pt>
                <c:pt idx="50">
                  <c:v>-18.016109</c:v>
                </c:pt>
                <c:pt idx="51">
                  <c:v>-18.501377999999999</c:v>
                </c:pt>
                <c:pt idx="52">
                  <c:v>-18.700516</c:v>
                </c:pt>
                <c:pt idx="53">
                  <c:v>-18.669656</c:v>
                </c:pt>
                <c:pt idx="54">
                  <c:v>-18.843498</c:v>
                </c:pt>
                <c:pt idx="55">
                  <c:v>-19.147846000000001</c:v>
                </c:pt>
                <c:pt idx="56">
                  <c:v>-19.251389</c:v>
                </c:pt>
                <c:pt idx="57">
                  <c:v>-19.351455000000001</c:v>
                </c:pt>
                <c:pt idx="58">
                  <c:v>-19.727357000000001</c:v>
                </c:pt>
                <c:pt idx="59">
                  <c:v>-20.287022</c:v>
                </c:pt>
                <c:pt idx="60">
                  <c:v>-20.557585</c:v>
                </c:pt>
                <c:pt idx="61">
                  <c:v>-20.474004999999998</c:v>
                </c:pt>
                <c:pt idx="62">
                  <c:v>-20.485664</c:v>
                </c:pt>
                <c:pt idx="63">
                  <c:v>-20.570374000000001</c:v>
                </c:pt>
                <c:pt idx="64">
                  <c:v>-20.64996</c:v>
                </c:pt>
                <c:pt idx="65">
                  <c:v>-20.828538000000002</c:v>
                </c:pt>
                <c:pt idx="66">
                  <c:v>-21.21895</c:v>
                </c:pt>
                <c:pt idx="67">
                  <c:v>-21.551707</c:v>
                </c:pt>
                <c:pt idx="68">
                  <c:v>-21.557352000000002</c:v>
                </c:pt>
                <c:pt idx="69">
                  <c:v>-21.580193000000001</c:v>
                </c:pt>
                <c:pt idx="70">
                  <c:v>-22.035831000000002</c:v>
                </c:pt>
                <c:pt idx="71">
                  <c:v>-22.588692999999999</c:v>
                </c:pt>
                <c:pt idx="72">
                  <c:v>-22.735502</c:v>
                </c:pt>
                <c:pt idx="73">
                  <c:v>-22.789054</c:v>
                </c:pt>
                <c:pt idx="74">
                  <c:v>-23.308865000000001</c:v>
                </c:pt>
                <c:pt idx="75">
                  <c:v>-24.029354000000001</c:v>
                </c:pt>
                <c:pt idx="76">
                  <c:v>-24.216194000000002</c:v>
                </c:pt>
                <c:pt idx="77">
                  <c:v>-24.007031000000001</c:v>
                </c:pt>
                <c:pt idx="78">
                  <c:v>-24.129026</c:v>
                </c:pt>
                <c:pt idx="79">
                  <c:v>-24.416035000000001</c:v>
                </c:pt>
                <c:pt idx="80">
                  <c:v>-24.370325999999999</c:v>
                </c:pt>
                <c:pt idx="81">
                  <c:v>-24.175815</c:v>
                </c:pt>
                <c:pt idx="82">
                  <c:v>-24.329056000000001</c:v>
                </c:pt>
                <c:pt idx="83">
                  <c:v>-24.643094000000001</c:v>
                </c:pt>
                <c:pt idx="84">
                  <c:v>-24.704322000000001</c:v>
                </c:pt>
                <c:pt idx="85">
                  <c:v>-24.933337999999999</c:v>
                </c:pt>
                <c:pt idx="86">
                  <c:v>-25.726742999999999</c:v>
                </c:pt>
                <c:pt idx="87">
                  <c:v>-26.578136000000001</c:v>
                </c:pt>
                <c:pt idx="88">
                  <c:v>-26.571712000000002</c:v>
                </c:pt>
                <c:pt idx="89">
                  <c:v>-26.317184000000001</c:v>
                </c:pt>
                <c:pt idx="90">
                  <c:v>-26.823906999999998</c:v>
                </c:pt>
                <c:pt idx="91">
                  <c:v>-27.580241000000001</c:v>
                </c:pt>
                <c:pt idx="92">
                  <c:v>-27.352907999999999</c:v>
                </c:pt>
                <c:pt idx="93">
                  <c:v>-26.624860000000002</c:v>
                </c:pt>
                <c:pt idx="94">
                  <c:v>-27.066006000000002</c:v>
                </c:pt>
                <c:pt idx="95">
                  <c:v>-28.794732</c:v>
                </c:pt>
                <c:pt idx="96">
                  <c:v>-29.895168000000002</c:v>
                </c:pt>
                <c:pt idx="97">
                  <c:v>-29.159586999999998</c:v>
                </c:pt>
                <c:pt idx="98">
                  <c:v>-28.187452</c:v>
                </c:pt>
                <c:pt idx="99">
                  <c:v>-28.034184</c:v>
                </c:pt>
                <c:pt idx="100">
                  <c:v>-28.417558</c:v>
                </c:pt>
                <c:pt idx="101">
                  <c:v>-29.073965999999999</c:v>
                </c:pt>
                <c:pt idx="102">
                  <c:v>-29.729914999999998</c:v>
                </c:pt>
                <c:pt idx="103">
                  <c:v>-30.120346999999999</c:v>
                </c:pt>
                <c:pt idx="104">
                  <c:v>-29.566306999999998</c:v>
                </c:pt>
                <c:pt idx="105">
                  <c:v>-29.162631999999999</c:v>
                </c:pt>
                <c:pt idx="106">
                  <c:v>-29.769266999999999</c:v>
                </c:pt>
                <c:pt idx="107">
                  <c:v>-30.359961999999999</c:v>
                </c:pt>
                <c:pt idx="108">
                  <c:v>-31.293953999999999</c:v>
                </c:pt>
                <c:pt idx="109">
                  <c:v>-31.259727000000002</c:v>
                </c:pt>
                <c:pt idx="110">
                  <c:v>-30.480537000000002</c:v>
                </c:pt>
                <c:pt idx="111">
                  <c:v>-31.110548999999999</c:v>
                </c:pt>
                <c:pt idx="112">
                  <c:v>-31.977197</c:v>
                </c:pt>
                <c:pt idx="113">
                  <c:v>-31.891127000000001</c:v>
                </c:pt>
                <c:pt idx="114">
                  <c:v>-31.421009999999999</c:v>
                </c:pt>
                <c:pt idx="115">
                  <c:v>-31.333386999999998</c:v>
                </c:pt>
                <c:pt idx="116">
                  <c:v>-31.834496999999999</c:v>
                </c:pt>
                <c:pt idx="117">
                  <c:v>-32.429316</c:v>
                </c:pt>
                <c:pt idx="118">
                  <c:v>-33.011561</c:v>
                </c:pt>
                <c:pt idx="119">
                  <c:v>-32.879660000000001</c:v>
                </c:pt>
                <c:pt idx="120">
                  <c:v>-32.299242999999997</c:v>
                </c:pt>
                <c:pt idx="121">
                  <c:v>-32.333246000000003</c:v>
                </c:pt>
                <c:pt idx="122">
                  <c:v>-33.359352999999999</c:v>
                </c:pt>
                <c:pt idx="123">
                  <c:v>-34.638697000000001</c:v>
                </c:pt>
                <c:pt idx="124">
                  <c:v>-34.561464000000001</c:v>
                </c:pt>
                <c:pt idx="125">
                  <c:v>-33.706330999999999</c:v>
                </c:pt>
                <c:pt idx="126">
                  <c:v>-33.678604</c:v>
                </c:pt>
                <c:pt idx="127">
                  <c:v>-34.413082000000003</c:v>
                </c:pt>
                <c:pt idx="128">
                  <c:v>-35.174824999999998</c:v>
                </c:pt>
              </c:numCache>
            </c:numRef>
          </c:yVal>
          <c:smooth val="0"/>
        </c:ser>
        <c:ser>
          <c:idx val="5"/>
          <c:order val="1"/>
          <c:tx>
            <c:v>Sdd12 Simulations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[Zimpedance.xlsx]Differential!$N$3:$N$1203</c:f>
              <c:numCache>
                <c:formatCode>0.00E+00</c:formatCode>
                <c:ptCount val="1201"/>
                <c:pt idx="0">
                  <c:v>0</c:v>
                </c:pt>
                <c:pt idx="1">
                  <c:v>5.1164649614037702E-3</c:v>
                </c:pt>
                <c:pt idx="2">
                  <c:v>5.2356427402544901E-3</c:v>
                </c:pt>
                <c:pt idx="3">
                  <c:v>5.3575965261880298E-3</c:v>
                </c:pt>
                <c:pt idx="4">
                  <c:v>5.4823909807159201E-3</c:v>
                </c:pt>
                <c:pt idx="5">
                  <c:v>5.61009227150981E-3</c:v>
                </c:pt>
                <c:pt idx="6">
                  <c:v>5.7407681074844097E-3</c:v>
                </c:pt>
                <c:pt idx="7">
                  <c:v>5.8744877746976397E-3</c:v>
                </c:pt>
                <c:pt idx="8">
                  <c:v>6.0113221730870598E-3</c:v>
                </c:pt>
                <c:pt idx="9">
                  <c:v>6.1513438540619003E-3</c:v>
                </c:pt>
                <c:pt idx="10">
                  <c:v>6.2946270589708296E-3</c:v>
                </c:pt>
                <c:pt idx="11">
                  <c:v>6.4412477584656702E-3</c:v>
                </c:pt>
                <c:pt idx="12">
                  <c:v>6.5912836927820304E-3</c:v>
                </c:pt>
                <c:pt idx="13">
                  <c:v>6.7448144129582596E-3</c:v>
                </c:pt>
                <c:pt idx="14">
                  <c:v>6.90192132301442E-3</c:v>
                </c:pt>
                <c:pt idx="15">
                  <c:v>7.06268772311377E-3</c:v>
                </c:pt>
                <c:pt idx="16">
                  <c:v>7.2271988537296302E-3</c:v>
                </c:pt>
                <c:pt idx="17">
                  <c:v>7.3955419408410304E-3</c:v>
                </c:pt>
                <c:pt idx="18">
                  <c:v>7.5678062421810398E-3</c:v>
                </c:pt>
                <c:pt idx="19">
                  <c:v>7.7440830945624001E-3</c:v>
                </c:pt>
                <c:pt idx="20">
                  <c:v>7.9244659623055602E-3</c:v>
                </c:pt>
                <c:pt idx="21">
                  <c:v>8.1090504867946406E-3</c:v>
                </c:pt>
                <c:pt idx="22">
                  <c:v>8.2979345371877993E-3</c:v>
                </c:pt>
                <c:pt idx="23">
                  <c:v>8.4912182623087199E-3</c:v>
                </c:pt>
                <c:pt idx="24">
                  <c:v>8.6890041437468705E-3</c:v>
                </c:pt>
                <c:pt idx="25">
                  <c:v>8.8913970501946094E-3</c:v>
                </c:pt>
                <c:pt idx="26">
                  <c:v>9.0985042930499093E-3</c:v>
                </c:pt>
                <c:pt idx="27">
                  <c:v>9.3104356833143293E-3</c:v>
                </c:pt>
                <c:pt idx="28">
                  <c:v>9.5273035898162297E-3</c:v>
                </c:pt>
                <c:pt idx="29">
                  <c:v>9.7492229987902208E-3</c:v>
                </c:pt>
                <c:pt idx="30">
                  <c:v>9.9763115748443907E-3</c:v>
                </c:pt>
                <c:pt idx="31">
                  <c:v>1.0208689723347601E-2</c:v>
                </c:pt>
                <c:pt idx="32">
                  <c:v>1.04464806542702E-2</c:v>
                </c:pt>
                <c:pt idx="33">
                  <c:v>1.06898104475111E-2</c:v>
                </c:pt>
                <c:pt idx="34">
                  <c:v>1.0938808119747701E-2</c:v>
                </c:pt>
                <c:pt idx="35">
                  <c:v>1.11936056928417E-2</c:v>
                </c:pt>
                <c:pt idx="36">
                  <c:v>1.1454338263838799E-2</c:v>
                </c:pt>
                <c:pt idx="37">
                  <c:v>1.1721144076599599E-2</c:v>
                </c:pt>
                <c:pt idx="38">
                  <c:v>1.19941645950974E-2</c:v>
                </c:pt>
                <c:pt idx="39">
                  <c:v>1.22735445784251E-2</c:v>
                </c:pt>
                <c:pt idx="40">
                  <c:v>1.2559432157547901E-2</c:v>
                </c:pt>
                <c:pt idx="41">
                  <c:v>1.2851978913844301E-2</c:v>
                </c:pt>
                <c:pt idx="42">
                  <c:v>1.31513399594769E-2</c:v>
                </c:pt>
                <c:pt idx="43">
                  <c:v>1.34576740196345E-2</c:v>
                </c:pt>
                <c:pt idx="44">
                  <c:v>1.3771143516690801E-2</c:v>
                </c:pt>
                <c:pt idx="45">
                  <c:v>1.40919146563222E-2</c:v>
                </c:pt>
                <c:pt idx="46">
                  <c:v>1.4420157515632999E-2</c:v>
                </c:pt>
                <c:pt idx="47">
                  <c:v>1.4756046133331899E-2</c:v>
                </c:pt>
                <c:pt idx="48">
                  <c:v>1.509975860201E-2</c:v>
                </c:pt>
                <c:pt idx="49">
                  <c:v>1.54514771625679E-2</c:v>
                </c:pt>
                <c:pt idx="50">
                  <c:v>1.5811388300841899E-2</c:v>
                </c:pt>
                <c:pt idx="51">
                  <c:v>1.61796828464814E-2</c:v>
                </c:pt>
                <c:pt idx="52">
                  <c:v>1.6556556074129501E-2</c:v>
                </c:pt>
                <c:pt idx="53">
                  <c:v>1.69422078069601E-2</c:v>
                </c:pt>
                <c:pt idx="54">
                  <c:v>1.7336842522626499E-2</c:v>
                </c:pt>
                <c:pt idx="55">
                  <c:v>1.7740669461678699E-2</c:v>
                </c:pt>
                <c:pt idx="56">
                  <c:v>1.8153902738505E-2</c:v>
                </c:pt>
                <c:pt idx="57">
                  <c:v>1.8576761454858599E-2</c:v>
                </c:pt>
                <c:pt idx="58">
                  <c:v>1.9009469816028E-2</c:v>
                </c:pt>
                <c:pt idx="59">
                  <c:v>1.9452257249714E-2</c:v>
                </c:pt>
                <c:pt idx="60">
                  <c:v>1.9905358527674801E-2</c:v>
                </c:pt>
                <c:pt idx="61">
                  <c:v>2.0369013890205599E-2</c:v>
                </c:pt>
                <c:pt idx="62">
                  <c:v>2.0843469173516701E-2</c:v>
                </c:pt>
                <c:pt idx="63">
                  <c:v>2.1328975940079601E-2</c:v>
                </c:pt>
                <c:pt idx="64">
                  <c:v>2.1825791612008299E-2</c:v>
                </c:pt>
                <c:pt idx="65">
                  <c:v>2.2334179607548101E-2</c:v>
                </c:pt>
                <c:pt idx="66">
                  <c:v>2.2854409480743701E-2</c:v>
                </c:pt>
                <c:pt idx="67">
                  <c:v>2.33867570643599E-2</c:v>
                </c:pt>
                <c:pt idx="68">
                  <c:v>2.3931504616131902E-2</c:v>
                </c:pt>
                <c:pt idx="69">
                  <c:v>2.4488940968422301E-2</c:v>
                </c:pt>
                <c:pt idx="70">
                  <c:v>2.50593616813636E-2</c:v>
                </c:pt>
                <c:pt idx="71">
                  <c:v>2.56430691995682E-2</c:v>
                </c:pt>
                <c:pt idx="72">
                  <c:v>2.6240373012488601E-2</c:v>
                </c:pt>
                <c:pt idx="73">
                  <c:v>2.68515898185126E-2</c:v>
                </c:pt>
                <c:pt idx="74">
                  <c:v>2.74770436928812E-2</c:v>
                </c:pt>
                <c:pt idx="75">
                  <c:v>2.81170662595174E-2</c:v>
                </c:pt>
                <c:pt idx="76">
                  <c:v>2.8771996866857798E-2</c:v>
                </c:pt>
                <c:pt idx="77">
                  <c:v>2.94421827677794E-2</c:v>
                </c:pt>
                <c:pt idx="78">
                  <c:v>3.01279793037178E-2</c:v>
                </c:pt>
                <c:pt idx="79">
                  <c:v>3.08297500930741E-2</c:v>
                </c:pt>
                <c:pt idx="80">
                  <c:v>3.1547867224009603E-2</c:v>
                </c:pt>
                <c:pt idx="81">
                  <c:v>3.2282711451732699E-2</c:v>
                </c:pt>
                <c:pt idx="82">
                  <c:v>3.30346724003798E-2</c:v>
                </c:pt>
                <c:pt idx="83">
                  <c:v>3.3804148769599002E-2</c:v>
                </c:pt>
                <c:pt idx="84">
                  <c:v>3.4591548545946801E-2</c:v>
                </c:pt>
                <c:pt idx="85">
                  <c:v>3.5397289219206797E-2</c:v>
                </c:pt>
                <c:pt idx="86">
                  <c:v>3.62217980037495E-2</c:v>
                </c:pt>
                <c:pt idx="87">
                  <c:v>3.7065512065045797E-2</c:v>
                </c:pt>
                <c:pt idx="88">
                  <c:v>3.7928878751459102E-2</c:v>
                </c:pt>
                <c:pt idx="89">
                  <c:v>3.8812355831434497E-2</c:v>
                </c:pt>
                <c:pt idx="90">
                  <c:v>3.9716411736214E-2</c:v>
                </c:pt>
                <c:pt idx="91">
                  <c:v>4.0641525808204897E-2</c:v>
                </c:pt>
                <c:pt idx="92">
                  <c:v>4.15881885551335E-2</c:v>
                </c:pt>
                <c:pt idx="93">
                  <c:v>4.2556901910118801E-2</c:v>
                </c:pt>
                <c:pt idx="94">
                  <c:v>4.3548179497803999E-2</c:v>
                </c:pt>
                <c:pt idx="95">
                  <c:v>4.4562546906687199E-2</c:v>
                </c:pt>
                <c:pt idx="96">
                  <c:v>4.5600541967795401E-2</c:v>
                </c:pt>
                <c:pt idx="97">
                  <c:v>4.6662715039849499E-2</c:v>
                </c:pt>
                <c:pt idx="98">
                  <c:v>4.7749629301071697E-2</c:v>
                </c:pt>
                <c:pt idx="99">
                  <c:v>4.88618610477905E-2</c:v>
                </c:pt>
                <c:pt idx="100">
                  <c:v>0.05</c:v>
                </c:pt>
                <c:pt idx="101">
                  <c:v>5.1164649614037702E-2</c:v>
                </c:pt>
                <c:pt idx="102">
                  <c:v>5.2356427402544897E-2</c:v>
                </c:pt>
                <c:pt idx="103">
                  <c:v>5.3575965261880298E-2</c:v>
                </c:pt>
                <c:pt idx="104">
                  <c:v>5.4823909807159198E-2</c:v>
                </c:pt>
                <c:pt idx="105">
                  <c:v>5.6100922715098103E-2</c:v>
                </c:pt>
                <c:pt idx="106">
                  <c:v>5.7407681074844098E-2</c:v>
                </c:pt>
                <c:pt idx="107">
                  <c:v>5.8744877746976398E-2</c:v>
                </c:pt>
                <c:pt idx="108">
                  <c:v>6.0113221730870602E-2</c:v>
                </c:pt>
                <c:pt idx="109">
                  <c:v>6.1513438540618998E-2</c:v>
                </c:pt>
                <c:pt idx="110">
                  <c:v>6.2946270589708295E-2</c:v>
                </c:pt>
                <c:pt idx="111">
                  <c:v>6.4412477584656694E-2</c:v>
                </c:pt>
                <c:pt idx="112">
                  <c:v>6.5912836927820295E-2</c:v>
                </c:pt>
                <c:pt idx="113">
                  <c:v>6.7448144129582596E-2</c:v>
                </c:pt>
                <c:pt idx="114">
                  <c:v>6.9019213230144205E-2</c:v>
                </c:pt>
                <c:pt idx="115">
                  <c:v>7.0626877231137697E-2</c:v>
                </c:pt>
                <c:pt idx="116">
                  <c:v>7.22719885372963E-2</c:v>
                </c:pt>
                <c:pt idx="117">
                  <c:v>7.39554194084103E-2</c:v>
                </c:pt>
                <c:pt idx="118">
                  <c:v>7.5678062421810396E-2</c:v>
                </c:pt>
                <c:pt idx="119">
                  <c:v>7.7440830945623998E-2</c:v>
                </c:pt>
                <c:pt idx="120">
                  <c:v>7.9244659623055602E-2</c:v>
                </c:pt>
                <c:pt idx="121">
                  <c:v>8.1090504867946403E-2</c:v>
                </c:pt>
                <c:pt idx="122">
                  <c:v>8.2979345371877997E-2</c:v>
                </c:pt>
                <c:pt idx="123">
                  <c:v>8.4912182623087196E-2</c:v>
                </c:pt>
                <c:pt idx="124">
                  <c:v>8.6890041437468701E-2</c:v>
                </c:pt>
                <c:pt idx="125">
                  <c:v>8.8913970501946105E-2</c:v>
                </c:pt>
                <c:pt idx="126">
                  <c:v>9.0985042930499097E-2</c:v>
                </c:pt>
                <c:pt idx="127">
                  <c:v>9.3104356833143304E-2</c:v>
                </c:pt>
                <c:pt idx="128">
                  <c:v>9.52730358981623E-2</c:v>
                </c:pt>
                <c:pt idx="129">
                  <c:v>9.7492229987902204E-2</c:v>
                </c:pt>
                <c:pt idx="130">
                  <c:v>9.9763115748443904E-2</c:v>
                </c:pt>
                <c:pt idx="131">
                  <c:v>0.102086897233476</c:v>
                </c:pt>
                <c:pt idx="132">
                  <c:v>0.104464806542702</c:v>
                </c:pt>
                <c:pt idx="133">
                  <c:v>0.106898104475111</c:v>
                </c:pt>
                <c:pt idx="134">
                  <c:v>0.10938808119747701</c:v>
                </c:pt>
                <c:pt idx="135">
                  <c:v>0.111936056928417</c:v>
                </c:pt>
                <c:pt idx="136">
                  <c:v>0.11454338263838799</c:v>
                </c:pt>
                <c:pt idx="137">
                  <c:v>0.117211440765996</c:v>
                </c:pt>
                <c:pt idx="138">
                  <c:v>0.11994164595097399</c:v>
                </c:pt>
                <c:pt idx="139">
                  <c:v>0.122735445784251</c:v>
                </c:pt>
                <c:pt idx="140">
                  <c:v>0.12559432157547901</c:v>
                </c:pt>
                <c:pt idx="141">
                  <c:v>0.128519789138443</c:v>
                </c:pt>
                <c:pt idx="142">
                  <c:v>0.13151339959476899</c:v>
                </c:pt>
                <c:pt idx="143">
                  <c:v>0.134576740196345</c:v>
                </c:pt>
                <c:pt idx="144">
                  <c:v>0.13771143516690801</c:v>
                </c:pt>
                <c:pt idx="145">
                  <c:v>0.14091914656322199</c:v>
                </c:pt>
                <c:pt idx="146">
                  <c:v>0.14420157515633</c:v>
                </c:pt>
                <c:pt idx="147">
                  <c:v>0.14756046133331899</c:v>
                </c:pt>
                <c:pt idx="148">
                  <c:v>0.15099758602009999</c:v>
                </c:pt>
                <c:pt idx="149">
                  <c:v>0.154514771625679</c:v>
                </c:pt>
                <c:pt idx="150">
                  <c:v>0.158113883008419</c:v>
                </c:pt>
                <c:pt idx="151">
                  <c:v>0.161796828464814</c:v>
                </c:pt>
                <c:pt idx="152">
                  <c:v>0.165565560741295</c:v>
                </c:pt>
                <c:pt idx="153">
                  <c:v>0.169422078069601</c:v>
                </c:pt>
                <c:pt idx="154">
                  <c:v>0.173368425226265</c:v>
                </c:pt>
                <c:pt idx="155">
                  <c:v>0.17740669461678699</c:v>
                </c:pt>
                <c:pt idx="156">
                  <c:v>0.18153902738505001</c:v>
                </c:pt>
                <c:pt idx="157">
                  <c:v>0.18576761454858601</c:v>
                </c:pt>
                <c:pt idx="158">
                  <c:v>0.19009469816027999</c:v>
                </c:pt>
                <c:pt idx="159">
                  <c:v>0.19452257249714</c:v>
                </c:pt>
                <c:pt idx="160">
                  <c:v>0.19905358527674799</c:v>
                </c:pt>
                <c:pt idx="161">
                  <c:v>0.20369013890205601</c:v>
                </c:pt>
                <c:pt idx="162">
                  <c:v>0.20843469173516699</c:v>
                </c:pt>
                <c:pt idx="163">
                  <c:v>0.213289759400796</c:v>
                </c:pt>
                <c:pt idx="164">
                  <c:v>0.218257916120082</c:v>
                </c:pt>
                <c:pt idx="165">
                  <c:v>0.22334179607548099</c:v>
                </c:pt>
                <c:pt idx="166">
                  <c:v>0.22854409480743701</c:v>
                </c:pt>
                <c:pt idx="167">
                  <c:v>0.233867570643599</c:v>
                </c:pt>
                <c:pt idx="168">
                  <c:v>0.23931504616131899</c:v>
                </c:pt>
                <c:pt idx="169">
                  <c:v>0.24488940968422299</c:v>
                </c:pt>
                <c:pt idx="170">
                  <c:v>0.25059361681363601</c:v>
                </c:pt>
                <c:pt idx="171">
                  <c:v>0.25643069199568203</c:v>
                </c:pt>
                <c:pt idx="172">
                  <c:v>0.26240373012488599</c:v>
                </c:pt>
                <c:pt idx="173">
                  <c:v>0.268515898185126</c:v>
                </c:pt>
                <c:pt idx="174">
                  <c:v>0.27477043692881198</c:v>
                </c:pt>
                <c:pt idx="175">
                  <c:v>0.28117066259517398</c:v>
                </c:pt>
                <c:pt idx="176">
                  <c:v>0.28771996866857802</c:v>
                </c:pt>
                <c:pt idx="177">
                  <c:v>0.29442182767779401</c:v>
                </c:pt>
                <c:pt idx="178">
                  <c:v>0.301279793037178</c:v>
                </c:pt>
                <c:pt idx="179">
                  <c:v>0.30829750093074099</c:v>
                </c:pt>
                <c:pt idx="180">
                  <c:v>0.31547867224009601</c:v>
                </c:pt>
                <c:pt idx="181">
                  <c:v>0.32282711451732699</c:v>
                </c:pt>
                <c:pt idx="182">
                  <c:v>0.330346724003798</c:v>
                </c:pt>
                <c:pt idx="183">
                  <c:v>0.33804148769599102</c:v>
                </c:pt>
                <c:pt idx="184">
                  <c:v>0.34591548545946799</c:v>
                </c:pt>
                <c:pt idx="185">
                  <c:v>0.35397289219206901</c:v>
                </c:pt>
                <c:pt idx="186">
                  <c:v>0.362217980037495</c:v>
                </c:pt>
                <c:pt idx="187">
                  <c:v>0.37065512065045803</c:v>
                </c:pt>
                <c:pt idx="188">
                  <c:v>0.379288787514591</c:v>
                </c:pt>
                <c:pt idx="189">
                  <c:v>0.38812355831434497</c:v>
                </c:pt>
                <c:pt idx="190">
                  <c:v>0.39716411736214002</c:v>
                </c:pt>
                <c:pt idx="191">
                  <c:v>0.40641525808204898</c:v>
                </c:pt>
                <c:pt idx="192">
                  <c:v>0.41588188555133498</c:v>
                </c:pt>
                <c:pt idx="193">
                  <c:v>0.425569019101188</c:v>
                </c:pt>
                <c:pt idx="194">
                  <c:v>0.43548179497804002</c:v>
                </c:pt>
                <c:pt idx="195">
                  <c:v>0.445625469066872</c:v>
                </c:pt>
                <c:pt idx="196">
                  <c:v>0.45600541967795399</c:v>
                </c:pt>
                <c:pt idx="197">
                  <c:v>0.46662715039849501</c:v>
                </c:pt>
                <c:pt idx="198">
                  <c:v>0.477496293010717</c:v>
                </c:pt>
                <c:pt idx="199">
                  <c:v>0.488618610477905</c:v>
                </c:pt>
                <c:pt idx="200">
                  <c:v>0.5</c:v>
                </c:pt>
                <c:pt idx="201">
                  <c:v>0.51164649614037605</c:v>
                </c:pt>
                <c:pt idx="202">
                  <c:v>0.52356427402544903</c:v>
                </c:pt>
                <c:pt idx="203">
                  <c:v>0.53575965261880298</c:v>
                </c:pt>
                <c:pt idx="204">
                  <c:v>0.54823909807159199</c:v>
                </c:pt>
                <c:pt idx="205">
                  <c:v>0.561009227150981</c:v>
                </c:pt>
                <c:pt idx="206">
                  <c:v>0.57407681074844097</c:v>
                </c:pt>
                <c:pt idx="207">
                  <c:v>0.58744877746976398</c:v>
                </c:pt>
                <c:pt idx="208">
                  <c:v>0.60113221730870603</c:v>
                </c:pt>
                <c:pt idx="209">
                  <c:v>0.61513438540619003</c:v>
                </c:pt>
                <c:pt idx="210">
                  <c:v>0.62946270589708297</c:v>
                </c:pt>
                <c:pt idx="211">
                  <c:v>0.64412477584656602</c:v>
                </c:pt>
                <c:pt idx="212">
                  <c:v>0.65912836927820295</c:v>
                </c:pt>
                <c:pt idx="213">
                  <c:v>0.67448144129582599</c:v>
                </c:pt>
                <c:pt idx="214">
                  <c:v>0.69019213230144205</c:v>
                </c:pt>
                <c:pt idx="215">
                  <c:v>0.70626877231137697</c:v>
                </c:pt>
                <c:pt idx="216">
                  <c:v>0.72271988537296294</c:v>
                </c:pt>
                <c:pt idx="217">
                  <c:v>0.73955419408410294</c:v>
                </c:pt>
                <c:pt idx="218">
                  <c:v>0.75678062421810399</c:v>
                </c:pt>
                <c:pt idx="219">
                  <c:v>0.77440830945623995</c:v>
                </c:pt>
                <c:pt idx="220">
                  <c:v>0.79244659623055702</c:v>
                </c:pt>
                <c:pt idx="221">
                  <c:v>0.810905048679464</c:v>
                </c:pt>
                <c:pt idx="222">
                  <c:v>0.82979345371877999</c:v>
                </c:pt>
                <c:pt idx="223">
                  <c:v>0.84912182623087196</c:v>
                </c:pt>
                <c:pt idx="224">
                  <c:v>0.86890041437468801</c:v>
                </c:pt>
                <c:pt idx="225">
                  <c:v>0.88913970501946105</c:v>
                </c:pt>
                <c:pt idx="226">
                  <c:v>0.90985042930499105</c:v>
                </c:pt>
                <c:pt idx="227">
                  <c:v>0.93104356833143298</c:v>
                </c:pt>
                <c:pt idx="228">
                  <c:v>0.95273035898162295</c:v>
                </c:pt>
                <c:pt idx="229">
                  <c:v>0.97492229987902201</c:v>
                </c:pt>
                <c:pt idx="230">
                  <c:v>0.99763115748443898</c:v>
                </c:pt>
                <c:pt idx="231">
                  <c:v>1.0208689723347599</c:v>
                </c:pt>
                <c:pt idx="232">
                  <c:v>1.0446480654270101</c:v>
                </c:pt>
                <c:pt idx="233">
                  <c:v>1.0689810447511101</c:v>
                </c:pt>
                <c:pt idx="234">
                  <c:v>1.0938808119747701</c:v>
                </c:pt>
                <c:pt idx="235">
                  <c:v>1.1193605692841699</c:v>
                </c:pt>
                <c:pt idx="236">
                  <c:v>1.1454338263838799</c:v>
                </c:pt>
                <c:pt idx="237">
                  <c:v>1.1721144076599599</c:v>
                </c:pt>
                <c:pt idx="238">
                  <c:v>1.1994164595097401</c:v>
                </c:pt>
                <c:pt idx="239">
                  <c:v>1.22735445784251</c:v>
                </c:pt>
                <c:pt idx="240">
                  <c:v>1.2559432157547901</c:v>
                </c:pt>
                <c:pt idx="241">
                  <c:v>1.28519789138443</c:v>
                </c:pt>
                <c:pt idx="242">
                  <c:v>1.31513399594769</c:v>
                </c:pt>
                <c:pt idx="243">
                  <c:v>1.34576740196345</c:v>
                </c:pt>
                <c:pt idx="244">
                  <c:v>1.37711435166908</c:v>
                </c:pt>
                <c:pt idx="245">
                  <c:v>1.40919146563222</c:v>
                </c:pt>
                <c:pt idx="246">
                  <c:v>1.4420157515633001</c:v>
                </c:pt>
                <c:pt idx="247">
                  <c:v>1.4756046133331899</c:v>
                </c:pt>
                <c:pt idx="248">
                  <c:v>1.5099758602010001</c:v>
                </c:pt>
                <c:pt idx="249">
                  <c:v>1.5451477162567899</c:v>
                </c:pt>
                <c:pt idx="250">
                  <c:v>1.58113883008419</c:v>
                </c:pt>
                <c:pt idx="251">
                  <c:v>1.61796828464814</c:v>
                </c:pt>
                <c:pt idx="252">
                  <c:v>1.65565560741295</c:v>
                </c:pt>
                <c:pt idx="253">
                  <c:v>1.6942207806960099</c:v>
                </c:pt>
                <c:pt idx="254">
                  <c:v>1.7336842522626501</c:v>
                </c:pt>
                <c:pt idx="255">
                  <c:v>1.77406694616787</c:v>
                </c:pt>
                <c:pt idx="256">
                  <c:v>1.8153902738504999</c:v>
                </c:pt>
                <c:pt idx="257">
                  <c:v>1.8576761454858599</c:v>
                </c:pt>
                <c:pt idx="258">
                  <c:v>1.9009469816028</c:v>
                </c:pt>
                <c:pt idx="259">
                  <c:v>1.9452257249714</c:v>
                </c:pt>
                <c:pt idx="260">
                  <c:v>1.9905358527674799</c:v>
                </c:pt>
                <c:pt idx="261">
                  <c:v>2.0369013890205601</c:v>
                </c:pt>
                <c:pt idx="262">
                  <c:v>2.0843469173516702</c:v>
                </c:pt>
                <c:pt idx="263">
                  <c:v>2.13289759400796</c:v>
                </c:pt>
                <c:pt idx="264">
                  <c:v>2.1825791612008301</c:v>
                </c:pt>
                <c:pt idx="265">
                  <c:v>2.2334179607548101</c:v>
                </c:pt>
                <c:pt idx="266">
                  <c:v>2.28544094807437</c:v>
                </c:pt>
                <c:pt idx="267">
                  <c:v>2.33867570643599</c:v>
                </c:pt>
                <c:pt idx="268">
                  <c:v>2.3931504616131898</c:v>
                </c:pt>
                <c:pt idx="269">
                  <c:v>2.4488940968422299</c:v>
                </c:pt>
                <c:pt idx="270">
                  <c:v>2.5059361681363601</c:v>
                </c:pt>
                <c:pt idx="271">
                  <c:v>2.5643069199568198</c:v>
                </c:pt>
                <c:pt idx="272">
                  <c:v>2.62403730124886</c:v>
                </c:pt>
                <c:pt idx="273">
                  <c:v>2.6851589818512598</c:v>
                </c:pt>
                <c:pt idx="274">
                  <c:v>2.7477043692881198</c:v>
                </c:pt>
                <c:pt idx="275">
                  <c:v>2.8117066259517398</c:v>
                </c:pt>
                <c:pt idx="276">
                  <c:v>2.8771996866857799</c:v>
                </c:pt>
                <c:pt idx="277">
                  <c:v>2.9442182767779399</c:v>
                </c:pt>
                <c:pt idx="278">
                  <c:v>3.01279793037178</c:v>
                </c:pt>
                <c:pt idx="279">
                  <c:v>3.0829750093074102</c:v>
                </c:pt>
                <c:pt idx="280">
                  <c:v>3.15478672240096</c:v>
                </c:pt>
                <c:pt idx="281">
                  <c:v>3.2282711451732702</c:v>
                </c:pt>
                <c:pt idx="282">
                  <c:v>3.3034672400379699</c:v>
                </c:pt>
                <c:pt idx="283">
                  <c:v>3.3804148769599101</c:v>
                </c:pt>
                <c:pt idx="284">
                  <c:v>3.4591548545946802</c:v>
                </c:pt>
                <c:pt idx="285">
                  <c:v>3.5397289219206902</c:v>
                </c:pt>
                <c:pt idx="286">
                  <c:v>3.6221798003749499</c:v>
                </c:pt>
                <c:pt idx="287">
                  <c:v>3.7065512065045798</c:v>
                </c:pt>
                <c:pt idx="288">
                  <c:v>3.7928878751459099</c:v>
                </c:pt>
                <c:pt idx="289">
                  <c:v>3.88123558314346</c:v>
                </c:pt>
                <c:pt idx="290">
                  <c:v>3.9716411736213999</c:v>
                </c:pt>
                <c:pt idx="291">
                  <c:v>4.0641525808204904</c:v>
                </c:pt>
                <c:pt idx="292">
                  <c:v>4.1588188555133501</c:v>
                </c:pt>
                <c:pt idx="293">
                  <c:v>4.2556901910118796</c:v>
                </c:pt>
                <c:pt idx="294">
                  <c:v>4.3548179497803998</c:v>
                </c:pt>
                <c:pt idx="295">
                  <c:v>4.4562546906687297</c:v>
                </c:pt>
                <c:pt idx="296">
                  <c:v>4.5600541967795403</c:v>
                </c:pt>
                <c:pt idx="297">
                  <c:v>4.6662715039849498</c:v>
                </c:pt>
                <c:pt idx="298">
                  <c:v>4.7749629301071801</c:v>
                </c:pt>
                <c:pt idx="299">
                  <c:v>4.8861861047790498</c:v>
                </c:pt>
                <c:pt idx="300">
                  <c:v>5</c:v>
                </c:pt>
                <c:pt idx="301">
                  <c:v>5.1164649614037598</c:v>
                </c:pt>
                <c:pt idx="302">
                  <c:v>5.2356427402544901</c:v>
                </c:pt>
                <c:pt idx="303">
                  <c:v>5.3575965261880301</c:v>
                </c:pt>
                <c:pt idx="304">
                  <c:v>5.4823909807159197</c:v>
                </c:pt>
                <c:pt idx="305">
                  <c:v>5.61009227150981</c:v>
                </c:pt>
                <c:pt idx="306">
                  <c:v>5.7407681074844099</c:v>
                </c:pt>
                <c:pt idx="307">
                  <c:v>5.8744877746976396</c:v>
                </c:pt>
                <c:pt idx="308">
                  <c:v>6.0113221730870601</c:v>
                </c:pt>
                <c:pt idx="309">
                  <c:v>6.1513438540619001</c:v>
                </c:pt>
                <c:pt idx="310">
                  <c:v>6.2946270589708302</c:v>
                </c:pt>
                <c:pt idx="311">
                  <c:v>6.4412477584656598</c:v>
                </c:pt>
                <c:pt idx="312">
                  <c:v>6.5912836927820297</c:v>
                </c:pt>
                <c:pt idx="313">
                  <c:v>6.7448144129582603</c:v>
                </c:pt>
                <c:pt idx="314">
                  <c:v>6.9019213230144203</c:v>
                </c:pt>
                <c:pt idx="315">
                  <c:v>7.0626877231137701</c:v>
                </c:pt>
                <c:pt idx="316">
                  <c:v>7.2271988537296297</c:v>
                </c:pt>
                <c:pt idx="317">
                  <c:v>7.3955419408410297</c:v>
                </c:pt>
                <c:pt idx="318">
                  <c:v>7.5678062421810397</c:v>
                </c:pt>
                <c:pt idx="319">
                  <c:v>7.7440830945624004</c:v>
                </c:pt>
                <c:pt idx="320">
                  <c:v>7.92446596230557</c:v>
                </c:pt>
                <c:pt idx="321">
                  <c:v>8.10905048679464</c:v>
                </c:pt>
                <c:pt idx="322">
                  <c:v>8.2979345371877997</c:v>
                </c:pt>
                <c:pt idx="323">
                  <c:v>8.4912182623087205</c:v>
                </c:pt>
                <c:pt idx="324">
                  <c:v>8.6890041437468799</c:v>
                </c:pt>
                <c:pt idx="325">
                  <c:v>8.8913970501946107</c:v>
                </c:pt>
                <c:pt idx="326">
                  <c:v>9.0985042930499098</c:v>
                </c:pt>
                <c:pt idx="327">
                  <c:v>9.3104356833143296</c:v>
                </c:pt>
                <c:pt idx="328">
                  <c:v>9.5273035898162295</c:v>
                </c:pt>
                <c:pt idx="329">
                  <c:v>9.7492229987902199</c:v>
                </c:pt>
                <c:pt idx="330">
                  <c:v>9.9763115748443898</c:v>
                </c:pt>
                <c:pt idx="331">
                  <c:v>10.2086897233476</c:v>
                </c:pt>
                <c:pt idx="332">
                  <c:v>10.4464806542702</c:v>
                </c:pt>
                <c:pt idx="333">
                  <c:v>10.6898104475111</c:v>
                </c:pt>
                <c:pt idx="334">
                  <c:v>10.9388081197477</c:v>
                </c:pt>
                <c:pt idx="335">
                  <c:v>11.1936056928417</c:v>
                </c:pt>
                <c:pt idx="336">
                  <c:v>11.4543382638388</c:v>
                </c:pt>
                <c:pt idx="337">
                  <c:v>11.7211440765996</c:v>
                </c:pt>
                <c:pt idx="338">
                  <c:v>11.9941645950974</c:v>
                </c:pt>
                <c:pt idx="339">
                  <c:v>12.273544578425099</c:v>
                </c:pt>
                <c:pt idx="340">
                  <c:v>12.559432157547899</c:v>
                </c:pt>
                <c:pt idx="341">
                  <c:v>12.851978913844301</c:v>
                </c:pt>
                <c:pt idx="342">
                  <c:v>13.1513399594769</c:v>
                </c:pt>
                <c:pt idx="343">
                  <c:v>13.457674019634499</c:v>
                </c:pt>
                <c:pt idx="344">
                  <c:v>13.771143516690801</c:v>
                </c:pt>
                <c:pt idx="345">
                  <c:v>14.091914656322199</c:v>
                </c:pt>
                <c:pt idx="346">
                  <c:v>14.420157515633001</c:v>
                </c:pt>
                <c:pt idx="347">
                  <c:v>14.7560461333319</c:v>
                </c:pt>
                <c:pt idx="348">
                  <c:v>15.099758602010001</c:v>
                </c:pt>
                <c:pt idx="349">
                  <c:v>15.451477162567899</c:v>
                </c:pt>
                <c:pt idx="350">
                  <c:v>15.8113883008419</c:v>
                </c:pt>
                <c:pt idx="351">
                  <c:v>16.179682846481398</c:v>
                </c:pt>
                <c:pt idx="352">
                  <c:v>16.556556074129499</c:v>
                </c:pt>
                <c:pt idx="353">
                  <c:v>16.942207806960099</c:v>
                </c:pt>
                <c:pt idx="354">
                  <c:v>17.336842522626501</c:v>
                </c:pt>
                <c:pt idx="355">
                  <c:v>17.740669461678699</c:v>
                </c:pt>
                <c:pt idx="356">
                  <c:v>18.153902738505</c:v>
                </c:pt>
                <c:pt idx="357">
                  <c:v>18.576761454858602</c:v>
                </c:pt>
                <c:pt idx="358">
                  <c:v>19.009469816027998</c:v>
                </c:pt>
                <c:pt idx="359">
                  <c:v>19.452257249713998</c:v>
                </c:pt>
                <c:pt idx="360">
                  <c:v>19.9053585276748</c:v>
                </c:pt>
                <c:pt idx="361">
                  <c:v>20.369013890205601</c:v>
                </c:pt>
                <c:pt idx="362">
                  <c:v>20.843469173516699</c:v>
                </c:pt>
                <c:pt idx="363">
                  <c:v>21.328975940079602</c:v>
                </c:pt>
                <c:pt idx="364">
                  <c:v>21.825791612008299</c:v>
                </c:pt>
                <c:pt idx="365">
                  <c:v>22.334179607548101</c:v>
                </c:pt>
                <c:pt idx="366">
                  <c:v>22.854409480743701</c:v>
                </c:pt>
                <c:pt idx="367">
                  <c:v>23.386757064359902</c:v>
                </c:pt>
                <c:pt idx="368">
                  <c:v>23.9315046161319</c:v>
                </c:pt>
                <c:pt idx="369">
                  <c:v>24.488940968422298</c:v>
                </c:pt>
                <c:pt idx="370">
                  <c:v>25.059361681363601</c:v>
                </c:pt>
                <c:pt idx="371">
                  <c:v>25.643069199568199</c:v>
                </c:pt>
                <c:pt idx="372">
                  <c:v>26.2403730124886</c:v>
                </c:pt>
                <c:pt idx="373">
                  <c:v>26.851589818512601</c:v>
                </c:pt>
                <c:pt idx="374">
                  <c:v>27.4770436928812</c:v>
                </c:pt>
                <c:pt idx="375">
                  <c:v>28.117066259517401</c:v>
                </c:pt>
                <c:pt idx="376">
                  <c:v>28.771996866857801</c:v>
                </c:pt>
                <c:pt idx="377">
                  <c:v>29.4421827677794</c:v>
                </c:pt>
                <c:pt idx="378">
                  <c:v>30.127979303717801</c:v>
                </c:pt>
                <c:pt idx="379">
                  <c:v>30.8297500930741</c:v>
                </c:pt>
                <c:pt idx="380">
                  <c:v>31.5478672240096</c:v>
                </c:pt>
                <c:pt idx="381">
                  <c:v>32.282711451732702</c:v>
                </c:pt>
                <c:pt idx="382">
                  <c:v>33.034672400379698</c:v>
                </c:pt>
                <c:pt idx="383">
                  <c:v>33.804148769599102</c:v>
                </c:pt>
                <c:pt idx="384">
                  <c:v>34.5915485459468</c:v>
                </c:pt>
                <c:pt idx="385">
                  <c:v>35.397289219206897</c:v>
                </c:pt>
                <c:pt idx="386">
                  <c:v>36.221798003749399</c:v>
                </c:pt>
                <c:pt idx="387">
                  <c:v>37.065512065045802</c:v>
                </c:pt>
                <c:pt idx="388">
                  <c:v>37.928878751459102</c:v>
                </c:pt>
                <c:pt idx="389">
                  <c:v>38.812355831434601</c:v>
                </c:pt>
                <c:pt idx="390">
                  <c:v>39.716411736213999</c:v>
                </c:pt>
                <c:pt idx="391">
                  <c:v>40.641525808204896</c:v>
                </c:pt>
                <c:pt idx="392">
                  <c:v>41.588188555133499</c:v>
                </c:pt>
                <c:pt idx="393">
                  <c:v>42.556901910118803</c:v>
                </c:pt>
                <c:pt idx="394">
                  <c:v>43.548179497804</c:v>
                </c:pt>
                <c:pt idx="395">
                  <c:v>44.562546906687302</c:v>
                </c:pt>
                <c:pt idx="396">
                  <c:v>45.600541967795401</c:v>
                </c:pt>
                <c:pt idx="397">
                  <c:v>46.662715039849502</c:v>
                </c:pt>
                <c:pt idx="398">
                  <c:v>47.749629301071799</c:v>
                </c:pt>
                <c:pt idx="399">
                  <c:v>48.861861047790498</c:v>
                </c:pt>
                <c:pt idx="400">
                  <c:v>50</c:v>
                </c:pt>
                <c:pt idx="401">
                  <c:v>51.1646496140376</c:v>
                </c:pt>
                <c:pt idx="402">
                  <c:v>52.356427402544902</c:v>
                </c:pt>
                <c:pt idx="403">
                  <c:v>53.575965261880299</c:v>
                </c:pt>
                <c:pt idx="404">
                  <c:v>54.823909807159197</c:v>
                </c:pt>
                <c:pt idx="405">
                  <c:v>56.1009227150981</c:v>
                </c:pt>
                <c:pt idx="406">
                  <c:v>57.407681074844</c:v>
                </c:pt>
                <c:pt idx="407">
                  <c:v>58.744877746976499</c:v>
                </c:pt>
                <c:pt idx="408">
                  <c:v>60.113221730870599</c:v>
                </c:pt>
                <c:pt idx="409">
                  <c:v>61.513438540618999</c:v>
                </c:pt>
                <c:pt idx="410">
                  <c:v>62.946270589708298</c:v>
                </c:pt>
                <c:pt idx="411">
                  <c:v>64.412477584656699</c:v>
                </c:pt>
                <c:pt idx="412">
                  <c:v>65.912836927820294</c:v>
                </c:pt>
                <c:pt idx="413">
                  <c:v>67.448144129582602</c:v>
                </c:pt>
                <c:pt idx="414">
                  <c:v>69.019213230144103</c:v>
                </c:pt>
                <c:pt idx="415">
                  <c:v>70.626877231137698</c:v>
                </c:pt>
                <c:pt idx="416">
                  <c:v>72.271988537296394</c:v>
                </c:pt>
                <c:pt idx="417">
                  <c:v>73.955419408410293</c:v>
                </c:pt>
                <c:pt idx="418">
                  <c:v>75.678062421810296</c:v>
                </c:pt>
                <c:pt idx="419">
                  <c:v>77.4408309456241</c:v>
                </c:pt>
                <c:pt idx="420">
                  <c:v>79.244659623055696</c:v>
                </c:pt>
                <c:pt idx="421">
                  <c:v>81.090504867946393</c:v>
                </c:pt>
                <c:pt idx="422">
                  <c:v>82.979345371877997</c:v>
                </c:pt>
                <c:pt idx="423">
                  <c:v>84.912182623087304</c:v>
                </c:pt>
                <c:pt idx="424">
                  <c:v>86.890041437468795</c:v>
                </c:pt>
                <c:pt idx="425">
                  <c:v>88.913970501946096</c:v>
                </c:pt>
                <c:pt idx="426">
                  <c:v>90.985042930499105</c:v>
                </c:pt>
                <c:pt idx="427">
                  <c:v>93.1043568331432</c:v>
                </c:pt>
                <c:pt idx="428">
                  <c:v>95.273035898162405</c:v>
                </c:pt>
                <c:pt idx="429">
                  <c:v>97.492229987902206</c:v>
                </c:pt>
                <c:pt idx="430">
                  <c:v>99.763115748443894</c:v>
                </c:pt>
                <c:pt idx="431">
                  <c:v>102.08689723347599</c:v>
                </c:pt>
                <c:pt idx="432">
                  <c:v>104.46480654270199</c:v>
                </c:pt>
                <c:pt idx="433">
                  <c:v>106.898104475111</c:v>
                </c:pt>
                <c:pt idx="434">
                  <c:v>109.38808119747701</c:v>
                </c:pt>
                <c:pt idx="435">
                  <c:v>111.93605692841599</c:v>
                </c:pt>
                <c:pt idx="436">
                  <c:v>114.543382638388</c:v>
                </c:pt>
                <c:pt idx="437">
                  <c:v>117.211440765996</c:v>
                </c:pt>
                <c:pt idx="438">
                  <c:v>119.94164595097401</c:v>
                </c:pt>
                <c:pt idx="439">
                  <c:v>122.735445784251</c:v>
                </c:pt>
                <c:pt idx="440">
                  <c:v>125.594321575479</c:v>
                </c:pt>
                <c:pt idx="441">
                  <c:v>128.519789138443</c:v>
                </c:pt>
                <c:pt idx="442">
                  <c:v>131.513399594769</c:v>
                </c:pt>
                <c:pt idx="443">
                  <c:v>134.57674019634501</c:v>
                </c:pt>
                <c:pt idx="444">
                  <c:v>137.71143516690799</c:v>
                </c:pt>
                <c:pt idx="445">
                  <c:v>140.919146563222</c:v>
                </c:pt>
                <c:pt idx="446">
                  <c:v>144.20157515632999</c:v>
                </c:pt>
                <c:pt idx="447">
                  <c:v>147.56046133331901</c:v>
                </c:pt>
                <c:pt idx="448">
                  <c:v>150.99758602010101</c:v>
                </c:pt>
                <c:pt idx="449">
                  <c:v>154.514771625679</c:v>
                </c:pt>
                <c:pt idx="450">
                  <c:v>158.11388300841901</c:v>
                </c:pt>
                <c:pt idx="451">
                  <c:v>161.79682846481401</c:v>
                </c:pt>
                <c:pt idx="452">
                  <c:v>165.565560741295</c:v>
                </c:pt>
                <c:pt idx="453">
                  <c:v>169.42207806960101</c:v>
                </c:pt>
                <c:pt idx="454">
                  <c:v>173.368425226265</c:v>
                </c:pt>
                <c:pt idx="455">
                  <c:v>177.40669461678701</c:v>
                </c:pt>
                <c:pt idx="456">
                  <c:v>181.53902738504999</c:v>
                </c:pt>
                <c:pt idx="457">
                  <c:v>185.76761454858601</c:v>
                </c:pt>
                <c:pt idx="458">
                  <c:v>190.09469816027999</c:v>
                </c:pt>
                <c:pt idx="459">
                  <c:v>194.52257249714</c:v>
                </c:pt>
                <c:pt idx="460">
                  <c:v>199.05358527674801</c:v>
                </c:pt>
                <c:pt idx="461">
                  <c:v>203.69013890205599</c:v>
                </c:pt>
                <c:pt idx="462">
                  <c:v>208.43469173516701</c:v>
                </c:pt>
                <c:pt idx="463">
                  <c:v>213.28975940079599</c:v>
                </c:pt>
                <c:pt idx="464">
                  <c:v>218.257916120082</c:v>
                </c:pt>
                <c:pt idx="465">
                  <c:v>223.341796075481</c:v>
                </c:pt>
                <c:pt idx="466">
                  <c:v>228.54409480743701</c:v>
                </c:pt>
                <c:pt idx="467">
                  <c:v>233.86757064359901</c:v>
                </c:pt>
                <c:pt idx="468">
                  <c:v>239.315046161319</c:v>
                </c:pt>
                <c:pt idx="469">
                  <c:v>244.88940968422301</c:v>
                </c:pt>
                <c:pt idx="470">
                  <c:v>250.593616813636</c:v>
                </c:pt>
                <c:pt idx="471">
                  <c:v>256.43069199568203</c:v>
                </c:pt>
                <c:pt idx="472">
                  <c:v>262.40373012488601</c:v>
                </c:pt>
                <c:pt idx="473">
                  <c:v>268.51589818512599</c:v>
                </c:pt>
                <c:pt idx="474">
                  <c:v>274.77043692881199</c:v>
                </c:pt>
                <c:pt idx="475">
                  <c:v>281.17066259517401</c:v>
                </c:pt>
                <c:pt idx="476">
                  <c:v>287.71996866857802</c:v>
                </c:pt>
                <c:pt idx="477">
                  <c:v>294.421827677794</c:v>
                </c:pt>
                <c:pt idx="478">
                  <c:v>301.27979303717899</c:v>
                </c:pt>
                <c:pt idx="479">
                  <c:v>308.29750093074102</c:v>
                </c:pt>
                <c:pt idx="480">
                  <c:v>315.47867224009599</c:v>
                </c:pt>
                <c:pt idx="481">
                  <c:v>322.827114517327</c:v>
                </c:pt>
                <c:pt idx="482">
                  <c:v>330.34672400379799</c:v>
                </c:pt>
                <c:pt idx="483">
                  <c:v>338.04148769599101</c:v>
                </c:pt>
                <c:pt idx="484">
                  <c:v>345.91548545946802</c:v>
                </c:pt>
                <c:pt idx="485">
                  <c:v>353.972892192068</c:v>
                </c:pt>
                <c:pt idx="486">
                  <c:v>362.21798003749501</c:v>
                </c:pt>
                <c:pt idx="487">
                  <c:v>370.655120650458</c:v>
                </c:pt>
                <c:pt idx="488">
                  <c:v>379.28878751459098</c:v>
                </c:pt>
                <c:pt idx="489">
                  <c:v>388.12355831434502</c:v>
                </c:pt>
                <c:pt idx="490">
                  <c:v>397.16411736214098</c:v>
                </c:pt>
                <c:pt idx="491">
                  <c:v>406.41525808204898</c:v>
                </c:pt>
                <c:pt idx="492">
                  <c:v>415.88188555133502</c:v>
                </c:pt>
                <c:pt idx="493">
                  <c:v>425.56901910118802</c:v>
                </c:pt>
                <c:pt idx="494">
                  <c:v>435.48179497804</c:v>
                </c:pt>
                <c:pt idx="495">
                  <c:v>445.62546906687299</c:v>
                </c:pt>
                <c:pt idx="496">
                  <c:v>456.00541967795402</c:v>
                </c:pt>
                <c:pt idx="497">
                  <c:v>466.62715039849502</c:v>
                </c:pt>
                <c:pt idx="498">
                  <c:v>477.49629301071798</c:v>
                </c:pt>
                <c:pt idx="499">
                  <c:v>488.61861047790501</c:v>
                </c:pt>
                <c:pt idx="500">
                  <c:v>500</c:v>
                </c:pt>
                <c:pt idx="501">
                  <c:v>511.64649614037597</c:v>
                </c:pt>
                <c:pt idx="502">
                  <c:v>523.56427402544898</c:v>
                </c:pt>
                <c:pt idx="503">
                  <c:v>535.75965261880299</c:v>
                </c:pt>
                <c:pt idx="504">
                  <c:v>548.23909807159203</c:v>
                </c:pt>
                <c:pt idx="505">
                  <c:v>561.00922715098102</c:v>
                </c:pt>
                <c:pt idx="506">
                  <c:v>574.07681074844004</c:v>
                </c:pt>
                <c:pt idx="507">
                  <c:v>587.44877746976499</c:v>
                </c:pt>
                <c:pt idx="508">
                  <c:v>601.132217308706</c:v>
                </c:pt>
                <c:pt idx="509">
                  <c:v>615.13438540618995</c:v>
                </c:pt>
                <c:pt idx="510">
                  <c:v>629.46270589708297</c:v>
                </c:pt>
                <c:pt idx="511">
                  <c:v>644.12477584656699</c:v>
                </c:pt>
                <c:pt idx="512">
                  <c:v>659.12836927820297</c:v>
                </c:pt>
                <c:pt idx="513">
                  <c:v>674.48144129582602</c:v>
                </c:pt>
                <c:pt idx="514">
                  <c:v>690.19213230144101</c:v>
                </c:pt>
                <c:pt idx="515">
                  <c:v>706.26877231137701</c:v>
                </c:pt>
                <c:pt idx="516">
                  <c:v>722.71988537296397</c:v>
                </c:pt>
                <c:pt idx="517">
                  <c:v>739.55419408410296</c:v>
                </c:pt>
                <c:pt idx="518">
                  <c:v>756.78062421810296</c:v>
                </c:pt>
                <c:pt idx="519">
                  <c:v>774.408309456241</c:v>
                </c:pt>
                <c:pt idx="520">
                  <c:v>792.44659623055702</c:v>
                </c:pt>
                <c:pt idx="521">
                  <c:v>810.90504867946402</c:v>
                </c:pt>
                <c:pt idx="522">
                  <c:v>829.79345371877901</c:v>
                </c:pt>
                <c:pt idx="523">
                  <c:v>849.12182623087301</c:v>
                </c:pt>
                <c:pt idx="524">
                  <c:v>868.90041437468801</c:v>
                </c:pt>
                <c:pt idx="525">
                  <c:v>889.13970501946096</c:v>
                </c:pt>
                <c:pt idx="526">
                  <c:v>909.85042930499105</c:v>
                </c:pt>
                <c:pt idx="527">
                  <c:v>931.04356833143197</c:v>
                </c:pt>
                <c:pt idx="528">
                  <c:v>952.73035898162402</c:v>
                </c:pt>
                <c:pt idx="529">
                  <c:v>974.92229987902203</c:v>
                </c:pt>
                <c:pt idx="530">
                  <c:v>997.63115748443897</c:v>
                </c:pt>
                <c:pt idx="531">
                  <c:v>1020.86897233476</c:v>
                </c:pt>
                <c:pt idx="532">
                  <c:v>1044.6480654270199</c:v>
                </c:pt>
                <c:pt idx="533">
                  <c:v>1068.9810447511099</c:v>
                </c:pt>
                <c:pt idx="534">
                  <c:v>1093.88081197477</c:v>
                </c:pt>
                <c:pt idx="535">
                  <c:v>1119.36056928416</c:v>
                </c:pt>
                <c:pt idx="536">
                  <c:v>1145.4338263838799</c:v>
                </c:pt>
                <c:pt idx="537">
                  <c:v>1172.1144076599601</c:v>
                </c:pt>
                <c:pt idx="538">
                  <c:v>1199.41645950974</c:v>
                </c:pt>
                <c:pt idx="539">
                  <c:v>1227.3544578425101</c:v>
                </c:pt>
                <c:pt idx="540">
                  <c:v>1255.9432157547899</c:v>
                </c:pt>
                <c:pt idx="541">
                  <c:v>1285.19789138443</c:v>
                </c:pt>
                <c:pt idx="542">
                  <c:v>1315.13399594769</c:v>
                </c:pt>
                <c:pt idx="543">
                  <c:v>1345.7674019634501</c:v>
                </c:pt>
                <c:pt idx="544">
                  <c:v>1377.11435166908</c:v>
                </c:pt>
                <c:pt idx="545">
                  <c:v>1409.1914656322199</c:v>
                </c:pt>
                <c:pt idx="546">
                  <c:v>1442.0157515633</c:v>
                </c:pt>
                <c:pt idx="547">
                  <c:v>1475.6046133331899</c:v>
                </c:pt>
                <c:pt idx="548">
                  <c:v>1509.9758602010099</c:v>
                </c:pt>
                <c:pt idx="549">
                  <c:v>1545.1477162567901</c:v>
                </c:pt>
                <c:pt idx="550">
                  <c:v>1581.13883008419</c:v>
                </c:pt>
                <c:pt idx="551">
                  <c:v>1617.9682846481401</c:v>
                </c:pt>
                <c:pt idx="552">
                  <c:v>1655.6556074129501</c:v>
                </c:pt>
                <c:pt idx="553">
                  <c:v>1694.22078069601</c:v>
                </c:pt>
                <c:pt idx="554">
                  <c:v>1733.68425226265</c:v>
                </c:pt>
                <c:pt idx="555">
                  <c:v>1774.0669461678699</c:v>
                </c:pt>
                <c:pt idx="556">
                  <c:v>1815.3902738505001</c:v>
                </c:pt>
                <c:pt idx="557">
                  <c:v>1857.6761454858599</c:v>
                </c:pt>
                <c:pt idx="558">
                  <c:v>1900.9469816028</c:v>
                </c:pt>
                <c:pt idx="559">
                  <c:v>1945.2257249714</c:v>
                </c:pt>
                <c:pt idx="560">
                  <c:v>1990.53585276748</c:v>
                </c:pt>
                <c:pt idx="561">
                  <c:v>2036.9013890205599</c:v>
                </c:pt>
                <c:pt idx="562">
                  <c:v>2084.3469173516701</c:v>
                </c:pt>
                <c:pt idx="563">
                  <c:v>2132.8975940079599</c:v>
                </c:pt>
                <c:pt idx="564">
                  <c:v>2182.5791612008202</c:v>
                </c:pt>
                <c:pt idx="565">
                  <c:v>2233.4179607548099</c:v>
                </c:pt>
                <c:pt idx="566">
                  <c:v>2285.4409480743702</c:v>
                </c:pt>
                <c:pt idx="567">
                  <c:v>2338.6757064359899</c:v>
                </c:pt>
                <c:pt idx="568">
                  <c:v>2393.1504616131901</c:v>
                </c:pt>
                <c:pt idx="569">
                  <c:v>2448.8940968422298</c:v>
                </c:pt>
                <c:pt idx="570">
                  <c:v>2505.9361681363598</c:v>
                </c:pt>
                <c:pt idx="571">
                  <c:v>2564.3069199568199</c:v>
                </c:pt>
                <c:pt idx="572">
                  <c:v>2624.0373012488599</c:v>
                </c:pt>
                <c:pt idx="573">
                  <c:v>2685.1589818512598</c:v>
                </c:pt>
                <c:pt idx="574">
                  <c:v>2747.7043692881198</c:v>
                </c:pt>
                <c:pt idx="575">
                  <c:v>2811.7066259517401</c:v>
                </c:pt>
                <c:pt idx="576">
                  <c:v>2877.1996866857799</c:v>
                </c:pt>
                <c:pt idx="577">
                  <c:v>2944.21827677794</c:v>
                </c:pt>
                <c:pt idx="578">
                  <c:v>3012.7979303717898</c:v>
                </c:pt>
                <c:pt idx="579">
                  <c:v>3082.9750093074099</c:v>
                </c:pt>
                <c:pt idx="580">
                  <c:v>3154.7867224009601</c:v>
                </c:pt>
                <c:pt idx="581">
                  <c:v>3228.2711451732698</c:v>
                </c:pt>
                <c:pt idx="582">
                  <c:v>3303.46724003798</c:v>
                </c:pt>
                <c:pt idx="583">
                  <c:v>3380.4148769599101</c:v>
                </c:pt>
                <c:pt idx="584">
                  <c:v>3459.1548545946798</c:v>
                </c:pt>
                <c:pt idx="585">
                  <c:v>3539.72892192068</c:v>
                </c:pt>
                <c:pt idx="586">
                  <c:v>3622.17980037495</c:v>
                </c:pt>
                <c:pt idx="587">
                  <c:v>3706.55120650458</c:v>
                </c:pt>
                <c:pt idx="588">
                  <c:v>3792.8878751459101</c:v>
                </c:pt>
                <c:pt idx="589">
                  <c:v>3881.2355831434502</c:v>
                </c:pt>
                <c:pt idx="590">
                  <c:v>3971.64117362141</c:v>
                </c:pt>
                <c:pt idx="591">
                  <c:v>4064.1525808204901</c:v>
                </c:pt>
                <c:pt idx="592">
                  <c:v>4158.8188555133502</c:v>
                </c:pt>
                <c:pt idx="593">
                  <c:v>4255.6901910118804</c:v>
                </c:pt>
                <c:pt idx="594">
                  <c:v>4354.8179497804003</c:v>
                </c:pt>
                <c:pt idx="595">
                  <c:v>4456.2546906687203</c:v>
                </c:pt>
                <c:pt idx="596">
                  <c:v>4560.0541967795398</c:v>
                </c:pt>
                <c:pt idx="597">
                  <c:v>4666.27150398495</c:v>
                </c:pt>
                <c:pt idx="598">
                  <c:v>4774.96293010718</c:v>
                </c:pt>
                <c:pt idx="599">
                  <c:v>4886.1861047790499</c:v>
                </c:pt>
                <c:pt idx="600">
                  <c:v>5000</c:v>
                </c:pt>
                <c:pt idx="601">
                  <c:v>5116.4649614037598</c:v>
                </c:pt>
                <c:pt idx="602">
                  <c:v>5235.6427402544896</c:v>
                </c:pt>
                <c:pt idx="603">
                  <c:v>5357.5965261880301</c:v>
                </c:pt>
                <c:pt idx="604">
                  <c:v>5482.3909807159198</c:v>
                </c:pt>
                <c:pt idx="605">
                  <c:v>5610.0922715098104</c:v>
                </c:pt>
                <c:pt idx="606">
                  <c:v>5740.7681074844104</c:v>
                </c:pt>
                <c:pt idx="607">
                  <c:v>5874.4877746976499</c:v>
                </c:pt>
                <c:pt idx="608">
                  <c:v>6011.32217308706</c:v>
                </c:pt>
                <c:pt idx="609">
                  <c:v>6151.3438540618999</c:v>
                </c:pt>
                <c:pt idx="610">
                  <c:v>6294.6270589708301</c:v>
                </c:pt>
                <c:pt idx="611">
                  <c:v>6441.2477584656699</c:v>
                </c:pt>
                <c:pt idx="612">
                  <c:v>6591.2836927820299</c:v>
                </c:pt>
                <c:pt idx="613">
                  <c:v>6744.8144129582597</c:v>
                </c:pt>
                <c:pt idx="614">
                  <c:v>6901.9213230144096</c:v>
                </c:pt>
                <c:pt idx="615">
                  <c:v>7062.6877231137696</c:v>
                </c:pt>
                <c:pt idx="616">
                  <c:v>7227.1988537296402</c:v>
                </c:pt>
                <c:pt idx="617">
                  <c:v>7395.5419408410298</c:v>
                </c:pt>
                <c:pt idx="618">
                  <c:v>7567.80624218103</c:v>
                </c:pt>
                <c:pt idx="619">
                  <c:v>7744.0830945624102</c:v>
                </c:pt>
                <c:pt idx="620">
                  <c:v>7924.4659623055704</c:v>
                </c:pt>
                <c:pt idx="621">
                  <c:v>8109.0504867946502</c:v>
                </c:pt>
                <c:pt idx="622">
                  <c:v>8297.9345371877898</c:v>
                </c:pt>
                <c:pt idx="623">
                  <c:v>8491.2182623087301</c:v>
                </c:pt>
                <c:pt idx="624">
                  <c:v>8689.0041437468808</c:v>
                </c:pt>
                <c:pt idx="625">
                  <c:v>8891.3970501946096</c:v>
                </c:pt>
                <c:pt idx="626">
                  <c:v>9098.5042930499094</c:v>
                </c:pt>
                <c:pt idx="627">
                  <c:v>9310.4356833143192</c:v>
                </c:pt>
                <c:pt idx="628">
                  <c:v>9527.3035898162398</c:v>
                </c:pt>
                <c:pt idx="629">
                  <c:v>9749.2229987902192</c:v>
                </c:pt>
                <c:pt idx="630">
                  <c:v>9976.3115748443906</c:v>
                </c:pt>
                <c:pt idx="631">
                  <c:v>10208.689723347599</c:v>
                </c:pt>
                <c:pt idx="632">
                  <c:v>10446.480654270201</c:v>
                </c:pt>
                <c:pt idx="633">
                  <c:v>10689.810447511099</c:v>
                </c:pt>
                <c:pt idx="634">
                  <c:v>10938.8081197477</c:v>
                </c:pt>
                <c:pt idx="635">
                  <c:v>11193.6056928416</c:v>
                </c:pt>
                <c:pt idx="636">
                  <c:v>11454.338263838799</c:v>
                </c:pt>
                <c:pt idx="637">
                  <c:v>11721.144076599599</c:v>
                </c:pt>
                <c:pt idx="638">
                  <c:v>11994.1645950974</c:v>
                </c:pt>
                <c:pt idx="639">
                  <c:v>12273.544578425101</c:v>
                </c:pt>
                <c:pt idx="640">
                  <c:v>12559.432157547901</c:v>
                </c:pt>
                <c:pt idx="641">
                  <c:v>12851.978913844299</c:v>
                </c:pt>
                <c:pt idx="642">
                  <c:v>13151.3399594769</c:v>
                </c:pt>
                <c:pt idx="643">
                  <c:v>13457.6740196345</c:v>
                </c:pt>
                <c:pt idx="644">
                  <c:v>13771.1435166908</c:v>
                </c:pt>
                <c:pt idx="645">
                  <c:v>14091.9146563222</c:v>
                </c:pt>
                <c:pt idx="646">
                  <c:v>14420.157515633</c:v>
                </c:pt>
                <c:pt idx="647">
                  <c:v>14756.0461333319</c:v>
                </c:pt>
                <c:pt idx="648">
                  <c:v>15099.758602010101</c:v>
                </c:pt>
                <c:pt idx="649">
                  <c:v>15451.4771625679</c:v>
                </c:pt>
                <c:pt idx="650">
                  <c:v>15811.3883008419</c:v>
                </c:pt>
                <c:pt idx="651">
                  <c:v>16179.682846481401</c:v>
                </c:pt>
                <c:pt idx="652">
                  <c:v>16556.556074129501</c:v>
                </c:pt>
                <c:pt idx="653">
                  <c:v>16942.207806960101</c:v>
                </c:pt>
                <c:pt idx="654">
                  <c:v>17336.842522626499</c:v>
                </c:pt>
                <c:pt idx="655">
                  <c:v>17740.669461678699</c:v>
                </c:pt>
                <c:pt idx="656">
                  <c:v>18153.902738504999</c:v>
                </c:pt>
                <c:pt idx="657">
                  <c:v>18576.761454858599</c:v>
                </c:pt>
                <c:pt idx="658">
                  <c:v>19009.469816027999</c:v>
                </c:pt>
                <c:pt idx="659">
                  <c:v>19452.257249713999</c:v>
                </c:pt>
                <c:pt idx="660">
                  <c:v>19905.358527674802</c:v>
                </c:pt>
                <c:pt idx="661">
                  <c:v>20369.013890205599</c:v>
                </c:pt>
                <c:pt idx="662">
                  <c:v>20843.4691735167</c:v>
                </c:pt>
                <c:pt idx="663">
                  <c:v>21328.975940079599</c:v>
                </c:pt>
                <c:pt idx="664">
                  <c:v>21825.791612008201</c:v>
                </c:pt>
                <c:pt idx="665">
                  <c:v>22334.1796075481</c:v>
                </c:pt>
                <c:pt idx="666">
                  <c:v>22854.4094807437</c:v>
                </c:pt>
                <c:pt idx="667">
                  <c:v>23386.757064359899</c:v>
                </c:pt>
                <c:pt idx="668">
                  <c:v>23931.504616131901</c:v>
                </c:pt>
                <c:pt idx="669">
                  <c:v>24488.940968422299</c:v>
                </c:pt>
                <c:pt idx="670">
                  <c:v>25059.3616813636</c:v>
                </c:pt>
                <c:pt idx="671">
                  <c:v>25643.069199568199</c:v>
                </c:pt>
                <c:pt idx="672">
                  <c:v>26240.373012488599</c:v>
                </c:pt>
                <c:pt idx="673">
                  <c:v>26851.589818512599</c:v>
                </c:pt>
                <c:pt idx="674">
                  <c:v>27477.043692881201</c:v>
                </c:pt>
                <c:pt idx="675">
                  <c:v>28117.0662595174</c:v>
                </c:pt>
                <c:pt idx="676">
                  <c:v>28771.9968668578</c:v>
                </c:pt>
                <c:pt idx="677">
                  <c:v>29442.182767779399</c:v>
                </c:pt>
                <c:pt idx="678">
                  <c:v>30127.979303717901</c:v>
                </c:pt>
                <c:pt idx="679">
                  <c:v>30829.750093074101</c:v>
                </c:pt>
                <c:pt idx="680">
                  <c:v>31547.867224009598</c:v>
                </c:pt>
                <c:pt idx="681">
                  <c:v>32282.711451732699</c:v>
                </c:pt>
                <c:pt idx="682">
                  <c:v>33034.672400379801</c:v>
                </c:pt>
                <c:pt idx="683">
                  <c:v>33804.148769599102</c:v>
                </c:pt>
                <c:pt idx="684">
                  <c:v>34591.548545946796</c:v>
                </c:pt>
                <c:pt idx="685">
                  <c:v>35397.289219206803</c:v>
                </c:pt>
                <c:pt idx="686">
                  <c:v>36221.7980037495</c:v>
                </c:pt>
                <c:pt idx="687">
                  <c:v>37065.512065045797</c:v>
                </c:pt>
                <c:pt idx="688">
                  <c:v>37928.878751459102</c:v>
                </c:pt>
                <c:pt idx="689">
                  <c:v>38812.355831434499</c:v>
                </c:pt>
                <c:pt idx="690">
                  <c:v>39716.411736214097</c:v>
                </c:pt>
                <c:pt idx="691">
                  <c:v>40641.525808204897</c:v>
                </c:pt>
                <c:pt idx="692">
                  <c:v>41588.1885551335</c:v>
                </c:pt>
                <c:pt idx="693">
                  <c:v>42556.901910118802</c:v>
                </c:pt>
                <c:pt idx="694">
                  <c:v>43548.179497803998</c:v>
                </c:pt>
                <c:pt idx="695">
                  <c:v>44562.546906687203</c:v>
                </c:pt>
                <c:pt idx="696">
                  <c:v>45600.541967795398</c:v>
                </c:pt>
                <c:pt idx="697">
                  <c:v>46662.7150398495</c:v>
                </c:pt>
                <c:pt idx="698">
                  <c:v>47749.6293010718</c:v>
                </c:pt>
                <c:pt idx="699">
                  <c:v>48861.861047790502</c:v>
                </c:pt>
                <c:pt idx="700">
                  <c:v>50000</c:v>
                </c:pt>
                <c:pt idx="701">
                  <c:v>51164.649614037597</c:v>
                </c:pt>
                <c:pt idx="702">
                  <c:v>52356.427402544898</c:v>
                </c:pt>
                <c:pt idx="703">
                  <c:v>53575.965261880301</c:v>
                </c:pt>
                <c:pt idx="704">
                  <c:v>54823.909807159202</c:v>
                </c:pt>
                <c:pt idx="705">
                  <c:v>56100.922715098102</c:v>
                </c:pt>
                <c:pt idx="706">
                  <c:v>57407.681074843997</c:v>
                </c:pt>
                <c:pt idx="707">
                  <c:v>58744.877746976497</c:v>
                </c:pt>
                <c:pt idx="708">
                  <c:v>60113.221730870602</c:v>
                </c:pt>
                <c:pt idx="709">
                  <c:v>61513.438540618998</c:v>
                </c:pt>
                <c:pt idx="710">
                  <c:v>62946.2705897083</c:v>
                </c:pt>
                <c:pt idx="711">
                  <c:v>64412.477584656699</c:v>
                </c:pt>
                <c:pt idx="712">
                  <c:v>65912.836927820303</c:v>
                </c:pt>
                <c:pt idx="713">
                  <c:v>67448.144129582593</c:v>
                </c:pt>
                <c:pt idx="714">
                  <c:v>69019.213230144203</c:v>
                </c:pt>
                <c:pt idx="715">
                  <c:v>70626.877231137696</c:v>
                </c:pt>
                <c:pt idx="716">
                  <c:v>72271.988537296405</c:v>
                </c:pt>
                <c:pt idx="717">
                  <c:v>73955.419408410293</c:v>
                </c:pt>
                <c:pt idx="718">
                  <c:v>75678.062421810304</c:v>
                </c:pt>
                <c:pt idx="719">
                  <c:v>77440.830945624097</c:v>
                </c:pt>
                <c:pt idx="720">
                  <c:v>79244.659623055704</c:v>
                </c:pt>
                <c:pt idx="721">
                  <c:v>81090.504867946496</c:v>
                </c:pt>
                <c:pt idx="722">
                  <c:v>82979.345371877906</c:v>
                </c:pt>
                <c:pt idx="723">
                  <c:v>84912.182623087298</c:v>
                </c:pt>
                <c:pt idx="724">
                  <c:v>86890.041437468797</c:v>
                </c:pt>
                <c:pt idx="725">
                  <c:v>88913.970501946096</c:v>
                </c:pt>
                <c:pt idx="726">
                  <c:v>90985.042930499098</c:v>
                </c:pt>
                <c:pt idx="727">
                  <c:v>93104.356833143203</c:v>
                </c:pt>
                <c:pt idx="728">
                  <c:v>95273.035898162401</c:v>
                </c:pt>
                <c:pt idx="729">
                  <c:v>97492.229987902203</c:v>
                </c:pt>
                <c:pt idx="730">
                  <c:v>99763.115748443903</c:v>
                </c:pt>
                <c:pt idx="731">
                  <c:v>102086.897233476</c:v>
                </c:pt>
                <c:pt idx="732">
                  <c:v>104464.806542702</c:v>
                </c:pt>
                <c:pt idx="733">
                  <c:v>106898.104475111</c:v>
                </c:pt>
                <c:pt idx="734">
                  <c:v>109388.081197477</c:v>
                </c:pt>
                <c:pt idx="735">
                  <c:v>111936.056928416</c:v>
                </c:pt>
                <c:pt idx="736">
                  <c:v>114543.38263838799</c:v>
                </c:pt>
                <c:pt idx="737">
                  <c:v>117211.440765996</c:v>
                </c:pt>
                <c:pt idx="738">
                  <c:v>119941.64595097399</c:v>
                </c:pt>
                <c:pt idx="739">
                  <c:v>122735.445784251</c:v>
                </c:pt>
                <c:pt idx="740">
                  <c:v>125594.321575479</c:v>
                </c:pt>
                <c:pt idx="741">
                  <c:v>128519.789138443</c:v>
                </c:pt>
                <c:pt idx="742">
                  <c:v>131513.399594769</c:v>
                </c:pt>
                <c:pt idx="743">
                  <c:v>134576.740196345</c:v>
                </c:pt>
                <c:pt idx="744">
                  <c:v>137711.43516690799</c:v>
                </c:pt>
                <c:pt idx="745">
                  <c:v>140919.14656322199</c:v>
                </c:pt>
                <c:pt idx="746">
                  <c:v>144201.57515632999</c:v>
                </c:pt>
                <c:pt idx="747">
                  <c:v>147560.46133331899</c:v>
                </c:pt>
                <c:pt idx="748">
                  <c:v>150997.58602010101</c:v>
                </c:pt>
                <c:pt idx="749">
                  <c:v>154514.77162567899</c:v>
                </c:pt>
                <c:pt idx="750">
                  <c:v>158113.88300841901</c:v>
                </c:pt>
                <c:pt idx="751">
                  <c:v>161796.828464814</c:v>
                </c:pt>
                <c:pt idx="752">
                  <c:v>165565.56074129499</c:v>
                </c:pt>
                <c:pt idx="753">
                  <c:v>169422.078069601</c:v>
                </c:pt>
                <c:pt idx="754">
                  <c:v>173368.42522626501</c:v>
                </c:pt>
                <c:pt idx="755">
                  <c:v>177406.69461678699</c:v>
                </c:pt>
                <c:pt idx="756">
                  <c:v>181539.02738504999</c:v>
                </c:pt>
                <c:pt idx="757">
                  <c:v>185767.61454858599</c:v>
                </c:pt>
                <c:pt idx="758">
                  <c:v>190094.69816028001</c:v>
                </c:pt>
                <c:pt idx="759">
                  <c:v>194522.57249714</c:v>
                </c:pt>
                <c:pt idx="760">
                  <c:v>199053.585276748</c:v>
                </c:pt>
                <c:pt idx="761">
                  <c:v>203690.138902056</c:v>
                </c:pt>
                <c:pt idx="762">
                  <c:v>208434.691735167</c:v>
                </c:pt>
                <c:pt idx="763">
                  <c:v>213289.759400796</c:v>
                </c:pt>
                <c:pt idx="764">
                  <c:v>218257.91612008199</c:v>
                </c:pt>
                <c:pt idx="765">
                  <c:v>223341.79607548099</c:v>
                </c:pt>
                <c:pt idx="766">
                  <c:v>228544.09480743701</c:v>
                </c:pt>
                <c:pt idx="767">
                  <c:v>233867.570643599</c:v>
                </c:pt>
                <c:pt idx="768">
                  <c:v>239315.04616131901</c:v>
                </c:pt>
                <c:pt idx="769">
                  <c:v>244889.40968422301</c:v>
                </c:pt>
                <c:pt idx="770">
                  <c:v>250593.61681363601</c:v>
                </c:pt>
                <c:pt idx="771">
                  <c:v>256430.69199568199</c:v>
                </c:pt>
                <c:pt idx="772">
                  <c:v>262403.73012488597</c:v>
                </c:pt>
                <c:pt idx="773">
                  <c:v>268515.89818512602</c:v>
                </c:pt>
                <c:pt idx="774">
                  <c:v>274770.43692881201</c:v>
                </c:pt>
                <c:pt idx="775">
                  <c:v>281170.66259517398</c:v>
                </c:pt>
                <c:pt idx="776">
                  <c:v>287719.96866857802</c:v>
                </c:pt>
                <c:pt idx="777">
                  <c:v>294421.82767779398</c:v>
                </c:pt>
                <c:pt idx="778">
                  <c:v>301279.79303717898</c:v>
                </c:pt>
                <c:pt idx="779">
                  <c:v>308297.50093074102</c:v>
                </c:pt>
                <c:pt idx="780">
                  <c:v>315478.67224009603</c:v>
                </c:pt>
                <c:pt idx="781">
                  <c:v>322827.11451732699</c:v>
                </c:pt>
                <c:pt idx="782">
                  <c:v>330346.72400379798</c:v>
                </c:pt>
                <c:pt idx="783">
                  <c:v>338041.487695991</c:v>
                </c:pt>
                <c:pt idx="784">
                  <c:v>345915.48545946798</c:v>
                </c:pt>
                <c:pt idx="785">
                  <c:v>353972.89219206799</c:v>
                </c:pt>
                <c:pt idx="786">
                  <c:v>362217.98003749503</c:v>
                </c:pt>
                <c:pt idx="787">
                  <c:v>370655.12065045797</c:v>
                </c:pt>
                <c:pt idx="788">
                  <c:v>379288.78751459101</c:v>
                </c:pt>
                <c:pt idx="789">
                  <c:v>388123.55831434502</c:v>
                </c:pt>
                <c:pt idx="790">
                  <c:v>397164.11736214103</c:v>
                </c:pt>
                <c:pt idx="791">
                  <c:v>406415.25808204903</c:v>
                </c:pt>
                <c:pt idx="792">
                  <c:v>415881.885551335</c:v>
                </c:pt>
                <c:pt idx="793">
                  <c:v>425569.01910118799</c:v>
                </c:pt>
                <c:pt idx="794">
                  <c:v>435481.79497803998</c:v>
                </c:pt>
                <c:pt idx="795">
                  <c:v>445625.46906687302</c:v>
                </c:pt>
                <c:pt idx="796">
                  <c:v>456005.41967795399</c:v>
                </c:pt>
                <c:pt idx="797">
                  <c:v>466627.15039849503</c:v>
                </c:pt>
                <c:pt idx="798">
                  <c:v>477496.29301071801</c:v>
                </c:pt>
                <c:pt idx="799">
                  <c:v>488618.61047790502</c:v>
                </c:pt>
                <c:pt idx="800">
                  <c:v>500000</c:v>
                </c:pt>
                <c:pt idx="801">
                  <c:v>511646.49614037602</c:v>
                </c:pt>
                <c:pt idx="802">
                  <c:v>523564.27402544901</c:v>
                </c:pt>
                <c:pt idx="803">
                  <c:v>535759.65261880204</c:v>
                </c:pt>
                <c:pt idx="804">
                  <c:v>548239.098071591</c:v>
                </c:pt>
                <c:pt idx="805">
                  <c:v>561009.22715098201</c:v>
                </c:pt>
                <c:pt idx="806">
                  <c:v>574076.81074844196</c:v>
                </c:pt>
                <c:pt idx="807">
                  <c:v>587448.77746976505</c:v>
                </c:pt>
                <c:pt idx="808">
                  <c:v>601132.21730870602</c:v>
                </c:pt>
                <c:pt idx="809">
                  <c:v>615134.38540618995</c:v>
                </c:pt>
                <c:pt idx="810">
                  <c:v>629462.70589708304</c:v>
                </c:pt>
                <c:pt idx="811">
                  <c:v>644124.77584656596</c:v>
                </c:pt>
                <c:pt idx="812">
                  <c:v>659128.36927820195</c:v>
                </c:pt>
                <c:pt idx="813">
                  <c:v>674481.44129582797</c:v>
                </c:pt>
                <c:pt idx="814">
                  <c:v>690192.13230144302</c:v>
                </c:pt>
                <c:pt idx="815">
                  <c:v>706268.77231137699</c:v>
                </c:pt>
                <c:pt idx="816">
                  <c:v>722719.88537296397</c:v>
                </c:pt>
                <c:pt idx="817">
                  <c:v>739554.19408410299</c:v>
                </c:pt>
                <c:pt idx="818">
                  <c:v>756780.62421810301</c:v>
                </c:pt>
                <c:pt idx="819">
                  <c:v>774408.30945623899</c:v>
                </c:pt>
                <c:pt idx="820">
                  <c:v>792446.59623055498</c:v>
                </c:pt>
                <c:pt idx="821">
                  <c:v>810905.04867946601</c:v>
                </c:pt>
                <c:pt idx="822">
                  <c:v>829793.45371878101</c:v>
                </c:pt>
                <c:pt idx="823">
                  <c:v>849121.826230873</c:v>
                </c:pt>
                <c:pt idx="824">
                  <c:v>868900.41437468806</c:v>
                </c:pt>
                <c:pt idx="825">
                  <c:v>889139.70501946099</c:v>
                </c:pt>
                <c:pt idx="826">
                  <c:v>909850.42930499103</c:v>
                </c:pt>
                <c:pt idx="827">
                  <c:v>931043.56833143195</c:v>
                </c:pt>
                <c:pt idx="828">
                  <c:v>952730.35898162203</c:v>
                </c:pt>
                <c:pt idx="829">
                  <c:v>974922.29987901996</c:v>
                </c:pt>
                <c:pt idx="830">
                  <c:v>997631.15748444095</c:v>
                </c:pt>
                <c:pt idx="831">
                  <c:v>1020868.97233476</c:v>
                </c:pt>
                <c:pt idx="832">
                  <c:v>1044648.06542702</c:v>
                </c:pt>
                <c:pt idx="833">
                  <c:v>1068981.04475111</c:v>
                </c:pt>
                <c:pt idx="834">
                  <c:v>1093880.8119747699</c:v>
                </c:pt>
                <c:pt idx="835">
                  <c:v>1119360.5692841599</c:v>
                </c:pt>
                <c:pt idx="836">
                  <c:v>1145433.8263838801</c:v>
                </c:pt>
                <c:pt idx="837">
                  <c:v>1172114.40765995</c:v>
                </c:pt>
                <c:pt idx="838">
                  <c:v>1199416.4595097399</c:v>
                </c:pt>
                <c:pt idx="839">
                  <c:v>1227354.45784251</c:v>
                </c:pt>
                <c:pt idx="840">
                  <c:v>1255943.21575479</c:v>
                </c:pt>
                <c:pt idx="841">
                  <c:v>1285197.89138443</c:v>
                </c:pt>
                <c:pt idx="842">
                  <c:v>1315133.99594769</c:v>
                </c:pt>
                <c:pt idx="843">
                  <c:v>1345767.40196345</c:v>
                </c:pt>
                <c:pt idx="844">
                  <c:v>1377114.3516690801</c:v>
                </c:pt>
                <c:pt idx="845">
                  <c:v>1409191.46563222</c:v>
                </c:pt>
                <c:pt idx="846">
                  <c:v>1442015.7515632999</c:v>
                </c:pt>
                <c:pt idx="847">
                  <c:v>1475604.6133331901</c:v>
                </c:pt>
                <c:pt idx="848">
                  <c:v>1509975.86020101</c:v>
                </c:pt>
                <c:pt idx="849">
                  <c:v>1545147.7162567901</c:v>
                </c:pt>
                <c:pt idx="850">
                  <c:v>1581138.83008419</c:v>
                </c:pt>
                <c:pt idx="851">
                  <c:v>1617968.28464814</c:v>
                </c:pt>
                <c:pt idx="852">
                  <c:v>1655655.6074129499</c:v>
                </c:pt>
                <c:pt idx="853">
                  <c:v>1694220.78069601</c:v>
                </c:pt>
                <c:pt idx="854">
                  <c:v>1733684.2522626501</c:v>
                </c:pt>
                <c:pt idx="855">
                  <c:v>1774066.94616788</c:v>
                </c:pt>
                <c:pt idx="856">
                  <c:v>1815390.2738504999</c:v>
                </c:pt>
                <c:pt idx="857">
                  <c:v>1857676.1454858601</c:v>
                </c:pt>
                <c:pt idx="858">
                  <c:v>1900946.9816028001</c:v>
                </c:pt>
                <c:pt idx="859">
                  <c:v>1945225.7249714001</c:v>
                </c:pt>
                <c:pt idx="860">
                  <c:v>1990535.8527674801</c:v>
                </c:pt>
                <c:pt idx="861">
                  <c:v>2036901.3890205601</c:v>
                </c:pt>
                <c:pt idx="862">
                  <c:v>2084346.9173516701</c:v>
                </c:pt>
                <c:pt idx="863">
                  <c:v>2132897.5940079601</c:v>
                </c:pt>
                <c:pt idx="864">
                  <c:v>2182579.1612008298</c:v>
                </c:pt>
                <c:pt idx="865">
                  <c:v>2233417.9607548099</c:v>
                </c:pt>
                <c:pt idx="866">
                  <c:v>2285440.9480743702</c:v>
                </c:pt>
                <c:pt idx="867">
                  <c:v>2338675.7064359901</c:v>
                </c:pt>
                <c:pt idx="868">
                  <c:v>2393150.4616131899</c:v>
                </c:pt>
                <c:pt idx="869">
                  <c:v>2448894.0968422201</c:v>
                </c:pt>
                <c:pt idx="870">
                  <c:v>2505936.1681363499</c:v>
                </c:pt>
                <c:pt idx="871">
                  <c:v>2564306.9199568201</c:v>
                </c:pt>
                <c:pt idx="872">
                  <c:v>2624037.3012488601</c:v>
                </c:pt>
                <c:pt idx="873">
                  <c:v>2685158.9818512602</c:v>
                </c:pt>
                <c:pt idx="874">
                  <c:v>2747704.36928812</c:v>
                </c:pt>
                <c:pt idx="875">
                  <c:v>2811706.62595174</c:v>
                </c:pt>
                <c:pt idx="876">
                  <c:v>2877199.6866857801</c:v>
                </c:pt>
                <c:pt idx="877">
                  <c:v>2944218.2767779399</c:v>
                </c:pt>
                <c:pt idx="878">
                  <c:v>3012797.9303717799</c:v>
                </c:pt>
                <c:pt idx="879">
                  <c:v>3082975.0093073999</c:v>
                </c:pt>
                <c:pt idx="880">
                  <c:v>3154786.7224009698</c:v>
                </c:pt>
                <c:pt idx="881">
                  <c:v>3228271.14517328</c:v>
                </c:pt>
                <c:pt idx="882">
                  <c:v>3303467.24003798</c:v>
                </c:pt>
                <c:pt idx="883">
                  <c:v>3380414.8769598999</c:v>
                </c:pt>
                <c:pt idx="884">
                  <c:v>3459154.85459468</c:v>
                </c:pt>
                <c:pt idx="885">
                  <c:v>3539728.92192068</c:v>
                </c:pt>
                <c:pt idx="886">
                  <c:v>3622179.80037494</c:v>
                </c:pt>
                <c:pt idx="887">
                  <c:v>3706551.2065045801</c:v>
                </c:pt>
                <c:pt idx="888">
                  <c:v>3792887.8751459201</c:v>
                </c:pt>
                <c:pt idx="889">
                  <c:v>3881235.5831434601</c:v>
                </c:pt>
                <c:pt idx="890">
                  <c:v>3971641.17362141</c:v>
                </c:pt>
                <c:pt idx="891">
                  <c:v>4064152.5808204901</c:v>
                </c:pt>
                <c:pt idx="892">
                  <c:v>4158818.8555133501</c:v>
                </c:pt>
                <c:pt idx="893">
                  <c:v>4255690.1910118796</c:v>
                </c:pt>
                <c:pt idx="894">
                  <c:v>4354817.9497803897</c:v>
                </c:pt>
                <c:pt idx="895">
                  <c:v>4456254.6906687198</c:v>
                </c:pt>
                <c:pt idx="896">
                  <c:v>4560054.1967795501</c:v>
                </c:pt>
                <c:pt idx="897">
                  <c:v>4666271.5039849598</c:v>
                </c:pt>
                <c:pt idx="898">
                  <c:v>4774962.93010718</c:v>
                </c:pt>
                <c:pt idx="899">
                  <c:v>4886186.1047790498</c:v>
                </c:pt>
                <c:pt idx="900">
                  <c:v>5000000</c:v>
                </c:pt>
                <c:pt idx="901">
                  <c:v>5116464.9614037601</c:v>
                </c:pt>
                <c:pt idx="902">
                  <c:v>5235642.7402544897</c:v>
                </c:pt>
                <c:pt idx="903">
                  <c:v>5357596.5261880197</c:v>
                </c:pt>
                <c:pt idx="904">
                  <c:v>5482390.98071591</c:v>
                </c:pt>
                <c:pt idx="905">
                  <c:v>5610092.2715098197</c:v>
                </c:pt>
                <c:pt idx="906">
                  <c:v>5740768.1074844198</c:v>
                </c:pt>
                <c:pt idx="907">
                  <c:v>5874487.7746976502</c:v>
                </c:pt>
                <c:pt idx="908">
                  <c:v>6011322.1730870605</c:v>
                </c:pt>
                <c:pt idx="909">
                  <c:v>6151343.8540618997</c:v>
                </c:pt>
                <c:pt idx="910">
                  <c:v>6294627.0589708304</c:v>
                </c:pt>
                <c:pt idx="911">
                  <c:v>6441247.7584656598</c:v>
                </c:pt>
                <c:pt idx="912">
                  <c:v>6591283.6927820202</c:v>
                </c:pt>
                <c:pt idx="913">
                  <c:v>6744814.4129582802</c:v>
                </c:pt>
                <c:pt idx="914">
                  <c:v>6901921.3230144298</c:v>
                </c:pt>
                <c:pt idx="915">
                  <c:v>7062687.7231137697</c:v>
                </c:pt>
                <c:pt idx="916">
                  <c:v>7227198.8537296401</c:v>
                </c:pt>
                <c:pt idx="917">
                  <c:v>7395541.9408410303</c:v>
                </c:pt>
                <c:pt idx="918">
                  <c:v>7567806.2421810301</c:v>
                </c:pt>
                <c:pt idx="919">
                  <c:v>7744083.0945623899</c:v>
                </c:pt>
                <c:pt idx="920">
                  <c:v>7924465.9623055505</c:v>
                </c:pt>
                <c:pt idx="921">
                  <c:v>8109050.4867946599</c:v>
                </c:pt>
                <c:pt idx="922">
                  <c:v>8297934.5371878101</c:v>
                </c:pt>
                <c:pt idx="923">
                  <c:v>8491218.2623087298</c:v>
                </c:pt>
                <c:pt idx="924">
                  <c:v>8689004.1437468808</c:v>
                </c:pt>
                <c:pt idx="925">
                  <c:v>8891397.0501946099</c:v>
                </c:pt>
                <c:pt idx="926">
                  <c:v>9098504.2930499092</c:v>
                </c:pt>
                <c:pt idx="927">
                  <c:v>9310435.6833143197</c:v>
                </c:pt>
                <c:pt idx="928">
                  <c:v>9527303.5898162201</c:v>
                </c:pt>
                <c:pt idx="929">
                  <c:v>9749222.9987902008</c:v>
                </c:pt>
                <c:pt idx="930">
                  <c:v>9976311.5748444106</c:v>
                </c:pt>
                <c:pt idx="931">
                  <c:v>10208689.723347601</c:v>
                </c:pt>
                <c:pt idx="932">
                  <c:v>10446480.6542702</c:v>
                </c:pt>
                <c:pt idx="933">
                  <c:v>10689810.447511099</c:v>
                </c:pt>
                <c:pt idx="934">
                  <c:v>10938808.1197477</c:v>
                </c:pt>
                <c:pt idx="935">
                  <c:v>11193605.692841601</c:v>
                </c:pt>
                <c:pt idx="936">
                  <c:v>11454338.2638388</c:v>
                </c:pt>
                <c:pt idx="937">
                  <c:v>11721144.076599499</c:v>
                </c:pt>
                <c:pt idx="938">
                  <c:v>11994164.5950974</c:v>
                </c:pt>
                <c:pt idx="939">
                  <c:v>12273544.5784251</c:v>
                </c:pt>
                <c:pt idx="940">
                  <c:v>12559432.1575479</c:v>
                </c:pt>
                <c:pt idx="941">
                  <c:v>12851978.9138443</c:v>
                </c:pt>
                <c:pt idx="942">
                  <c:v>13151339.959476899</c:v>
                </c:pt>
                <c:pt idx="943">
                  <c:v>13457674.0196345</c:v>
                </c:pt>
                <c:pt idx="944">
                  <c:v>13771143.5166908</c:v>
                </c:pt>
                <c:pt idx="945">
                  <c:v>14091914.6563222</c:v>
                </c:pt>
                <c:pt idx="946">
                  <c:v>14420157.515633</c:v>
                </c:pt>
                <c:pt idx="947">
                  <c:v>14756046.1333319</c:v>
                </c:pt>
                <c:pt idx="948">
                  <c:v>15099758.602010099</c:v>
                </c:pt>
                <c:pt idx="949">
                  <c:v>15451477.1625679</c:v>
                </c:pt>
                <c:pt idx="950">
                  <c:v>15811388.3008419</c:v>
                </c:pt>
                <c:pt idx="951">
                  <c:v>16179682.8464814</c:v>
                </c:pt>
                <c:pt idx="952">
                  <c:v>16556556.074129499</c:v>
                </c:pt>
                <c:pt idx="953">
                  <c:v>16942207.806960098</c:v>
                </c:pt>
                <c:pt idx="954">
                  <c:v>17336842.522626501</c:v>
                </c:pt>
                <c:pt idx="955">
                  <c:v>17740669.461678799</c:v>
                </c:pt>
                <c:pt idx="956">
                  <c:v>18153902.738504998</c:v>
                </c:pt>
                <c:pt idx="957">
                  <c:v>18576761.454858601</c:v>
                </c:pt>
                <c:pt idx="958">
                  <c:v>19009469.816027999</c:v>
                </c:pt>
                <c:pt idx="959">
                  <c:v>19452257.249713998</c:v>
                </c:pt>
                <c:pt idx="960">
                  <c:v>19905358.527674802</c:v>
                </c:pt>
                <c:pt idx="961">
                  <c:v>20369013.890205599</c:v>
                </c:pt>
                <c:pt idx="962">
                  <c:v>20843469.173516698</c:v>
                </c:pt>
                <c:pt idx="963">
                  <c:v>21328975.9400796</c:v>
                </c:pt>
                <c:pt idx="964">
                  <c:v>21825791.6120083</c:v>
                </c:pt>
                <c:pt idx="965">
                  <c:v>22334179.607548099</c:v>
                </c:pt>
                <c:pt idx="966">
                  <c:v>22854409.480743699</c:v>
                </c:pt>
                <c:pt idx="967">
                  <c:v>23386757.0643599</c:v>
                </c:pt>
                <c:pt idx="968">
                  <c:v>23931504.616131902</c:v>
                </c:pt>
                <c:pt idx="969">
                  <c:v>24488940.968422201</c:v>
                </c:pt>
                <c:pt idx="970">
                  <c:v>25059361.681363501</c:v>
                </c:pt>
                <c:pt idx="971">
                  <c:v>25643069.199568301</c:v>
                </c:pt>
                <c:pt idx="972">
                  <c:v>26240373.0124886</c:v>
                </c:pt>
                <c:pt idx="973">
                  <c:v>26851589.8185126</c:v>
                </c:pt>
                <c:pt idx="974">
                  <c:v>27477043.6928812</c:v>
                </c:pt>
                <c:pt idx="975">
                  <c:v>28117066.259517401</c:v>
                </c:pt>
                <c:pt idx="976">
                  <c:v>28771996.866857801</c:v>
                </c:pt>
                <c:pt idx="977">
                  <c:v>29442182.767779399</c:v>
                </c:pt>
                <c:pt idx="978">
                  <c:v>30127979.303717799</c:v>
                </c:pt>
                <c:pt idx="979">
                  <c:v>30829750.093074001</c:v>
                </c:pt>
                <c:pt idx="980">
                  <c:v>31547867.2240097</c:v>
                </c:pt>
                <c:pt idx="981">
                  <c:v>32282711.451732799</c:v>
                </c:pt>
                <c:pt idx="982">
                  <c:v>33034672.400379799</c:v>
                </c:pt>
                <c:pt idx="983">
                  <c:v>33804148.769599102</c:v>
                </c:pt>
                <c:pt idx="984">
                  <c:v>34591548.545946799</c:v>
                </c:pt>
                <c:pt idx="985">
                  <c:v>35397289.219206803</c:v>
                </c:pt>
                <c:pt idx="986">
                  <c:v>36221798.0037494</c:v>
                </c:pt>
                <c:pt idx="987">
                  <c:v>37065512.065045796</c:v>
                </c:pt>
                <c:pt idx="988">
                  <c:v>37928878.751459204</c:v>
                </c:pt>
                <c:pt idx="989">
                  <c:v>38812355.8314346</c:v>
                </c:pt>
                <c:pt idx="990">
                  <c:v>39716411.736214101</c:v>
                </c:pt>
                <c:pt idx="991">
                  <c:v>40641525.808204897</c:v>
                </c:pt>
                <c:pt idx="992">
                  <c:v>41588188.555133499</c:v>
                </c:pt>
                <c:pt idx="993">
                  <c:v>42556901.910118803</c:v>
                </c:pt>
                <c:pt idx="994">
                  <c:v>43548179.497803897</c:v>
                </c:pt>
                <c:pt idx="995">
                  <c:v>44562546.9066872</c:v>
                </c:pt>
                <c:pt idx="996">
                  <c:v>45600541.967795499</c:v>
                </c:pt>
                <c:pt idx="997">
                  <c:v>46662715.039849602</c:v>
                </c:pt>
                <c:pt idx="998">
                  <c:v>47749629.3010718</c:v>
                </c:pt>
                <c:pt idx="999">
                  <c:v>48861861.047790498</c:v>
                </c:pt>
                <c:pt idx="1000">
                  <c:v>50000000</c:v>
                </c:pt>
                <c:pt idx="1001">
                  <c:v>51164649.614037603</c:v>
                </c:pt>
                <c:pt idx="1002">
                  <c:v>52356427.402544901</c:v>
                </c:pt>
                <c:pt idx="1003">
                  <c:v>53575965.261880197</c:v>
                </c:pt>
                <c:pt idx="1004">
                  <c:v>54823909.807159103</c:v>
                </c:pt>
                <c:pt idx="1005">
                  <c:v>56100922.715098202</c:v>
                </c:pt>
                <c:pt idx="1006">
                  <c:v>57407681.074844196</c:v>
                </c:pt>
                <c:pt idx="1007">
                  <c:v>58744877.746976502</c:v>
                </c:pt>
                <c:pt idx="1008">
                  <c:v>60113221.730870597</c:v>
                </c:pt>
                <c:pt idx="1009">
                  <c:v>61513438.540619001</c:v>
                </c:pt>
                <c:pt idx="1010">
                  <c:v>62946270.589708298</c:v>
                </c:pt>
                <c:pt idx="1011">
                  <c:v>64412477.584656604</c:v>
                </c:pt>
                <c:pt idx="1012">
                  <c:v>65912836.927820198</c:v>
                </c:pt>
                <c:pt idx="1013">
                  <c:v>67448144.129582807</c:v>
                </c:pt>
                <c:pt idx="1014">
                  <c:v>69019213.230144307</c:v>
                </c:pt>
                <c:pt idx="1015">
                  <c:v>70626877.231137693</c:v>
                </c:pt>
                <c:pt idx="1016">
                  <c:v>72271988.537296399</c:v>
                </c:pt>
                <c:pt idx="1017">
                  <c:v>73955419.408410296</c:v>
                </c:pt>
                <c:pt idx="1018">
                  <c:v>75678062.421810299</c:v>
                </c:pt>
                <c:pt idx="1019">
                  <c:v>77440830.945623904</c:v>
                </c:pt>
                <c:pt idx="1020">
                  <c:v>79244659.623055503</c:v>
                </c:pt>
                <c:pt idx="1021">
                  <c:v>81090504.867946595</c:v>
                </c:pt>
                <c:pt idx="1022">
                  <c:v>82979345.371878102</c:v>
                </c:pt>
                <c:pt idx="1023">
                  <c:v>84912182.623087302</c:v>
                </c:pt>
                <c:pt idx="1024">
                  <c:v>86890041.437468797</c:v>
                </c:pt>
                <c:pt idx="1025">
                  <c:v>88913970.501946107</c:v>
                </c:pt>
                <c:pt idx="1026">
                  <c:v>90985042.930499107</c:v>
                </c:pt>
                <c:pt idx="1027">
                  <c:v>93104356.833143204</c:v>
                </c:pt>
                <c:pt idx="1028">
                  <c:v>95273035.898162201</c:v>
                </c:pt>
                <c:pt idx="1029">
                  <c:v>97492229.987902001</c:v>
                </c:pt>
                <c:pt idx="1030">
                  <c:v>99763115.748444095</c:v>
                </c:pt>
                <c:pt idx="1031">
                  <c:v>102086897.233476</c:v>
                </c:pt>
                <c:pt idx="1032">
                  <c:v>104464806.542702</c:v>
                </c:pt>
                <c:pt idx="1033">
                  <c:v>106898104.47511099</c:v>
                </c:pt>
                <c:pt idx="1034">
                  <c:v>109388081.197477</c:v>
                </c:pt>
                <c:pt idx="1035">
                  <c:v>111936056.928416</c:v>
                </c:pt>
                <c:pt idx="1036">
                  <c:v>114543382.63838799</c:v>
                </c:pt>
                <c:pt idx="1037">
                  <c:v>117211440.765995</c:v>
                </c:pt>
                <c:pt idx="1038">
                  <c:v>119941645.950974</c:v>
                </c:pt>
                <c:pt idx="1039">
                  <c:v>122735445.784251</c:v>
                </c:pt>
                <c:pt idx="1040">
                  <c:v>125594321.575479</c:v>
                </c:pt>
                <c:pt idx="1041">
                  <c:v>128519789.13844299</c:v>
                </c:pt>
                <c:pt idx="1042">
                  <c:v>131513399.594769</c:v>
                </c:pt>
                <c:pt idx="1043">
                  <c:v>134576740.196345</c:v>
                </c:pt>
                <c:pt idx="1044">
                  <c:v>137711435.166908</c:v>
                </c:pt>
                <c:pt idx="1045">
                  <c:v>140919146.56322199</c:v>
                </c:pt>
                <c:pt idx="1046">
                  <c:v>144201575.15632999</c:v>
                </c:pt>
                <c:pt idx="1047">
                  <c:v>147560461.33331901</c:v>
                </c:pt>
                <c:pt idx="1048">
                  <c:v>150997586.02010101</c:v>
                </c:pt>
                <c:pt idx="1049">
                  <c:v>154514771.62567899</c:v>
                </c:pt>
                <c:pt idx="1050">
                  <c:v>158113883.00841901</c:v>
                </c:pt>
                <c:pt idx="1051">
                  <c:v>161796828.46481401</c:v>
                </c:pt>
                <c:pt idx="1052">
                  <c:v>165565560.74129501</c:v>
                </c:pt>
                <c:pt idx="1053">
                  <c:v>169422078.069601</c:v>
                </c:pt>
                <c:pt idx="1054">
                  <c:v>173368425.22626501</c:v>
                </c:pt>
                <c:pt idx="1055">
                  <c:v>177406694.616788</c:v>
                </c:pt>
                <c:pt idx="1056">
                  <c:v>181539027.38505</c:v>
                </c:pt>
                <c:pt idx="1057">
                  <c:v>185767614.54858601</c:v>
                </c:pt>
                <c:pt idx="1058">
                  <c:v>190094698.16027999</c:v>
                </c:pt>
                <c:pt idx="1059">
                  <c:v>194522572.49713999</c:v>
                </c:pt>
                <c:pt idx="1060">
                  <c:v>199053585.276748</c:v>
                </c:pt>
                <c:pt idx="1061">
                  <c:v>203690138.90205601</c:v>
                </c:pt>
                <c:pt idx="1062">
                  <c:v>208434691.735167</c:v>
                </c:pt>
                <c:pt idx="1063">
                  <c:v>213289759.400796</c:v>
                </c:pt>
                <c:pt idx="1064">
                  <c:v>218257916.120083</c:v>
                </c:pt>
                <c:pt idx="1065">
                  <c:v>223341796.075481</c:v>
                </c:pt>
                <c:pt idx="1066">
                  <c:v>228544094.807437</c:v>
                </c:pt>
                <c:pt idx="1067">
                  <c:v>233867570.643599</c:v>
                </c:pt>
                <c:pt idx="1068">
                  <c:v>239315046.16131899</c:v>
                </c:pt>
                <c:pt idx="1069">
                  <c:v>244889409.68422201</c:v>
                </c:pt>
                <c:pt idx="1070">
                  <c:v>250593616.81363499</c:v>
                </c:pt>
                <c:pt idx="1071">
                  <c:v>256430691.99568301</c:v>
                </c:pt>
                <c:pt idx="1072">
                  <c:v>262403730.12488601</c:v>
                </c:pt>
                <c:pt idx="1073">
                  <c:v>268515898.18512601</c:v>
                </c:pt>
                <c:pt idx="1074">
                  <c:v>274770436.92881203</c:v>
                </c:pt>
                <c:pt idx="1075">
                  <c:v>281170662.59517401</c:v>
                </c:pt>
                <c:pt idx="1076">
                  <c:v>287719968.66857803</c:v>
                </c:pt>
                <c:pt idx="1077">
                  <c:v>294421827.67779398</c:v>
                </c:pt>
                <c:pt idx="1078">
                  <c:v>301279793.03717798</c:v>
                </c:pt>
                <c:pt idx="1079">
                  <c:v>308297500.93074</c:v>
                </c:pt>
                <c:pt idx="1080">
                  <c:v>315478672.24009699</c:v>
                </c:pt>
                <c:pt idx="1081">
                  <c:v>322827114.51732802</c:v>
                </c:pt>
                <c:pt idx="1082">
                  <c:v>330346724.00379801</c:v>
                </c:pt>
                <c:pt idx="1083">
                  <c:v>338041487.69599098</c:v>
                </c:pt>
                <c:pt idx="1084">
                  <c:v>345915485.45946801</c:v>
                </c:pt>
                <c:pt idx="1085">
                  <c:v>353972892.19206798</c:v>
                </c:pt>
                <c:pt idx="1086">
                  <c:v>362217980.037494</c:v>
                </c:pt>
                <c:pt idx="1087">
                  <c:v>370655120.65045798</c:v>
                </c:pt>
                <c:pt idx="1088">
                  <c:v>379288787.51459199</c:v>
                </c:pt>
                <c:pt idx="1089">
                  <c:v>388123558.31434602</c:v>
                </c:pt>
                <c:pt idx="1090">
                  <c:v>397164117.36214101</c:v>
                </c:pt>
                <c:pt idx="1091">
                  <c:v>406415258.08204901</c:v>
                </c:pt>
                <c:pt idx="1092">
                  <c:v>415881885.55133498</c:v>
                </c:pt>
                <c:pt idx="1093">
                  <c:v>425569019.101188</c:v>
                </c:pt>
                <c:pt idx="1094">
                  <c:v>435481794.97803903</c:v>
                </c:pt>
                <c:pt idx="1095">
                  <c:v>445625469.066872</c:v>
                </c:pt>
                <c:pt idx="1096">
                  <c:v>456005419.67795497</c:v>
                </c:pt>
                <c:pt idx="1097">
                  <c:v>466627150.39849597</c:v>
                </c:pt>
                <c:pt idx="1098">
                  <c:v>477496293.01071799</c:v>
                </c:pt>
                <c:pt idx="1099">
                  <c:v>488618610.47790498</c:v>
                </c:pt>
                <c:pt idx="1100">
                  <c:v>500000000</c:v>
                </c:pt>
                <c:pt idx="1101">
                  <c:v>511646496.14037597</c:v>
                </c:pt>
                <c:pt idx="1102">
                  <c:v>523564274.02544898</c:v>
                </c:pt>
                <c:pt idx="1103">
                  <c:v>535759652.61880201</c:v>
                </c:pt>
                <c:pt idx="1104">
                  <c:v>548239098.07159102</c:v>
                </c:pt>
                <c:pt idx="1105">
                  <c:v>561009227.15098202</c:v>
                </c:pt>
                <c:pt idx="1106">
                  <c:v>574076810.74844205</c:v>
                </c:pt>
                <c:pt idx="1107">
                  <c:v>587448777.46976495</c:v>
                </c:pt>
                <c:pt idx="1108">
                  <c:v>601132217.30870605</c:v>
                </c:pt>
                <c:pt idx="1109">
                  <c:v>615134385.40619004</c:v>
                </c:pt>
                <c:pt idx="1110">
                  <c:v>629462705.89708304</c:v>
                </c:pt>
                <c:pt idx="1111">
                  <c:v>644124775.84656596</c:v>
                </c:pt>
                <c:pt idx="1112">
                  <c:v>659128369.27820206</c:v>
                </c:pt>
                <c:pt idx="1113">
                  <c:v>674481441.29582798</c:v>
                </c:pt>
                <c:pt idx="1114">
                  <c:v>690192132.30144298</c:v>
                </c:pt>
                <c:pt idx="1115">
                  <c:v>706268772.31137705</c:v>
                </c:pt>
                <c:pt idx="1116">
                  <c:v>722719885.37296402</c:v>
                </c:pt>
                <c:pt idx="1117">
                  <c:v>739554194.08410299</c:v>
                </c:pt>
                <c:pt idx="1118">
                  <c:v>756780624.21810305</c:v>
                </c:pt>
                <c:pt idx="1119">
                  <c:v>774408309.45623899</c:v>
                </c:pt>
                <c:pt idx="1120">
                  <c:v>792446596.23055506</c:v>
                </c:pt>
                <c:pt idx="1121">
                  <c:v>810905048.67946601</c:v>
                </c:pt>
                <c:pt idx="1122">
                  <c:v>829793453.71878099</c:v>
                </c:pt>
                <c:pt idx="1123">
                  <c:v>849121826.23087299</c:v>
                </c:pt>
                <c:pt idx="1124">
                  <c:v>868900414.37468803</c:v>
                </c:pt>
                <c:pt idx="1125">
                  <c:v>889139705.01946104</c:v>
                </c:pt>
                <c:pt idx="1126">
                  <c:v>909850429.30499101</c:v>
                </c:pt>
                <c:pt idx="1127">
                  <c:v>931043568.33143198</c:v>
                </c:pt>
                <c:pt idx="1128">
                  <c:v>952730358.98162198</c:v>
                </c:pt>
                <c:pt idx="1129">
                  <c:v>974922299.87901998</c:v>
                </c:pt>
                <c:pt idx="1130">
                  <c:v>997631157.48444104</c:v>
                </c:pt>
                <c:pt idx="1131">
                  <c:v>1020868972.33476</c:v>
                </c:pt>
                <c:pt idx="1132">
                  <c:v>1044648065.42702</c:v>
                </c:pt>
                <c:pt idx="1133">
                  <c:v>1068981044.75111</c:v>
                </c:pt>
                <c:pt idx="1134">
                  <c:v>1093880811.9747701</c:v>
                </c:pt>
                <c:pt idx="1135">
                  <c:v>1119360569.2841599</c:v>
                </c:pt>
                <c:pt idx="1136">
                  <c:v>1145433826.3838799</c:v>
                </c:pt>
                <c:pt idx="1137">
                  <c:v>1172114407.65995</c:v>
                </c:pt>
                <c:pt idx="1138">
                  <c:v>1199416459.5097401</c:v>
                </c:pt>
                <c:pt idx="1139">
                  <c:v>1227354457.84251</c:v>
                </c:pt>
                <c:pt idx="1140">
                  <c:v>1255943215.7547901</c:v>
                </c:pt>
                <c:pt idx="1141">
                  <c:v>1285197891.3844299</c:v>
                </c:pt>
                <c:pt idx="1142">
                  <c:v>1315133995.94769</c:v>
                </c:pt>
                <c:pt idx="1143">
                  <c:v>1345767401.96345</c:v>
                </c:pt>
                <c:pt idx="1144">
                  <c:v>1377114351.66908</c:v>
                </c:pt>
                <c:pt idx="1145">
                  <c:v>1409191465.63222</c:v>
                </c:pt>
                <c:pt idx="1146">
                  <c:v>1442015751.5632999</c:v>
                </c:pt>
                <c:pt idx="1147">
                  <c:v>1475604613.33319</c:v>
                </c:pt>
                <c:pt idx="1148">
                  <c:v>1509975860.20101</c:v>
                </c:pt>
                <c:pt idx="1149">
                  <c:v>1545147716.2567899</c:v>
                </c:pt>
                <c:pt idx="1150">
                  <c:v>1581138830.0841899</c:v>
                </c:pt>
                <c:pt idx="1151">
                  <c:v>1617968284.64814</c:v>
                </c:pt>
                <c:pt idx="1152">
                  <c:v>1655655607.41295</c:v>
                </c:pt>
                <c:pt idx="1153">
                  <c:v>1694220780.6960101</c:v>
                </c:pt>
                <c:pt idx="1154">
                  <c:v>1733684252.26265</c:v>
                </c:pt>
                <c:pt idx="1155">
                  <c:v>1774066946.1678801</c:v>
                </c:pt>
                <c:pt idx="1156">
                  <c:v>1815390273.8505001</c:v>
                </c:pt>
                <c:pt idx="1157">
                  <c:v>1857676145.4858601</c:v>
                </c:pt>
                <c:pt idx="1158">
                  <c:v>1900946981.6027999</c:v>
                </c:pt>
                <c:pt idx="1159">
                  <c:v>1945225724.9714</c:v>
                </c:pt>
                <c:pt idx="1160">
                  <c:v>1990535852.7674799</c:v>
                </c:pt>
                <c:pt idx="1161">
                  <c:v>2036901389.02056</c:v>
                </c:pt>
                <c:pt idx="1162">
                  <c:v>2084346917.35167</c:v>
                </c:pt>
                <c:pt idx="1163">
                  <c:v>2132897594.0079601</c:v>
                </c:pt>
                <c:pt idx="1164">
                  <c:v>2182579161.20083</c:v>
                </c:pt>
                <c:pt idx="1165">
                  <c:v>2233417960.7548099</c:v>
                </c:pt>
                <c:pt idx="1166">
                  <c:v>2285440948.0743699</c:v>
                </c:pt>
                <c:pt idx="1167">
                  <c:v>2338675706.4359899</c:v>
                </c:pt>
                <c:pt idx="1168">
                  <c:v>2393150461.6131902</c:v>
                </c:pt>
                <c:pt idx="1169">
                  <c:v>2448894096.8422198</c:v>
                </c:pt>
                <c:pt idx="1170">
                  <c:v>2505936168.1363502</c:v>
                </c:pt>
                <c:pt idx="1171">
                  <c:v>2564306919.95682</c:v>
                </c:pt>
                <c:pt idx="1172">
                  <c:v>2624037301.2488599</c:v>
                </c:pt>
                <c:pt idx="1173">
                  <c:v>2685158981.8512602</c:v>
                </c:pt>
                <c:pt idx="1174">
                  <c:v>2747704369.2881198</c:v>
                </c:pt>
                <c:pt idx="1175">
                  <c:v>2811706625.9517398</c:v>
                </c:pt>
                <c:pt idx="1176">
                  <c:v>2877199686.68578</c:v>
                </c:pt>
                <c:pt idx="1177">
                  <c:v>2944218276.7779398</c:v>
                </c:pt>
                <c:pt idx="1178">
                  <c:v>3012797930.3717799</c:v>
                </c:pt>
                <c:pt idx="1179">
                  <c:v>3082975009.3074002</c:v>
                </c:pt>
                <c:pt idx="1180">
                  <c:v>3154786722.40097</c:v>
                </c:pt>
                <c:pt idx="1181">
                  <c:v>3228271145.1732798</c:v>
                </c:pt>
                <c:pt idx="1182">
                  <c:v>3303467240.0379801</c:v>
                </c:pt>
                <c:pt idx="1183">
                  <c:v>3380414876.9599099</c:v>
                </c:pt>
                <c:pt idx="1184">
                  <c:v>3459154854.5946798</c:v>
                </c:pt>
                <c:pt idx="1185">
                  <c:v>3539728921.92068</c:v>
                </c:pt>
                <c:pt idx="1186">
                  <c:v>3622179800.3749399</c:v>
                </c:pt>
                <c:pt idx="1187">
                  <c:v>3706551206.50458</c:v>
                </c:pt>
                <c:pt idx="1188">
                  <c:v>3792887875.1459198</c:v>
                </c:pt>
                <c:pt idx="1189">
                  <c:v>3881235583.1434598</c:v>
                </c:pt>
                <c:pt idx="1190">
                  <c:v>3971641173.6214099</c:v>
                </c:pt>
                <c:pt idx="1191">
                  <c:v>4064152580.8204899</c:v>
                </c:pt>
                <c:pt idx="1192">
                  <c:v>4158818855.51335</c:v>
                </c:pt>
                <c:pt idx="1193">
                  <c:v>4255690191.0118699</c:v>
                </c:pt>
                <c:pt idx="1194">
                  <c:v>4354817949.7803898</c:v>
                </c:pt>
                <c:pt idx="1195">
                  <c:v>4456254690.6687202</c:v>
                </c:pt>
                <c:pt idx="1196">
                  <c:v>4560054196.7795496</c:v>
                </c:pt>
                <c:pt idx="1197">
                  <c:v>4666271503.9849596</c:v>
                </c:pt>
                <c:pt idx="1198">
                  <c:v>4774962930.1071796</c:v>
                </c:pt>
                <c:pt idx="1199">
                  <c:v>4886186104.7790499</c:v>
                </c:pt>
                <c:pt idx="1200">
                  <c:v>5000000000</c:v>
                </c:pt>
              </c:numCache>
            </c:numRef>
          </c:xVal>
          <c:yVal>
            <c:numRef>
              <c:f>[Zimpedance.xlsx]Differential!$AC$3:$AC$1203</c:f>
              <c:numCache>
                <c:formatCode>0.00E+00</c:formatCode>
                <c:ptCount val="1201"/>
                <c:pt idx="0">
                  <c:v>-0.55472040223232699</c:v>
                </c:pt>
                <c:pt idx="1">
                  <c:v>-0.55472040223285102</c:v>
                </c:pt>
                <c:pt idx="2">
                  <c:v>-0.554720402234534</c:v>
                </c:pt>
                <c:pt idx="3">
                  <c:v>-0.55472040223324603</c:v>
                </c:pt>
                <c:pt idx="4">
                  <c:v>-0.55472040223387997</c:v>
                </c:pt>
                <c:pt idx="5">
                  <c:v>-0.55472040223324004</c:v>
                </c:pt>
                <c:pt idx="6">
                  <c:v>-0.55472040223402197</c:v>
                </c:pt>
                <c:pt idx="7">
                  <c:v>-0.55472040223253305</c:v>
                </c:pt>
                <c:pt idx="8">
                  <c:v>-0.55472040223271402</c:v>
                </c:pt>
                <c:pt idx="9">
                  <c:v>-0.55472040223320696</c:v>
                </c:pt>
                <c:pt idx="10">
                  <c:v>-0.554720402233289</c:v>
                </c:pt>
                <c:pt idx="11">
                  <c:v>-0.55472040223289898</c:v>
                </c:pt>
                <c:pt idx="12">
                  <c:v>-0.55472040223332997</c:v>
                </c:pt>
                <c:pt idx="13">
                  <c:v>-0.55472040223369201</c:v>
                </c:pt>
                <c:pt idx="14">
                  <c:v>-0.55472040223330299</c:v>
                </c:pt>
                <c:pt idx="15">
                  <c:v>-0.55472040223274799</c:v>
                </c:pt>
                <c:pt idx="16">
                  <c:v>-0.55472040223356001</c:v>
                </c:pt>
                <c:pt idx="17">
                  <c:v>-0.554720402232735</c:v>
                </c:pt>
                <c:pt idx="18">
                  <c:v>-0.55472040223296404</c:v>
                </c:pt>
                <c:pt idx="19">
                  <c:v>-0.55472040223364005</c:v>
                </c:pt>
                <c:pt idx="20">
                  <c:v>-0.55472040223263297</c:v>
                </c:pt>
                <c:pt idx="21">
                  <c:v>-0.55472040223284602</c:v>
                </c:pt>
                <c:pt idx="22">
                  <c:v>-0.55472040223363706</c:v>
                </c:pt>
                <c:pt idx="23">
                  <c:v>-0.55472040223227703</c:v>
                </c:pt>
                <c:pt idx="24">
                  <c:v>-0.55472040223332097</c:v>
                </c:pt>
                <c:pt idx="25">
                  <c:v>-0.554720402232879</c:v>
                </c:pt>
                <c:pt idx="26">
                  <c:v>-0.55472040223385399</c:v>
                </c:pt>
                <c:pt idx="27">
                  <c:v>-0.55472040223267804</c:v>
                </c:pt>
                <c:pt idx="28">
                  <c:v>-0.55472040223355101</c:v>
                </c:pt>
                <c:pt idx="29">
                  <c:v>-0.554720402233424</c:v>
                </c:pt>
                <c:pt idx="30">
                  <c:v>-0.55472040223435104</c:v>
                </c:pt>
                <c:pt idx="31">
                  <c:v>-0.55472040223372099</c:v>
                </c:pt>
                <c:pt idx="32">
                  <c:v>-0.55472040223316099</c:v>
                </c:pt>
                <c:pt idx="33">
                  <c:v>-0.55472040223306496</c:v>
                </c:pt>
                <c:pt idx="34">
                  <c:v>-0.55472040223248298</c:v>
                </c:pt>
                <c:pt idx="35">
                  <c:v>-0.55472040223312102</c:v>
                </c:pt>
                <c:pt idx="36">
                  <c:v>-0.55472040223334096</c:v>
                </c:pt>
                <c:pt idx="37">
                  <c:v>-0.55472040223369201</c:v>
                </c:pt>
                <c:pt idx="38">
                  <c:v>-0.55472040223264196</c:v>
                </c:pt>
                <c:pt idx="39">
                  <c:v>-0.55472040223376196</c:v>
                </c:pt>
                <c:pt idx="40">
                  <c:v>-0.55472040223326202</c:v>
                </c:pt>
                <c:pt idx="41">
                  <c:v>-0.55472040223332897</c:v>
                </c:pt>
                <c:pt idx="42">
                  <c:v>-0.55472040223344299</c:v>
                </c:pt>
                <c:pt idx="43">
                  <c:v>-0.55472040223352204</c:v>
                </c:pt>
                <c:pt idx="44">
                  <c:v>-0.554720402232738</c:v>
                </c:pt>
                <c:pt idx="45">
                  <c:v>-0.55472040223351904</c:v>
                </c:pt>
                <c:pt idx="46">
                  <c:v>-0.55472040223389696</c:v>
                </c:pt>
                <c:pt idx="47">
                  <c:v>-0.55472040223275398</c:v>
                </c:pt>
                <c:pt idx="48">
                  <c:v>-0.55472040223251495</c:v>
                </c:pt>
                <c:pt idx="49">
                  <c:v>-0.55472040223369201</c:v>
                </c:pt>
                <c:pt idx="50">
                  <c:v>-0.55472040223321395</c:v>
                </c:pt>
                <c:pt idx="51">
                  <c:v>-0.55472040223383501</c:v>
                </c:pt>
                <c:pt idx="52">
                  <c:v>-0.55472040223373897</c:v>
                </c:pt>
                <c:pt idx="53">
                  <c:v>-0.55472040223307395</c:v>
                </c:pt>
                <c:pt idx="54">
                  <c:v>-0.55472040223305996</c:v>
                </c:pt>
                <c:pt idx="55">
                  <c:v>-0.55472040223334396</c:v>
                </c:pt>
                <c:pt idx="56">
                  <c:v>-0.55472040223451402</c:v>
                </c:pt>
                <c:pt idx="57">
                  <c:v>-0.55472040223303998</c:v>
                </c:pt>
                <c:pt idx="58">
                  <c:v>-0.55472040223316599</c:v>
                </c:pt>
                <c:pt idx="59">
                  <c:v>-0.55472040223374497</c:v>
                </c:pt>
                <c:pt idx="60">
                  <c:v>-0.55472040223255403</c:v>
                </c:pt>
                <c:pt idx="61">
                  <c:v>-0.55472040223344299</c:v>
                </c:pt>
                <c:pt idx="62">
                  <c:v>-0.55472040223322905</c:v>
                </c:pt>
                <c:pt idx="63">
                  <c:v>-0.55472040223306496</c:v>
                </c:pt>
                <c:pt idx="64">
                  <c:v>-0.55472040223311603</c:v>
                </c:pt>
                <c:pt idx="65">
                  <c:v>-0.55472040223224295</c:v>
                </c:pt>
                <c:pt idx="66">
                  <c:v>-0.55472040223319297</c:v>
                </c:pt>
                <c:pt idx="67">
                  <c:v>-0.55472040223350105</c:v>
                </c:pt>
                <c:pt idx="68">
                  <c:v>-0.55472040223367203</c:v>
                </c:pt>
                <c:pt idx="69">
                  <c:v>-0.55472040223289198</c:v>
                </c:pt>
                <c:pt idx="70">
                  <c:v>-0.55472040223289198</c:v>
                </c:pt>
                <c:pt idx="71">
                  <c:v>-0.55472040223343999</c:v>
                </c:pt>
                <c:pt idx="72">
                  <c:v>-0.55472040223293395</c:v>
                </c:pt>
                <c:pt idx="73">
                  <c:v>-0.55472040223349295</c:v>
                </c:pt>
                <c:pt idx="74">
                  <c:v>-0.55472040223296304</c:v>
                </c:pt>
                <c:pt idx="75">
                  <c:v>-0.55472040223256502</c:v>
                </c:pt>
                <c:pt idx="76">
                  <c:v>-0.55472040223219199</c:v>
                </c:pt>
                <c:pt idx="77">
                  <c:v>-0.55472040223304897</c:v>
                </c:pt>
                <c:pt idx="78">
                  <c:v>-0.55472040223238495</c:v>
                </c:pt>
                <c:pt idx="79">
                  <c:v>-0.55472040223290398</c:v>
                </c:pt>
                <c:pt idx="80">
                  <c:v>-0.55472040223330099</c:v>
                </c:pt>
                <c:pt idx="81">
                  <c:v>-0.55472040223272301</c:v>
                </c:pt>
                <c:pt idx="82">
                  <c:v>-0.55472040223320696</c:v>
                </c:pt>
                <c:pt idx="83">
                  <c:v>-0.55472040223288799</c:v>
                </c:pt>
                <c:pt idx="84">
                  <c:v>-0.55472040223286201</c:v>
                </c:pt>
                <c:pt idx="85">
                  <c:v>-0.554720402233712</c:v>
                </c:pt>
                <c:pt idx="86">
                  <c:v>-0.554720402233294</c:v>
                </c:pt>
                <c:pt idx="87">
                  <c:v>-0.55472040223252905</c:v>
                </c:pt>
                <c:pt idx="88">
                  <c:v>-0.55472040223275898</c:v>
                </c:pt>
                <c:pt idx="89">
                  <c:v>-0.55472040223261698</c:v>
                </c:pt>
                <c:pt idx="90">
                  <c:v>-0.55472040223293695</c:v>
                </c:pt>
                <c:pt idx="91">
                  <c:v>-0.554720402233147</c:v>
                </c:pt>
                <c:pt idx="92">
                  <c:v>-0.55472040223372998</c:v>
                </c:pt>
                <c:pt idx="93">
                  <c:v>-0.55472040223247199</c:v>
                </c:pt>
                <c:pt idx="94">
                  <c:v>-0.55472040223367503</c:v>
                </c:pt>
                <c:pt idx="95">
                  <c:v>-0.55472040223348396</c:v>
                </c:pt>
                <c:pt idx="96">
                  <c:v>-0.55472040223284602</c:v>
                </c:pt>
                <c:pt idx="97">
                  <c:v>-0.55472040223311503</c:v>
                </c:pt>
                <c:pt idx="98">
                  <c:v>-0.55472040223303998</c:v>
                </c:pt>
                <c:pt idx="99">
                  <c:v>-0.55472040223255603</c:v>
                </c:pt>
                <c:pt idx="100">
                  <c:v>-0.55472040223330998</c:v>
                </c:pt>
                <c:pt idx="101">
                  <c:v>-0.55472040223351804</c:v>
                </c:pt>
                <c:pt idx="102">
                  <c:v>-0.55472040223399699</c:v>
                </c:pt>
                <c:pt idx="103">
                  <c:v>-0.55472040223299102</c:v>
                </c:pt>
                <c:pt idx="104">
                  <c:v>-0.55472040223322405</c:v>
                </c:pt>
                <c:pt idx="105">
                  <c:v>-0.55472040223377905</c:v>
                </c:pt>
                <c:pt idx="106">
                  <c:v>-0.55472040223326402</c:v>
                </c:pt>
                <c:pt idx="107">
                  <c:v>-0.55472040223271502</c:v>
                </c:pt>
                <c:pt idx="108">
                  <c:v>-0.55472040223248298</c:v>
                </c:pt>
                <c:pt idx="109">
                  <c:v>-0.55472040223285302</c:v>
                </c:pt>
                <c:pt idx="110">
                  <c:v>-0.55472040223238295</c:v>
                </c:pt>
                <c:pt idx="111">
                  <c:v>-0.55472040223226404</c:v>
                </c:pt>
                <c:pt idx="112">
                  <c:v>-0.55472040223270502</c:v>
                </c:pt>
                <c:pt idx="113">
                  <c:v>-0.55472040223312802</c:v>
                </c:pt>
                <c:pt idx="114">
                  <c:v>-0.554720402233294</c:v>
                </c:pt>
                <c:pt idx="115">
                  <c:v>-0.55472040223388397</c:v>
                </c:pt>
                <c:pt idx="116">
                  <c:v>-0.55472040223371299</c:v>
                </c:pt>
                <c:pt idx="117">
                  <c:v>-0.55472040223181895</c:v>
                </c:pt>
                <c:pt idx="118">
                  <c:v>-0.55472040223204899</c:v>
                </c:pt>
                <c:pt idx="119">
                  <c:v>-0.55472040223310404</c:v>
                </c:pt>
                <c:pt idx="120">
                  <c:v>-0.55472040223310803</c:v>
                </c:pt>
                <c:pt idx="121">
                  <c:v>-0.55472040223239605</c:v>
                </c:pt>
                <c:pt idx="122">
                  <c:v>-0.55472040223318797</c:v>
                </c:pt>
                <c:pt idx="123">
                  <c:v>-0.55472040223456498</c:v>
                </c:pt>
                <c:pt idx="124">
                  <c:v>-0.55472040223368302</c:v>
                </c:pt>
                <c:pt idx="125">
                  <c:v>-0.55472040223304897</c:v>
                </c:pt>
                <c:pt idx="126">
                  <c:v>-0.55472040223239105</c:v>
                </c:pt>
                <c:pt idx="127">
                  <c:v>-0.55472040223271302</c:v>
                </c:pt>
                <c:pt idx="128">
                  <c:v>-0.55472040223274</c:v>
                </c:pt>
                <c:pt idx="129">
                  <c:v>-0.55472040223368702</c:v>
                </c:pt>
                <c:pt idx="130">
                  <c:v>-0.55472040223320496</c:v>
                </c:pt>
                <c:pt idx="131">
                  <c:v>-0.55472040223310803</c:v>
                </c:pt>
                <c:pt idx="132">
                  <c:v>-0.55472040223265395</c:v>
                </c:pt>
                <c:pt idx="133">
                  <c:v>-0.55472040223323604</c:v>
                </c:pt>
                <c:pt idx="134">
                  <c:v>-0.55472040223399299</c:v>
                </c:pt>
                <c:pt idx="135">
                  <c:v>-0.55472040223337105</c:v>
                </c:pt>
                <c:pt idx="136">
                  <c:v>-0.55472040223355501</c:v>
                </c:pt>
                <c:pt idx="137">
                  <c:v>-0.554720402233156</c:v>
                </c:pt>
                <c:pt idx="138">
                  <c:v>-0.55472040223385899</c:v>
                </c:pt>
                <c:pt idx="139">
                  <c:v>-0.55472040223335095</c:v>
                </c:pt>
                <c:pt idx="140">
                  <c:v>-0.55472040223310604</c:v>
                </c:pt>
                <c:pt idx="141">
                  <c:v>-0.55472040223359698</c:v>
                </c:pt>
                <c:pt idx="142">
                  <c:v>-0.55472040223322405</c:v>
                </c:pt>
                <c:pt idx="143">
                  <c:v>-0.55472040223248198</c:v>
                </c:pt>
                <c:pt idx="144">
                  <c:v>-0.55472040223203201</c:v>
                </c:pt>
                <c:pt idx="145">
                  <c:v>-0.55472040223404195</c:v>
                </c:pt>
                <c:pt idx="146">
                  <c:v>-0.55472040223433405</c:v>
                </c:pt>
                <c:pt idx="147">
                  <c:v>-0.55472040223468999</c:v>
                </c:pt>
                <c:pt idx="148">
                  <c:v>-0.55472040223284902</c:v>
                </c:pt>
                <c:pt idx="149">
                  <c:v>-0.55472040223346497</c:v>
                </c:pt>
                <c:pt idx="150">
                  <c:v>-0.55472040223268204</c:v>
                </c:pt>
                <c:pt idx="151">
                  <c:v>-0.55472040223397401</c:v>
                </c:pt>
                <c:pt idx="152">
                  <c:v>-0.55472040223288399</c:v>
                </c:pt>
                <c:pt idx="153">
                  <c:v>-0.55472040223237495</c:v>
                </c:pt>
                <c:pt idx="154">
                  <c:v>-0.55472040223432595</c:v>
                </c:pt>
                <c:pt idx="155">
                  <c:v>-0.55472040223318897</c:v>
                </c:pt>
                <c:pt idx="156">
                  <c:v>-0.55472040223363395</c:v>
                </c:pt>
                <c:pt idx="157">
                  <c:v>-0.55472040223396302</c:v>
                </c:pt>
                <c:pt idx="158">
                  <c:v>-0.55472040223285302</c:v>
                </c:pt>
                <c:pt idx="159">
                  <c:v>-0.55472040223404595</c:v>
                </c:pt>
                <c:pt idx="160">
                  <c:v>-0.55472040223325403</c:v>
                </c:pt>
                <c:pt idx="161">
                  <c:v>-0.55472040223366403</c:v>
                </c:pt>
                <c:pt idx="162">
                  <c:v>-0.55472040223393704</c:v>
                </c:pt>
                <c:pt idx="163">
                  <c:v>-0.55472040223352403</c:v>
                </c:pt>
                <c:pt idx="164">
                  <c:v>-0.55472040223428998</c:v>
                </c:pt>
                <c:pt idx="165">
                  <c:v>-0.55472040223436503</c:v>
                </c:pt>
                <c:pt idx="166">
                  <c:v>-0.55472040223466001</c:v>
                </c:pt>
                <c:pt idx="167">
                  <c:v>-0.55472040223402796</c:v>
                </c:pt>
                <c:pt idx="168">
                  <c:v>-0.55472040223442498</c:v>
                </c:pt>
                <c:pt idx="169">
                  <c:v>-0.55472040223355401</c:v>
                </c:pt>
                <c:pt idx="170">
                  <c:v>-0.55472040223405195</c:v>
                </c:pt>
                <c:pt idx="171">
                  <c:v>-0.55472040223385399</c:v>
                </c:pt>
                <c:pt idx="172">
                  <c:v>-0.55472040223326302</c:v>
                </c:pt>
                <c:pt idx="173">
                  <c:v>-0.55472040223364605</c:v>
                </c:pt>
                <c:pt idx="174">
                  <c:v>-0.55472040223499197</c:v>
                </c:pt>
                <c:pt idx="175">
                  <c:v>-0.55472040223386199</c:v>
                </c:pt>
                <c:pt idx="176">
                  <c:v>-0.55472040223391905</c:v>
                </c:pt>
                <c:pt idx="177">
                  <c:v>-0.55472040223415098</c:v>
                </c:pt>
                <c:pt idx="178">
                  <c:v>-0.55472040223571695</c:v>
                </c:pt>
                <c:pt idx="179">
                  <c:v>-0.55472040223501695</c:v>
                </c:pt>
                <c:pt idx="180">
                  <c:v>-0.55472040223411101</c:v>
                </c:pt>
                <c:pt idx="181">
                  <c:v>-0.55472040223459496</c:v>
                </c:pt>
                <c:pt idx="182">
                  <c:v>-0.55472040223499397</c:v>
                </c:pt>
                <c:pt idx="183">
                  <c:v>-0.55472040223336605</c:v>
                </c:pt>
                <c:pt idx="184">
                  <c:v>-0.554720402234958</c:v>
                </c:pt>
                <c:pt idx="185">
                  <c:v>-0.55472040223483998</c:v>
                </c:pt>
                <c:pt idx="186">
                  <c:v>-0.55472040223462604</c:v>
                </c:pt>
                <c:pt idx="187">
                  <c:v>-0.55472040223538399</c:v>
                </c:pt>
                <c:pt idx="188">
                  <c:v>-0.55472040223472496</c:v>
                </c:pt>
                <c:pt idx="189">
                  <c:v>-0.55472040223528296</c:v>
                </c:pt>
                <c:pt idx="190">
                  <c:v>-0.55472040223544505</c:v>
                </c:pt>
                <c:pt idx="191">
                  <c:v>-0.55472040223539099</c:v>
                </c:pt>
                <c:pt idx="192">
                  <c:v>-0.554720402235648</c:v>
                </c:pt>
                <c:pt idx="193">
                  <c:v>-0.55472040223577901</c:v>
                </c:pt>
                <c:pt idx="194">
                  <c:v>-0.55472040223558094</c:v>
                </c:pt>
                <c:pt idx="195">
                  <c:v>-0.55472040223500696</c:v>
                </c:pt>
                <c:pt idx="196">
                  <c:v>-0.55472040223584695</c:v>
                </c:pt>
                <c:pt idx="197">
                  <c:v>-0.55472040223598695</c:v>
                </c:pt>
                <c:pt idx="198">
                  <c:v>-0.55472040223601504</c:v>
                </c:pt>
                <c:pt idx="199">
                  <c:v>-0.554720402235376</c:v>
                </c:pt>
                <c:pt idx="200">
                  <c:v>-0.55472040223583596</c:v>
                </c:pt>
                <c:pt idx="201">
                  <c:v>-0.55472040223727404</c:v>
                </c:pt>
                <c:pt idx="202">
                  <c:v>-0.55472040223709296</c:v>
                </c:pt>
                <c:pt idx="203">
                  <c:v>-0.55472040223710295</c:v>
                </c:pt>
                <c:pt idx="204">
                  <c:v>-0.554720402238008</c:v>
                </c:pt>
                <c:pt idx="205">
                  <c:v>-0.55472040223776797</c:v>
                </c:pt>
                <c:pt idx="206">
                  <c:v>-0.55472040223850205</c:v>
                </c:pt>
                <c:pt idx="207">
                  <c:v>-0.55472040223784802</c:v>
                </c:pt>
                <c:pt idx="208">
                  <c:v>-0.55472040223880303</c:v>
                </c:pt>
                <c:pt idx="209">
                  <c:v>-0.55472040223817398</c:v>
                </c:pt>
                <c:pt idx="210">
                  <c:v>-0.55472040223887598</c:v>
                </c:pt>
                <c:pt idx="211">
                  <c:v>-0.55472040223875696</c:v>
                </c:pt>
                <c:pt idx="212">
                  <c:v>-0.55472040223990304</c:v>
                </c:pt>
                <c:pt idx="213">
                  <c:v>-0.55472040223972396</c:v>
                </c:pt>
                <c:pt idx="214">
                  <c:v>-0.55472040224032204</c:v>
                </c:pt>
                <c:pt idx="215">
                  <c:v>-0.55472040223992403</c:v>
                </c:pt>
                <c:pt idx="216">
                  <c:v>-0.55472040224032304</c:v>
                </c:pt>
                <c:pt idx="217">
                  <c:v>-0.55472040224101105</c:v>
                </c:pt>
                <c:pt idx="218">
                  <c:v>-0.55472040224123997</c:v>
                </c:pt>
                <c:pt idx="219">
                  <c:v>-0.554720402241899</c:v>
                </c:pt>
                <c:pt idx="220">
                  <c:v>-0.55472040224221697</c:v>
                </c:pt>
                <c:pt idx="221">
                  <c:v>-0.55472040224265196</c:v>
                </c:pt>
                <c:pt idx="222">
                  <c:v>-0.55472040224345298</c:v>
                </c:pt>
                <c:pt idx="223">
                  <c:v>-0.55472040224264996</c:v>
                </c:pt>
                <c:pt idx="224">
                  <c:v>-0.55472040224339803</c:v>
                </c:pt>
                <c:pt idx="225">
                  <c:v>-0.55472040224317298</c:v>
                </c:pt>
                <c:pt idx="226">
                  <c:v>-0.55472040224431396</c:v>
                </c:pt>
                <c:pt idx="227">
                  <c:v>-0.55472040224557295</c:v>
                </c:pt>
                <c:pt idx="228">
                  <c:v>-0.55472040224737695</c:v>
                </c:pt>
                <c:pt idx="229">
                  <c:v>-0.55472040224710095</c:v>
                </c:pt>
                <c:pt idx="230">
                  <c:v>-0.55472040224688202</c:v>
                </c:pt>
                <c:pt idx="231">
                  <c:v>-0.55472040224691299</c:v>
                </c:pt>
                <c:pt idx="232">
                  <c:v>-0.55472040224793195</c:v>
                </c:pt>
                <c:pt idx="233">
                  <c:v>-0.55472040224938202</c:v>
                </c:pt>
                <c:pt idx="234">
                  <c:v>-0.55472040224925701</c:v>
                </c:pt>
                <c:pt idx="235">
                  <c:v>-0.55472040225115404</c:v>
                </c:pt>
                <c:pt idx="236">
                  <c:v>-0.554720402250934</c:v>
                </c:pt>
                <c:pt idx="237">
                  <c:v>-0.55472040225114305</c:v>
                </c:pt>
                <c:pt idx="238">
                  <c:v>-0.55472040225264196</c:v>
                </c:pt>
                <c:pt idx="239">
                  <c:v>-0.55472040225355701</c:v>
                </c:pt>
                <c:pt idx="240">
                  <c:v>-0.55472040225481201</c:v>
                </c:pt>
                <c:pt idx="241">
                  <c:v>-0.55472040225663399</c:v>
                </c:pt>
                <c:pt idx="242">
                  <c:v>-0.55472040225818398</c:v>
                </c:pt>
                <c:pt idx="243">
                  <c:v>-0.55472040225875796</c:v>
                </c:pt>
                <c:pt idx="244">
                  <c:v>-0.55472040225965702</c:v>
                </c:pt>
                <c:pt idx="245">
                  <c:v>-0.55472040226026398</c:v>
                </c:pt>
                <c:pt idx="246">
                  <c:v>-0.55472040226216202</c:v>
                </c:pt>
                <c:pt idx="247">
                  <c:v>-0.55472040226375896</c:v>
                </c:pt>
                <c:pt idx="248">
                  <c:v>-0.55472040226479502</c:v>
                </c:pt>
                <c:pt idx="249">
                  <c:v>-0.55472040226666597</c:v>
                </c:pt>
                <c:pt idx="250">
                  <c:v>-0.55472040226821995</c:v>
                </c:pt>
                <c:pt idx="251">
                  <c:v>-0.55472040226951402</c:v>
                </c:pt>
                <c:pt idx="252">
                  <c:v>-0.55472040227052299</c:v>
                </c:pt>
                <c:pt idx="253">
                  <c:v>-0.55472040227312502</c:v>
                </c:pt>
                <c:pt idx="254">
                  <c:v>-0.55472040227493202</c:v>
                </c:pt>
                <c:pt idx="255">
                  <c:v>-0.55472040227630603</c:v>
                </c:pt>
                <c:pt idx="256">
                  <c:v>-0.55472040227900599</c:v>
                </c:pt>
                <c:pt idx="257">
                  <c:v>-0.55472040228055797</c:v>
                </c:pt>
                <c:pt idx="258">
                  <c:v>-0.55472040228389896</c:v>
                </c:pt>
                <c:pt idx="259">
                  <c:v>-0.55472040228513597</c:v>
                </c:pt>
                <c:pt idx="260">
                  <c:v>-0.55472040228789199</c:v>
                </c:pt>
                <c:pt idx="261">
                  <c:v>-0.55472040229074604</c:v>
                </c:pt>
                <c:pt idx="262">
                  <c:v>-0.55472040229362796</c:v>
                </c:pt>
                <c:pt idx="263">
                  <c:v>-0.55472040229604402</c:v>
                </c:pt>
                <c:pt idx="264">
                  <c:v>-0.55472040229972996</c:v>
                </c:pt>
                <c:pt idx="265">
                  <c:v>-0.55472040230243902</c:v>
                </c:pt>
                <c:pt idx="266">
                  <c:v>-0.55472040230595798</c:v>
                </c:pt>
                <c:pt idx="267">
                  <c:v>-0.55472040230909503</c:v>
                </c:pt>
                <c:pt idx="268">
                  <c:v>-0.55472040231207198</c:v>
                </c:pt>
                <c:pt idx="269">
                  <c:v>-0.55472040231728204</c:v>
                </c:pt>
                <c:pt idx="270">
                  <c:v>-0.55472040232129205</c:v>
                </c:pt>
                <c:pt idx="271">
                  <c:v>-0.55472040232523601</c:v>
                </c:pt>
                <c:pt idx="272">
                  <c:v>-0.55472040232924902</c:v>
                </c:pt>
                <c:pt idx="273">
                  <c:v>-0.55472040233420805</c:v>
                </c:pt>
                <c:pt idx="274">
                  <c:v>-0.55472040233855702</c:v>
                </c:pt>
                <c:pt idx="275">
                  <c:v>-0.55472040234350795</c:v>
                </c:pt>
                <c:pt idx="276">
                  <c:v>-0.55472040234827602</c:v>
                </c:pt>
                <c:pt idx="277">
                  <c:v>-0.55472040235278697</c:v>
                </c:pt>
                <c:pt idx="278">
                  <c:v>-0.55472040235989295</c:v>
                </c:pt>
                <c:pt idx="279">
                  <c:v>-0.55472040236532505</c:v>
                </c:pt>
                <c:pt idx="280">
                  <c:v>-0.55472040237189002</c:v>
                </c:pt>
                <c:pt idx="281">
                  <c:v>-0.55472040237877696</c:v>
                </c:pt>
                <c:pt idx="282">
                  <c:v>-0.554720402385383</c:v>
                </c:pt>
                <c:pt idx="283">
                  <c:v>-0.55472040239277098</c:v>
                </c:pt>
                <c:pt idx="284">
                  <c:v>-0.5547204023997</c:v>
                </c:pt>
                <c:pt idx="285">
                  <c:v>-0.55472040240739195</c:v>
                </c:pt>
                <c:pt idx="286">
                  <c:v>-0.55472040241598997</c:v>
                </c:pt>
                <c:pt idx="287">
                  <c:v>-0.55472040242458198</c:v>
                </c:pt>
                <c:pt idx="288">
                  <c:v>-0.55472040243392895</c:v>
                </c:pt>
                <c:pt idx="289">
                  <c:v>-0.55472040244296605</c:v>
                </c:pt>
                <c:pt idx="290">
                  <c:v>-0.55472040245232201</c:v>
                </c:pt>
                <c:pt idx="291">
                  <c:v>-0.55472040246308396</c:v>
                </c:pt>
                <c:pt idx="292">
                  <c:v>-0.55472040247425103</c:v>
                </c:pt>
                <c:pt idx="293">
                  <c:v>-0.554720402485678</c:v>
                </c:pt>
                <c:pt idx="294">
                  <c:v>-0.55472040249679699</c:v>
                </c:pt>
                <c:pt idx="295">
                  <c:v>-0.55472040250949295</c:v>
                </c:pt>
                <c:pt idx="296">
                  <c:v>-0.55472040252341803</c:v>
                </c:pt>
                <c:pt idx="297">
                  <c:v>-0.554720402536374</c:v>
                </c:pt>
                <c:pt idx="298">
                  <c:v>-0.55472040255106103</c:v>
                </c:pt>
                <c:pt idx="299">
                  <c:v>-0.55472040256646604</c:v>
                </c:pt>
                <c:pt idx="300">
                  <c:v>-0.55472040258198296</c:v>
                </c:pt>
                <c:pt idx="301">
                  <c:v>-0.55472040259801203</c:v>
                </c:pt>
                <c:pt idx="302">
                  <c:v>-0.55472040261602296</c:v>
                </c:pt>
                <c:pt idx="303">
                  <c:v>-0.55472040263373201</c:v>
                </c:pt>
                <c:pt idx="304">
                  <c:v>-0.55472040265245504</c:v>
                </c:pt>
                <c:pt idx="305">
                  <c:v>-0.55472040267257805</c:v>
                </c:pt>
                <c:pt idx="306">
                  <c:v>-0.55472040269323397</c:v>
                </c:pt>
                <c:pt idx="307">
                  <c:v>-0.55472040271495104</c:v>
                </c:pt>
                <c:pt idx="308">
                  <c:v>-0.55472040273710999</c:v>
                </c:pt>
                <c:pt idx="309">
                  <c:v>-0.55472040276021894</c:v>
                </c:pt>
                <c:pt idx="310">
                  <c:v>-0.55472040278600299</c:v>
                </c:pt>
                <c:pt idx="311">
                  <c:v>-0.55472040281228396</c:v>
                </c:pt>
                <c:pt idx="312">
                  <c:v>-0.55472040283982804</c:v>
                </c:pt>
                <c:pt idx="313">
                  <c:v>-0.55472040286861501</c:v>
                </c:pt>
                <c:pt idx="314">
                  <c:v>-0.55472040289880897</c:v>
                </c:pt>
                <c:pt idx="315">
                  <c:v>-0.554720402929192</c:v>
                </c:pt>
                <c:pt idx="316">
                  <c:v>-0.55472040296235203</c:v>
                </c:pt>
                <c:pt idx="317">
                  <c:v>-0.55472040299665704</c:v>
                </c:pt>
                <c:pt idx="318">
                  <c:v>-0.55472040303287995</c:v>
                </c:pt>
                <c:pt idx="319">
                  <c:v>-0.55472040307058401</c:v>
                </c:pt>
                <c:pt idx="320">
                  <c:v>-0.55472040311015403</c:v>
                </c:pt>
                <c:pt idx="321">
                  <c:v>-0.55472040315082805</c:v>
                </c:pt>
                <c:pt idx="322">
                  <c:v>-0.55472040319443705</c:v>
                </c:pt>
                <c:pt idx="323">
                  <c:v>-0.55472040324025695</c:v>
                </c:pt>
                <c:pt idx="324">
                  <c:v>-0.55472040328761696</c:v>
                </c:pt>
                <c:pt idx="325">
                  <c:v>-0.55472040333696104</c:v>
                </c:pt>
                <c:pt idx="326">
                  <c:v>-0.55472040338876605</c:v>
                </c:pt>
                <c:pt idx="327">
                  <c:v>-0.55472040344365303</c:v>
                </c:pt>
                <c:pt idx="328">
                  <c:v>-0.55472040350044305</c:v>
                </c:pt>
                <c:pt idx="329">
                  <c:v>-0.55472040356026098</c:v>
                </c:pt>
                <c:pt idx="330">
                  <c:v>-0.55472040362265895</c:v>
                </c:pt>
                <c:pt idx="331">
                  <c:v>-0.55472040368784203</c:v>
                </c:pt>
                <c:pt idx="332">
                  <c:v>-0.55472040375672405</c:v>
                </c:pt>
                <c:pt idx="333">
                  <c:v>-0.55472040382833099</c:v>
                </c:pt>
                <c:pt idx="334">
                  <c:v>-0.55472040390349198</c:v>
                </c:pt>
                <c:pt idx="335">
                  <c:v>-0.55472040398226297</c:v>
                </c:pt>
                <c:pt idx="336">
                  <c:v>-0.55472040406509204</c:v>
                </c:pt>
                <c:pt idx="337">
                  <c:v>-0.55472040415086099</c:v>
                </c:pt>
                <c:pt idx="338">
                  <c:v>-0.55472040424166502</c:v>
                </c:pt>
                <c:pt idx="339">
                  <c:v>-0.55472040433584802</c:v>
                </c:pt>
                <c:pt idx="340">
                  <c:v>-0.554720404435188</c:v>
                </c:pt>
                <c:pt idx="341">
                  <c:v>-0.55472040453913496</c:v>
                </c:pt>
                <c:pt idx="342">
                  <c:v>-0.554720404647016</c:v>
                </c:pt>
                <c:pt idx="343">
                  <c:v>-0.55472040476123596</c:v>
                </c:pt>
                <c:pt idx="344">
                  <c:v>-0.55472040488009899</c:v>
                </c:pt>
                <c:pt idx="345">
                  <c:v>-0.55472040500497399</c:v>
                </c:pt>
                <c:pt idx="346">
                  <c:v>-0.55472040513523901</c:v>
                </c:pt>
                <c:pt idx="347">
                  <c:v>-0.55472040527228295</c:v>
                </c:pt>
                <c:pt idx="348">
                  <c:v>-0.55472040541512102</c:v>
                </c:pt>
                <c:pt idx="349">
                  <c:v>-0.55472040556509505</c:v>
                </c:pt>
                <c:pt idx="350">
                  <c:v>-0.55472040572208403</c:v>
                </c:pt>
                <c:pt idx="351">
                  <c:v>-0.554720405886302</c:v>
                </c:pt>
                <c:pt idx="352">
                  <c:v>-0.55472040605875095</c:v>
                </c:pt>
                <c:pt idx="353">
                  <c:v>-0.55472040623857699</c:v>
                </c:pt>
                <c:pt idx="354">
                  <c:v>-0.55472040642720299</c:v>
                </c:pt>
                <c:pt idx="355">
                  <c:v>-0.55472040662454802</c:v>
                </c:pt>
                <c:pt idx="356">
                  <c:v>-0.55472040683120805</c:v>
                </c:pt>
                <c:pt idx="357">
                  <c:v>-0.55472040704746906</c:v>
                </c:pt>
                <c:pt idx="358">
                  <c:v>-0.554720407274512</c:v>
                </c:pt>
                <c:pt idx="359">
                  <c:v>-0.55472040751176299</c:v>
                </c:pt>
                <c:pt idx="360">
                  <c:v>-0.55472040776060405</c:v>
                </c:pt>
                <c:pt idx="361">
                  <c:v>-0.55472040802037803</c:v>
                </c:pt>
                <c:pt idx="362">
                  <c:v>-0.55472040829272296</c:v>
                </c:pt>
                <c:pt idx="363">
                  <c:v>-0.55472040857771898</c:v>
                </c:pt>
                <c:pt idx="364">
                  <c:v>-0.55472040887657004</c:v>
                </c:pt>
                <c:pt idx="365">
                  <c:v>-0.554720409189154</c:v>
                </c:pt>
                <c:pt idx="366">
                  <c:v>-0.55472040951621604</c:v>
                </c:pt>
                <c:pt idx="367">
                  <c:v>-0.55472040985908999</c:v>
                </c:pt>
                <c:pt idx="368">
                  <c:v>-0.55472041021749896</c:v>
                </c:pt>
                <c:pt idx="369">
                  <c:v>-0.55472041059342603</c:v>
                </c:pt>
                <c:pt idx="370">
                  <c:v>-0.55472041098652602</c:v>
                </c:pt>
                <c:pt idx="371">
                  <c:v>-0.55472041139791595</c:v>
                </c:pt>
                <c:pt idx="372">
                  <c:v>-0.55472041182937804</c:v>
                </c:pt>
                <c:pt idx="373">
                  <c:v>-0.55472041228019497</c:v>
                </c:pt>
                <c:pt idx="374">
                  <c:v>-0.55472041275235495</c:v>
                </c:pt>
                <c:pt idx="375">
                  <c:v>-0.55472041324677901</c:v>
                </c:pt>
                <c:pt idx="376">
                  <c:v>-0.55472041376484504</c:v>
                </c:pt>
                <c:pt idx="377">
                  <c:v>-0.55472041430638597</c:v>
                </c:pt>
                <c:pt idx="378">
                  <c:v>-0.55472041487399804</c:v>
                </c:pt>
                <c:pt idx="379">
                  <c:v>-0.55472041546783402</c:v>
                </c:pt>
                <c:pt idx="380">
                  <c:v>-0.55472041608928402</c:v>
                </c:pt>
                <c:pt idx="381">
                  <c:v>-0.55472041674048</c:v>
                </c:pt>
                <c:pt idx="382">
                  <c:v>-0.55472041742150902</c:v>
                </c:pt>
                <c:pt idx="383">
                  <c:v>-0.55472041813475204</c:v>
                </c:pt>
                <c:pt idx="384">
                  <c:v>-0.55472041888097001</c:v>
                </c:pt>
                <c:pt idx="385">
                  <c:v>-0.55472041966254804</c:v>
                </c:pt>
                <c:pt idx="386">
                  <c:v>-0.55472042048019199</c:v>
                </c:pt>
                <c:pt idx="387">
                  <c:v>-0.554720421336518</c:v>
                </c:pt>
                <c:pt idx="388">
                  <c:v>-0.55472042223254803</c:v>
                </c:pt>
                <c:pt idx="389">
                  <c:v>-0.55472042317046499</c:v>
                </c:pt>
                <c:pt idx="390">
                  <c:v>-0.55472042415214295</c:v>
                </c:pt>
                <c:pt idx="391">
                  <c:v>-0.55472042517924303</c:v>
                </c:pt>
                <c:pt idx="392">
                  <c:v>-0.55472042625475004</c:v>
                </c:pt>
                <c:pt idx="393">
                  <c:v>-0.55472042737987903</c:v>
                </c:pt>
                <c:pt idx="394">
                  <c:v>-0.55472042855772097</c:v>
                </c:pt>
                <c:pt idx="395">
                  <c:v>-0.55472042979033498</c:v>
                </c:pt>
                <c:pt idx="396">
                  <c:v>-0.55472043108021496</c:v>
                </c:pt>
                <c:pt idx="397">
                  <c:v>-0.55472043242986901</c:v>
                </c:pt>
                <c:pt idx="398">
                  <c:v>-0.55472043384209202</c:v>
                </c:pt>
                <c:pt idx="399">
                  <c:v>-0.55472043532015303</c:v>
                </c:pt>
                <c:pt idx="400">
                  <c:v>-0.55472043686666095</c:v>
                </c:pt>
                <c:pt idx="401">
                  <c:v>-0.55472043848499797</c:v>
                </c:pt>
                <c:pt idx="402">
                  <c:v>-0.55472044017799005</c:v>
                </c:pt>
                <c:pt idx="403">
                  <c:v>-0.55472044194958503</c:v>
                </c:pt>
                <c:pt idx="404">
                  <c:v>-0.55472044380284702</c:v>
                </c:pt>
                <c:pt idx="405">
                  <c:v>-0.55472044574157497</c:v>
                </c:pt>
                <c:pt idx="406">
                  <c:v>-0.55472044777001905</c:v>
                </c:pt>
                <c:pt idx="407">
                  <c:v>-0.55472044989145097</c:v>
                </c:pt>
                <c:pt idx="408">
                  <c:v>-0.55472045211101395</c:v>
                </c:pt>
                <c:pt idx="409">
                  <c:v>-0.55472045443251605</c:v>
                </c:pt>
                <c:pt idx="410">
                  <c:v>-0.55472045686070004</c:v>
                </c:pt>
                <c:pt idx="411">
                  <c:v>-0.55472045940013603</c:v>
                </c:pt>
                <c:pt idx="412">
                  <c:v>-0.55472046205606795</c:v>
                </c:pt>
                <c:pt idx="413">
                  <c:v>-0.55472046483340998</c:v>
                </c:pt>
                <c:pt idx="414">
                  <c:v>-0.55472046773776795</c:v>
                </c:pt>
                <c:pt idx="415">
                  <c:v>-0.55472047077451303</c:v>
                </c:pt>
                <c:pt idx="416">
                  <c:v>-0.55472047394983903</c:v>
                </c:pt>
                <c:pt idx="417">
                  <c:v>-0.55472047726965001</c:v>
                </c:pt>
                <c:pt idx="418">
                  <c:v>-0.55472048073985103</c:v>
                </c:pt>
                <c:pt idx="419">
                  <c:v>-0.55472048436753096</c:v>
                </c:pt>
                <c:pt idx="420">
                  <c:v>-0.55472048815942099</c:v>
                </c:pt>
                <c:pt idx="421">
                  <c:v>-0.55472049212246899</c:v>
                </c:pt>
                <c:pt idx="422">
                  <c:v>-0.55472049626409603</c:v>
                </c:pt>
                <c:pt idx="423">
                  <c:v>-0.55472050059216305</c:v>
                </c:pt>
                <c:pt idx="424">
                  <c:v>-0.55472050511426396</c:v>
                </c:pt>
                <c:pt idx="425">
                  <c:v>-0.55472050983902299</c:v>
                </c:pt>
                <c:pt idx="426">
                  <c:v>-0.55472051477472495</c:v>
                </c:pt>
                <c:pt idx="427">
                  <c:v>-0.55472051993044702</c:v>
                </c:pt>
                <c:pt idx="428">
                  <c:v>-0.55472052531523497</c:v>
                </c:pt>
                <c:pt idx="429">
                  <c:v>-0.55472053093861995</c:v>
                </c:pt>
                <c:pt idx="430">
                  <c:v>-0.55472053681033096</c:v>
                </c:pt>
                <c:pt idx="431">
                  <c:v>-0.55472054294092499</c:v>
                </c:pt>
                <c:pt idx="432">
                  <c:v>-0.554720549340594</c:v>
                </c:pt>
                <c:pt idx="433">
                  <c:v>-0.55472055602065895</c:v>
                </c:pt>
                <c:pt idx="434">
                  <c:v>-0.55472056299172601</c:v>
                </c:pt>
                <c:pt idx="435">
                  <c:v>-0.55472057026594401</c:v>
                </c:pt>
                <c:pt idx="436">
                  <c:v>-0.55472057785490303</c:v>
                </c:pt>
                <c:pt idx="437">
                  <c:v>-0.55472058577147598</c:v>
                </c:pt>
                <c:pt idx="438">
                  <c:v>-0.55472059402778395</c:v>
                </c:pt>
                <c:pt idx="439">
                  <c:v>-0.55472060263707601</c:v>
                </c:pt>
                <c:pt idx="440">
                  <c:v>-0.55472061161295305</c:v>
                </c:pt>
                <c:pt idx="441">
                  <c:v>-0.554720620968849</c:v>
                </c:pt>
                <c:pt idx="442">
                  <c:v>-0.55472063071920397</c:v>
                </c:pt>
                <c:pt idx="443">
                  <c:v>-0.55472064087821804</c:v>
                </c:pt>
                <c:pt idx="444">
                  <c:v>-0.55472065146095495</c:v>
                </c:pt>
                <c:pt idx="445">
                  <c:v>-0.554720662482452</c:v>
                </c:pt>
                <c:pt idx="446">
                  <c:v>-0.55472067395831404</c:v>
                </c:pt>
                <c:pt idx="447">
                  <c:v>-0.55472068590386103</c:v>
                </c:pt>
                <c:pt idx="448">
                  <c:v>-0.55472069833552695</c:v>
                </c:pt>
                <c:pt idx="449">
                  <c:v>-0.55472071126952804</c:v>
                </c:pt>
                <c:pt idx="450">
                  <c:v>-0.55472072472233103</c:v>
                </c:pt>
                <c:pt idx="451">
                  <c:v>-0.55472073871077798</c:v>
                </c:pt>
                <c:pt idx="452">
                  <c:v>-0.55472075325189396</c:v>
                </c:pt>
                <c:pt idx="453">
                  <c:v>-0.554720768362576</c:v>
                </c:pt>
                <c:pt idx="454">
                  <c:v>-0.55472078406009495</c:v>
                </c:pt>
                <c:pt idx="455">
                  <c:v>-0.554720800362002</c:v>
                </c:pt>
                <c:pt idx="456">
                  <c:v>-0.55472081728518596</c:v>
                </c:pt>
                <c:pt idx="457">
                  <c:v>-0.55472083484742796</c:v>
                </c:pt>
                <c:pt idx="458">
                  <c:v>-0.55472085306583696</c:v>
                </c:pt>
                <c:pt idx="459">
                  <c:v>-0.55472087195740205</c:v>
                </c:pt>
                <c:pt idx="460">
                  <c:v>-0.55472089153924298</c:v>
                </c:pt>
                <c:pt idx="461">
                  <c:v>-0.55472091182824701</c:v>
                </c:pt>
                <c:pt idx="462">
                  <c:v>-0.55472093284052704</c:v>
                </c:pt>
                <c:pt idx="463">
                  <c:v>-0.55472095459257598</c:v>
                </c:pt>
                <c:pt idx="464">
                  <c:v>-0.55472097709976997</c:v>
                </c:pt>
                <c:pt idx="465">
                  <c:v>-0.55472100037711003</c:v>
                </c:pt>
                <c:pt idx="466">
                  <c:v>-0.55472102443931903</c:v>
                </c:pt>
                <c:pt idx="467">
                  <c:v>-0.554721049300263</c:v>
                </c:pt>
                <c:pt idx="468">
                  <c:v>-0.55472107497282497</c:v>
                </c:pt>
                <c:pt idx="469">
                  <c:v>-0.55472110146926701</c:v>
                </c:pt>
                <c:pt idx="470">
                  <c:v>-0.55472112880076596</c:v>
                </c:pt>
                <c:pt idx="471">
                  <c:v>-0.55472115697758995</c:v>
                </c:pt>
                <c:pt idx="472">
                  <c:v>-0.55472118600857201</c:v>
                </c:pt>
                <c:pt idx="473">
                  <c:v>-0.55472121590157097</c:v>
                </c:pt>
                <c:pt idx="474">
                  <c:v>-0.55472124666311995</c:v>
                </c:pt>
                <c:pt idx="475">
                  <c:v>-0.55472127829808604</c:v>
                </c:pt>
                <c:pt idx="476">
                  <c:v>-0.55472131081015497</c:v>
                </c:pt>
                <c:pt idx="477">
                  <c:v>-0.55472134420097396</c:v>
                </c:pt>
                <c:pt idx="478">
                  <c:v>-0.55472137847074898</c:v>
                </c:pt>
                <c:pt idx="479">
                  <c:v>-0.55472141361798599</c:v>
                </c:pt>
                <c:pt idx="480">
                  <c:v>-0.55472144963912895</c:v>
                </c:pt>
                <c:pt idx="481">
                  <c:v>-0.55472148652882203</c:v>
                </c:pt>
                <c:pt idx="482">
                  <c:v>-0.55472152427962895</c:v>
                </c:pt>
                <c:pt idx="483">
                  <c:v>-0.55472156288209096</c:v>
                </c:pt>
                <c:pt idx="484">
                  <c:v>-0.55472160232494305</c:v>
                </c:pt>
                <c:pt idx="485">
                  <c:v>-0.55472164259412704</c:v>
                </c:pt>
                <c:pt idx="486">
                  <c:v>-0.55472168367435504</c:v>
                </c:pt>
                <c:pt idx="487">
                  <c:v>-0.55472172554733501</c:v>
                </c:pt>
                <c:pt idx="488">
                  <c:v>-0.55472176819312102</c:v>
                </c:pt>
                <c:pt idx="489">
                  <c:v>-0.55472181158957601</c:v>
                </c:pt>
                <c:pt idx="490">
                  <c:v>-0.55472185571244603</c:v>
                </c:pt>
                <c:pt idx="491">
                  <c:v>-0.55472190053525705</c:v>
                </c:pt>
                <c:pt idx="492">
                  <c:v>-0.55472194602980895</c:v>
                </c:pt>
                <c:pt idx="493">
                  <c:v>-0.55472199216587603</c:v>
                </c:pt>
                <c:pt idx="494">
                  <c:v>-0.55472203891135496</c:v>
                </c:pt>
                <c:pt idx="495">
                  <c:v>-0.55472208623260499</c:v>
                </c:pt>
                <c:pt idx="496">
                  <c:v>-0.55472213409426996</c:v>
                </c:pt>
                <c:pt idx="497">
                  <c:v>-0.55472218245966198</c:v>
                </c:pt>
                <c:pt idx="498">
                  <c:v>-0.55472223129073095</c:v>
                </c:pt>
                <c:pt idx="499">
                  <c:v>-0.55472228054823902</c:v>
                </c:pt>
                <c:pt idx="500">
                  <c:v>-0.55472233019231298</c:v>
                </c:pt>
                <c:pt idx="501">
                  <c:v>-0.554722380181917</c:v>
                </c:pt>
                <c:pt idx="502">
                  <c:v>-0.55472243047573999</c:v>
                </c:pt>
                <c:pt idx="503">
                  <c:v>-0.55472248103202004</c:v>
                </c:pt>
                <c:pt idx="504">
                  <c:v>-0.55472253180873898</c:v>
                </c:pt>
                <c:pt idx="505">
                  <c:v>-0.55472258276407205</c:v>
                </c:pt>
                <c:pt idx="506">
                  <c:v>-0.55472263385668796</c:v>
                </c:pt>
                <c:pt idx="507">
                  <c:v>-0.55472268504529298</c:v>
                </c:pt>
                <c:pt idx="508">
                  <c:v>-0.55472273628985103</c:v>
                </c:pt>
                <c:pt idx="509">
                  <c:v>-0.55472278755075599</c:v>
                </c:pt>
                <c:pt idx="510">
                  <c:v>-0.554722838789942</c:v>
                </c:pt>
                <c:pt idx="511">
                  <c:v>-0.55472288997039898</c:v>
                </c:pt>
                <c:pt idx="512">
                  <c:v>-0.55472294105703501</c:v>
                </c:pt>
                <c:pt idx="513">
                  <c:v>-0.55472299201625197</c:v>
                </c:pt>
                <c:pt idx="514">
                  <c:v>-0.55472304281642504</c:v>
                </c:pt>
                <c:pt idx="515">
                  <c:v>-0.55472309342813098</c:v>
                </c:pt>
                <c:pt idx="516">
                  <c:v>-0.55472314382407595</c:v>
                </c:pt>
                <c:pt idx="517">
                  <c:v>-0.55472319397968495</c:v>
                </c:pt>
                <c:pt idx="518">
                  <c:v>-0.55472324387238503</c:v>
                </c:pt>
                <c:pt idx="519">
                  <c:v>-0.55472329348290805</c:v>
                </c:pt>
                <c:pt idx="520">
                  <c:v>-0.55472334279422897</c:v>
                </c:pt>
                <c:pt idx="521">
                  <c:v>-0.55472339179263797</c:v>
                </c:pt>
                <c:pt idx="522">
                  <c:v>-0.55472344046711997</c:v>
                </c:pt>
                <c:pt idx="523">
                  <c:v>-0.55472348880966804</c:v>
                </c:pt>
                <c:pt idx="524">
                  <c:v>-0.55472353681540898</c:v>
                </c:pt>
                <c:pt idx="525">
                  <c:v>-0.55472358448273396</c:v>
                </c:pt>
                <c:pt idx="526">
                  <c:v>-0.55472363181301498</c:v>
                </c:pt>
                <c:pt idx="527">
                  <c:v>-0.55472367881074602</c:v>
                </c:pt>
                <c:pt idx="528">
                  <c:v>-0.55472372548382098</c:v>
                </c:pt>
                <c:pt idx="529">
                  <c:v>-0.55472377184306398</c:v>
                </c:pt>
                <c:pt idx="530">
                  <c:v>-0.55472381790273995</c:v>
                </c:pt>
                <c:pt idx="531">
                  <c:v>-0.55472386368006199</c:v>
                </c:pt>
                <c:pt idx="532">
                  <c:v>-0.55472390919556802</c:v>
                </c:pt>
                <c:pt idx="533">
                  <c:v>-0.55472395447272604</c:v>
                </c:pt>
                <c:pt idx="534">
                  <c:v>-0.55472399953831597</c:v>
                </c:pt>
                <c:pt idx="535">
                  <c:v>-0.55472404442201095</c:v>
                </c:pt>
                <c:pt idx="536">
                  <c:v>-0.55472408915671501</c:v>
                </c:pt>
                <c:pt idx="537">
                  <c:v>-0.55472413377804297</c:v>
                </c:pt>
                <c:pt idx="538">
                  <c:v>-0.55472417832493304</c:v>
                </c:pt>
                <c:pt idx="539">
                  <c:v>-0.55472422283922496</c:v>
                </c:pt>
                <c:pt idx="540">
                  <c:v>-0.55472426736543601</c:v>
                </c:pt>
                <c:pt idx="541">
                  <c:v>-0.55472431195121796</c:v>
                </c:pt>
                <c:pt idx="542">
                  <c:v>-0.55472435664712605</c:v>
                </c:pt>
                <c:pt idx="543">
                  <c:v>-0.55472440150664004</c:v>
                </c:pt>
                <c:pt idx="544">
                  <c:v>-0.55472444658588105</c:v>
                </c:pt>
                <c:pt idx="545">
                  <c:v>-0.55472449194417695</c:v>
                </c:pt>
                <c:pt idx="546">
                  <c:v>-0.55472453764346796</c:v>
                </c:pt>
                <c:pt idx="547">
                  <c:v>-0.55472458374895295</c:v>
                </c:pt>
                <c:pt idx="548">
                  <c:v>-0.554724630328438</c:v>
                </c:pt>
                <c:pt idx="549">
                  <c:v>-0.554724677452896</c:v>
                </c:pt>
                <c:pt idx="550">
                  <c:v>-0.55472472519623905</c:v>
                </c:pt>
                <c:pt idx="551">
                  <c:v>-0.55472477363552897</c:v>
                </c:pt>
                <c:pt idx="552">
                  <c:v>-0.55472482285096203</c:v>
                </c:pt>
                <c:pt idx="553">
                  <c:v>-0.55472487292582895</c:v>
                </c:pt>
                <c:pt idx="554">
                  <c:v>-0.55472492394685002</c:v>
                </c:pt>
                <c:pt idx="555">
                  <c:v>-0.55472497600414505</c:v>
                </c:pt>
                <c:pt idx="556">
                  <c:v>-0.55472502919122202</c:v>
                </c:pt>
                <c:pt idx="557">
                  <c:v>-0.55472508360523898</c:v>
                </c:pt>
                <c:pt idx="558">
                  <c:v>-0.55472513934713896</c:v>
                </c:pt>
                <c:pt idx="559">
                  <c:v>-0.55472519652174401</c:v>
                </c:pt>
                <c:pt idx="560">
                  <c:v>-0.55472525523785399</c:v>
                </c:pt>
                <c:pt idx="561">
                  <c:v>-0.55472531560846705</c:v>
                </c:pt>
                <c:pt idx="562">
                  <c:v>-0.55472537775112596</c:v>
                </c:pt>
                <c:pt idx="563">
                  <c:v>-0.55472544178765404</c:v>
                </c:pt>
                <c:pt idx="564">
                  <c:v>-0.55472550784486396</c:v>
                </c:pt>
                <c:pt idx="565">
                  <c:v>-0.55472557605446804</c:v>
                </c:pt>
                <c:pt idx="566">
                  <c:v>-0.55472564655335099</c:v>
                </c:pt>
                <c:pt idx="567">
                  <c:v>-0.55472571948395699</c:v>
                </c:pt>
                <c:pt idx="568">
                  <c:v>-0.55472579499437102</c:v>
                </c:pt>
                <c:pt idx="569">
                  <c:v>-0.55472587323867595</c:v>
                </c:pt>
                <c:pt idx="570">
                  <c:v>-0.55472595437731798</c:v>
                </c:pt>
                <c:pt idx="571">
                  <c:v>-0.55472603857715397</c:v>
                </c:pt>
                <c:pt idx="572">
                  <c:v>-0.55472612601205595</c:v>
                </c:pt>
                <c:pt idx="573">
                  <c:v>-0.55472621686318002</c:v>
                </c:pt>
                <c:pt idx="574">
                  <c:v>-0.55472631131920203</c:v>
                </c:pt>
                <c:pt idx="575">
                  <c:v>-0.55472640957672803</c:v>
                </c:pt>
                <c:pt idx="576">
                  <c:v>-0.554726511840824</c:v>
                </c:pt>
                <c:pt idx="577">
                  <c:v>-0.55472661832525205</c:v>
                </c:pt>
                <c:pt idx="578">
                  <c:v>-0.55472672925305899</c:v>
                </c:pt>
                <c:pt idx="579">
                  <c:v>-0.55472684485684398</c:v>
                </c:pt>
                <c:pt idx="580">
                  <c:v>-0.554726965379435</c:v>
                </c:pt>
                <c:pt idx="581">
                  <c:v>-0.55472709107426499</c:v>
                </c:pt>
                <c:pt idx="582">
                  <c:v>-0.55472722220586002</c:v>
                </c:pt>
                <c:pt idx="583">
                  <c:v>-0.55472735905052994</c:v>
                </c:pt>
                <c:pt idx="584">
                  <c:v>-0.55472750189679798</c:v>
                </c:pt>
                <c:pt idx="585">
                  <c:v>-0.55472765104601096</c:v>
                </c:pt>
                <c:pt idx="586">
                  <c:v>-0.554727806813201</c:v>
                </c:pt>
                <c:pt idx="587">
                  <c:v>-0.55472796952727899</c:v>
                </c:pt>
                <c:pt idx="588">
                  <c:v>-0.55472813953231603</c:v>
                </c:pt>
                <c:pt idx="589">
                  <c:v>-0.55472831718761995</c:v>
                </c:pt>
                <c:pt idx="590">
                  <c:v>-0.55472850286909403</c:v>
                </c:pt>
                <c:pt idx="591">
                  <c:v>-0.55472869696955396</c:v>
                </c:pt>
                <c:pt idx="592">
                  <c:v>-0.55472889989984497</c:v>
                </c:pt>
                <c:pt idx="593">
                  <c:v>-0.55472911208956599</c:v>
                </c:pt>
                <c:pt idx="594">
                  <c:v>-0.55472933398806201</c:v>
                </c:pt>
                <c:pt idx="595">
                  <c:v>-0.554729566065297</c:v>
                </c:pt>
                <c:pt idx="596">
                  <c:v>-0.55472980881284195</c:v>
                </c:pt>
                <c:pt idx="597">
                  <c:v>-0.55473006274502901</c:v>
                </c:pt>
                <c:pt idx="598">
                  <c:v>-0.55473032839983205</c:v>
                </c:pt>
                <c:pt idx="599">
                  <c:v>-0.55473060634028104</c:v>
                </c:pt>
                <c:pt idx="600">
                  <c:v>-0.55473089715531698</c:v>
                </c:pt>
                <c:pt idx="601">
                  <c:v>-0.55473120146131005</c:v>
                </c:pt>
                <c:pt idx="602">
                  <c:v>-0.55473151990338798</c:v>
                </c:pt>
                <c:pt idx="603">
                  <c:v>-0.554731853156476</c:v>
                </c:pt>
                <c:pt idx="604">
                  <c:v>-0.55473220192695005</c:v>
                </c:pt>
                <c:pt idx="605">
                  <c:v>-0.55473256695427897</c:v>
                </c:pt>
                <c:pt idx="606">
                  <c:v>-0.55473294901228498</c:v>
                </c:pt>
                <c:pt idx="607">
                  <c:v>-0.55473334891091697</c:v>
                </c:pt>
                <c:pt idx="608">
                  <c:v>-0.55473376749802095</c:v>
                </c:pt>
                <c:pt idx="609">
                  <c:v>-0.55473420566107501</c:v>
                </c:pt>
                <c:pt idx="610">
                  <c:v>-0.55473466432900898</c:v>
                </c:pt>
                <c:pt idx="611">
                  <c:v>-0.55473514447432104</c:v>
                </c:pt>
                <c:pt idx="612">
                  <c:v>-0.55473564711503398</c:v>
                </c:pt>
                <c:pt idx="613">
                  <c:v>-0.55473617331677205</c:v>
                </c:pt>
                <c:pt idx="614">
                  <c:v>-0.55473672419532505</c:v>
                </c:pt>
                <c:pt idx="615">
                  <c:v>-0.55473730091853801</c:v>
                </c:pt>
                <c:pt idx="616">
                  <c:v>-0.55473790470920903</c:v>
                </c:pt>
                <c:pt idx="617">
                  <c:v>-0.55473853684752905</c:v>
                </c:pt>
                <c:pt idx="618">
                  <c:v>-0.55473919867371202</c:v>
                </c:pt>
                <c:pt idx="619">
                  <c:v>-0.55473989159088</c:v>
                </c:pt>
                <c:pt idx="620">
                  <c:v>-0.55474061706813604</c:v>
                </c:pt>
                <c:pt idx="621">
                  <c:v>-0.55474137664351597</c:v>
                </c:pt>
                <c:pt idx="622">
                  <c:v>-0.55474217192737796</c:v>
                </c:pt>
                <c:pt idx="623">
                  <c:v>-0.554743004605738</c:v>
                </c:pt>
                <c:pt idx="624">
                  <c:v>-0.55474387644380796</c:v>
                </c:pt>
                <c:pt idx="625">
                  <c:v>-0.55474478928982496</c:v>
                </c:pt>
                <c:pt idx="626">
                  <c:v>-0.55474574507892904</c:v>
                </c:pt>
                <c:pt idx="627">
                  <c:v>-0.55474674583713202</c:v>
                </c:pt>
                <c:pt idx="628">
                  <c:v>-0.55474779368586402</c:v>
                </c:pt>
                <c:pt idx="629">
                  <c:v>-0.55474889084630197</c:v>
                </c:pt>
                <c:pt idx="630">
                  <c:v>-0.55475003964392</c:v>
                </c:pt>
                <c:pt idx="631">
                  <c:v>-0.55475124251371999</c:v>
                </c:pt>
                <c:pt idx="632">
                  <c:v>-0.55475250200520099</c:v>
                </c:pt>
                <c:pt idx="633">
                  <c:v>-0.55475382078775204</c:v>
                </c:pt>
                <c:pt idx="634">
                  <c:v>-0.55475520165632797</c:v>
                </c:pt>
                <c:pt idx="635">
                  <c:v>-0.55475664753740705</c:v>
                </c:pt>
                <c:pt idx="636">
                  <c:v>-0.554758161495021</c:v>
                </c:pt>
                <c:pt idx="637">
                  <c:v>-0.55475974673741302</c:v>
                </c:pt>
                <c:pt idx="638">
                  <c:v>-0.55476140662366202</c:v>
                </c:pt>
                <c:pt idx="639">
                  <c:v>-0.554763144670954</c:v>
                </c:pt>
                <c:pt idx="640">
                  <c:v>-0.55476496456183499</c:v>
                </c:pt>
                <c:pt idx="641">
                  <c:v>-0.55476687015209403</c:v>
                </c:pt>
                <c:pt idx="642">
                  <c:v>-0.55476886547883497</c:v>
                </c:pt>
                <c:pt idx="643">
                  <c:v>-0.55477095476905303</c:v>
                </c:pt>
                <c:pt idx="644">
                  <c:v>-0.55477314244861398</c:v>
                </c:pt>
                <c:pt idx="645">
                  <c:v>-0.55477543315137501</c:v>
                </c:pt>
                <c:pt idx="646">
                  <c:v>-0.55477783172917206</c:v>
                </c:pt>
                <c:pt idx="647">
                  <c:v>-0.55478034326205306</c:v>
                </c:pt>
                <c:pt idx="648">
                  <c:v>-0.55478297306875402</c:v>
                </c:pt>
                <c:pt idx="649">
                  <c:v>-0.55478572671816895</c:v>
                </c:pt>
                <c:pt idx="650">
                  <c:v>-0.55478861004102997</c:v>
                </c:pt>
                <c:pt idx="651">
                  <c:v>-0.55479162914206803</c:v>
                </c:pt>
                <c:pt idx="652">
                  <c:v>-0.55479479041292701</c:v>
                </c:pt>
                <c:pt idx="653">
                  <c:v>-0.55479810054568102</c:v>
                </c:pt>
                <c:pt idx="654">
                  <c:v>-0.55480156654683599</c:v>
                </c:pt>
                <c:pt idx="655">
                  <c:v>-0.55480519575211196</c:v>
                </c:pt>
                <c:pt idx="656">
                  <c:v>-0.55480899584189702</c:v>
                </c:pt>
                <c:pt idx="657">
                  <c:v>-0.55481297485724801</c:v>
                </c:pt>
                <c:pt idx="658">
                  <c:v>-0.55481714121691506</c:v>
                </c:pt>
                <c:pt idx="659">
                  <c:v>-0.55482150373505501</c:v>
                </c:pt>
                <c:pt idx="660">
                  <c:v>-0.55482607163952702</c:v>
                </c:pt>
                <c:pt idx="661">
                  <c:v>-0.55483085459149595</c:v>
                </c:pt>
                <c:pt idx="662">
                  <c:v>-0.55483586270552399</c:v>
                </c:pt>
                <c:pt idx="663">
                  <c:v>-0.55484110657076602</c:v>
                </c:pt>
                <c:pt idx="664">
                  <c:v>-0.55484659727327801</c:v>
                </c:pt>
                <c:pt idx="665">
                  <c:v>-0.55485234641907799</c:v>
                </c:pt>
                <c:pt idx="666">
                  <c:v>-0.55485836615847794</c:v>
                </c:pt>
                <c:pt idx="667">
                  <c:v>-0.55486466921151301</c:v>
                </c:pt>
                <c:pt idx="668">
                  <c:v>-0.55487126889439098</c:v>
                </c:pt>
                <c:pt idx="669">
                  <c:v>-0.55487817914753201</c:v>
                </c:pt>
                <c:pt idx="670">
                  <c:v>-0.55488541456429996</c:v>
                </c:pt>
                <c:pt idx="671">
                  <c:v>-0.55489299042172902</c:v>
                </c:pt>
                <c:pt idx="672">
                  <c:v>-0.55490092271212499</c:v>
                </c:pt>
                <c:pt idx="673">
                  <c:v>-0.55490922817644095</c:v>
                </c:pt>
                <c:pt idx="674">
                  <c:v>-0.55491792433909204</c:v>
                </c:pt>
                <c:pt idx="675">
                  <c:v>-0.55492702954419904</c:v>
                </c:pt>
                <c:pt idx="676">
                  <c:v>-0.55493656299383998</c:v>
                </c:pt>
                <c:pt idx="677">
                  <c:v>-0.55494654478765804</c:v>
                </c:pt>
                <c:pt idx="678">
                  <c:v>-0.55495699596456405</c:v>
                </c:pt>
                <c:pt idx="679">
                  <c:v>-0.55496793854625803</c:v>
                </c:pt>
                <c:pt idx="680">
                  <c:v>-0.55497939558264697</c:v>
                </c:pt>
                <c:pt idx="681">
                  <c:v>-0.55499139119929197</c:v>
                </c:pt>
                <c:pt idx="682">
                  <c:v>-0.55500395064739005</c:v>
                </c:pt>
                <c:pt idx="683">
                  <c:v>-0.55501710035529095</c:v>
                </c:pt>
                <c:pt idx="684">
                  <c:v>-0.55503086798313295</c:v>
                </c:pt>
                <c:pt idx="685">
                  <c:v>-0.55504528247940998</c:v>
                </c:pt>
                <c:pt idx="686">
                  <c:v>-0.55506037414010401</c:v>
                </c:pt>
                <c:pt idx="687">
                  <c:v>-0.55507617467093495</c:v>
                </c:pt>
                <c:pt idx="688">
                  <c:v>-0.55509271725158804</c:v>
                </c:pt>
                <c:pt idx="689">
                  <c:v>-0.55511003660368596</c:v>
                </c:pt>
                <c:pt idx="690">
                  <c:v>-0.55512816906108997</c:v>
                </c:pt>
                <c:pt idx="691">
                  <c:v>-0.55514715264369296</c:v>
                </c:pt>
                <c:pt idx="692">
                  <c:v>-0.55516702713434196</c:v>
                </c:pt>
                <c:pt idx="693">
                  <c:v>-0.55518783415905204</c:v>
                </c:pt>
                <c:pt idx="694">
                  <c:v>-0.55520961727104101</c:v>
                </c:pt>
                <c:pt idx="695">
                  <c:v>-0.55523242203807799</c:v>
                </c:pt>
                <c:pt idx="696">
                  <c:v>-0.55525629613377703</c:v>
                </c:pt>
                <c:pt idx="697">
                  <c:v>-0.55528128943307797</c:v>
                </c:pt>
                <c:pt idx="698">
                  <c:v>-0.55530745411126703</c:v>
                </c:pt>
                <c:pt idx="699">
                  <c:v>-0.55533484474802997</c:v>
                </c:pt>
                <c:pt idx="700">
                  <c:v>-0.55536351843518506</c:v>
                </c:pt>
                <c:pt idx="701">
                  <c:v>-0.55539353488961996</c:v>
                </c:pt>
                <c:pt idx="702">
                  <c:v>-0.55542495657048097</c:v>
                </c:pt>
                <c:pt idx="703">
                  <c:v>-0.55545784880179105</c:v>
                </c:pt>
                <c:pt idx="704">
                  <c:v>-0.55549227989980099</c:v>
                </c:pt>
                <c:pt idx="705">
                  <c:v>-0.55552832130586105</c:v>
                </c:pt>
                <c:pt idx="706">
                  <c:v>-0.55556604772465701</c:v>
                </c:pt>
                <c:pt idx="707">
                  <c:v>-0.55560553726809203</c:v>
                </c:pt>
                <c:pt idx="708">
                  <c:v>-0.55564687160526605</c:v>
                </c:pt>
                <c:pt idx="709">
                  <c:v>-0.55569013611806095</c:v>
                </c:pt>
                <c:pt idx="710">
                  <c:v>-0.55573542006343901</c:v>
                </c:pt>
                <c:pt idx="711">
                  <c:v>-0.55578281674185503</c:v>
                </c:pt>
                <c:pt idx="712">
                  <c:v>-0.55583242367224295</c:v>
                </c:pt>
                <c:pt idx="713">
                  <c:v>-0.55588434277410004</c:v>
                </c:pt>
                <c:pt idx="714">
                  <c:v>-0.55593868055630502</c:v>
                </c:pt>
                <c:pt idx="715">
                  <c:v>-0.55599554831310605</c:v>
                </c:pt>
                <c:pt idx="716">
                  <c:v>-0.55605506232766799</c:v>
                </c:pt>
                <c:pt idx="717">
                  <c:v>-0.55611734408283198</c:v>
                </c:pt>
                <c:pt idx="718">
                  <c:v>-0.556182520479932</c:v>
                </c:pt>
                <c:pt idx="719">
                  <c:v>-0.55625072406515197</c:v>
                </c:pt>
                <c:pt idx="720">
                  <c:v>-0.55632209326387305</c:v>
                </c:pt>
                <c:pt idx="721">
                  <c:v>-0.55639677262341003</c:v>
                </c:pt>
                <c:pt idx="722">
                  <c:v>-0.55647491306376196</c:v>
                </c:pt>
                <c:pt idx="723">
                  <c:v>-0.55655667213664195</c:v>
                </c:pt>
                <c:pt idx="724">
                  <c:v>-0.55664221429315297</c:v>
                </c:pt>
                <c:pt idx="725">
                  <c:v>-0.55673171115988795</c:v>
                </c:pt>
                <c:pt idx="726">
                  <c:v>-0.55682534182314702</c:v>
                </c:pt>
                <c:pt idx="727">
                  <c:v>-0.55692329312225897</c:v>
                </c:pt>
                <c:pt idx="728">
                  <c:v>-0.55702575995091697</c:v>
                </c:pt>
                <c:pt idx="729">
                  <c:v>-0.55713294556715398</c:v>
                </c:pt>
                <c:pt idx="730">
                  <c:v>-0.55724506191138001</c:v>
                </c:pt>
                <c:pt idx="731">
                  <c:v>-0.55736232993259904</c:v>
                </c:pt>
                <c:pt idx="732">
                  <c:v>-0.55748497992276502</c:v>
                </c:pt>
                <c:pt idx="733">
                  <c:v>-0.55761325185838495</c:v>
                </c:pt>
                <c:pt idx="734">
                  <c:v>-0.55774739574944499</c:v>
                </c:pt>
                <c:pt idx="735">
                  <c:v>-0.55788767199553402</c:v>
                </c:pt>
                <c:pt idx="736">
                  <c:v>-0.55803435174788096</c:v>
                </c:pt>
                <c:pt idx="737">
                  <c:v>-0.55818771727746697</c:v>
                </c:pt>
                <c:pt idx="738">
                  <c:v>-0.55834806234809098</c:v>
                </c:pt>
                <c:pt idx="739">
                  <c:v>-0.55851569259391398</c:v>
                </c:pt>
                <c:pt idx="740">
                  <c:v>-0.55869092590015801</c:v>
                </c:pt>
                <c:pt idx="741">
                  <c:v>-0.55887409278651301</c:v>
                </c:pt>
                <c:pt idx="742">
                  <c:v>-0.55906553679160098</c:v>
                </c:pt>
                <c:pt idx="743">
                  <c:v>-0.55926561485744997</c:v>
                </c:pt>
                <c:pt idx="744">
                  <c:v>-0.55947469771251401</c:v>
                </c:pt>
                <c:pt idx="745">
                  <c:v>-0.55969317025152299</c:v>
                </c:pt>
                <c:pt idx="746">
                  <c:v>-0.55992143191042698</c:v>
                </c:pt>
                <c:pt idx="747">
                  <c:v>-0.560159897034466</c:v>
                </c:pt>
                <c:pt idx="748">
                  <c:v>-0.56040899523696597</c:v>
                </c:pt>
                <c:pt idx="749">
                  <c:v>-0.560669171746915</c:v>
                </c:pt>
                <c:pt idx="750">
                  <c:v>-0.56094088774198803</c:v>
                </c:pt>
                <c:pt idx="751">
                  <c:v>-0.56122462066469803</c:v>
                </c:pt>
                <c:pt idx="752">
                  <c:v>-0.56152086451833105</c:v>
                </c:pt>
                <c:pt idx="753">
                  <c:v>-0.56183013013893901</c:v>
                </c:pt>
                <c:pt idx="754">
                  <c:v>-0.56215294544018302</c:v>
                </c:pt>
                <c:pt idx="755">
                  <c:v>-0.56248985562671105</c:v>
                </c:pt>
                <c:pt idx="756">
                  <c:v>-0.56284142337163101</c:v>
                </c:pt>
                <c:pt idx="757">
                  <c:v>-0.56320822895385902</c:v>
                </c:pt>
                <c:pt idx="758">
                  <c:v>-0.56359087034972699</c:v>
                </c:pt>
                <c:pt idx="759">
                  <c:v>-0.56398996327449602</c:v>
                </c:pt>
                <c:pt idx="760">
                  <c:v>-0.56440614116689103</c:v>
                </c:pt>
                <c:pt idx="761">
                  <c:v>-0.56484005511206004</c:v>
                </c:pt>
                <c:pt idx="762">
                  <c:v>-0.56529237369542795</c:v>
                </c:pt>
                <c:pt idx="763">
                  <c:v>-0.56576378278160599</c:v>
                </c:pt>
                <c:pt idx="764">
                  <c:v>-0.56625498521138196</c:v>
                </c:pt>
                <c:pt idx="765">
                  <c:v>-0.56676670040883204</c:v>
                </c:pt>
                <c:pt idx="766">
                  <c:v>-0.56729966389182795</c:v>
                </c:pt>
                <c:pt idx="767">
                  <c:v>-0.56785462667817699</c:v>
                </c:pt>
                <c:pt idx="768">
                  <c:v>-0.56843235457863805</c:v>
                </c:pt>
                <c:pt idx="769">
                  <c:v>-0.56903362736950602</c:v>
                </c:pt>
                <c:pt idx="770">
                  <c:v>-0.56965923783621097</c:v>
                </c:pt>
                <c:pt idx="771">
                  <c:v>-0.57030999067962795</c:v>
                </c:pt>
                <c:pt idx="772">
                  <c:v>-0.57098670127663398</c:v>
                </c:pt>
                <c:pt idx="773">
                  <c:v>-0.57169019428749102</c:v>
                </c:pt>
                <c:pt idx="774">
                  <c:v>-0.57242130210111597</c:v>
                </c:pt>
                <c:pt idx="775">
                  <c:v>-0.57318086311149496</c:v>
                </c:pt>
                <c:pt idx="776">
                  <c:v>-0.57396971981740397</c:v>
                </c:pt>
                <c:pt idx="777">
                  <c:v>-0.57478871673946896</c:v>
                </c:pt>
                <c:pt idx="778">
                  <c:v>-0.57563869814791202</c:v>
                </c:pt>
                <c:pt idx="779">
                  <c:v>-0.57652050559686496</c:v>
                </c:pt>
                <c:pt idx="780">
                  <c:v>-0.57743497526044996</c:v>
                </c:pt>
                <c:pt idx="781">
                  <c:v>-0.57838293506849203</c:v>
                </c:pt>
                <c:pt idx="782">
                  <c:v>-0.57936520164048599</c:v>
                </c:pt>
                <c:pt idx="783">
                  <c:v>-0.58038257701783502</c:v>
                </c:pt>
                <c:pt idx="784">
                  <c:v>-0.58143584519691205</c:v>
                </c:pt>
                <c:pt idx="785">
                  <c:v>-0.582525768466858</c:v>
                </c:pt>
                <c:pt idx="786">
                  <c:v>-0.58365308355888301</c:v>
                </c:pt>
                <c:pt idx="787">
                  <c:v>-0.584818497615891</c:v>
                </c:pt>
                <c:pt idx="788">
                  <c:v>-0.58602268399351698</c:v>
                </c:pt>
                <c:pt idx="789">
                  <c:v>-0.58726627790796904</c:v>
                </c:pt>
                <c:pt idx="790">
                  <c:v>-0.58854987194711905</c:v>
                </c:pt>
                <c:pt idx="791">
                  <c:v>-0.58987401146606999</c:v>
                </c:pt>
                <c:pt idx="792">
                  <c:v>-0.591239189890439</c:v>
                </c:pt>
                <c:pt idx="793">
                  <c:v>-0.59264584395515496</c:v>
                </c:pt>
                <c:pt idx="794">
                  <c:v>-0.59409434890844204</c:v>
                </c:pt>
                <c:pt idx="795">
                  <c:v>-0.59558501371567196</c:v>
                </c:pt>
                <c:pt idx="796">
                  <c:v>-0.59711807629926905</c:v>
                </c:pt>
                <c:pt idx="797">
                  <c:v>-0.59869369885535795</c:v>
                </c:pt>
                <c:pt idx="798">
                  <c:v>-0.60031196329016301</c:v>
                </c:pt>
                <c:pt idx="799">
                  <c:v>-0.60197286682140705</c:v>
                </c:pt>
                <c:pt idx="800">
                  <c:v>-0.60367631779319597</c:v>
                </c:pt>
                <c:pt idx="801">
                  <c:v>-0.60542213175307602</c:v>
                </c:pt>
                <c:pt idx="802">
                  <c:v>-0.60721002784345901</c:v>
                </c:pt>
                <c:pt idx="803">
                  <c:v>-0.60903962555761904</c:v>
                </c:pt>
                <c:pt idx="804">
                  <c:v>-0.61091044191301902</c:v>
                </c:pt>
                <c:pt idx="805">
                  <c:v>-0.61282188909188795</c:v>
                </c:pt>
                <c:pt idx="806">
                  <c:v>-0.614773272598789</c:v>
                </c:pt>
                <c:pt idx="807">
                  <c:v>-0.61676378998225101</c:v>
                </c:pt>
                <c:pt idx="808">
                  <c:v>-0.618792530163083</c:v>
                </c:pt>
                <c:pt idx="809">
                  <c:v>-0.62085847341043299</c:v>
                </c:pt>
                <c:pt idx="810">
                  <c:v>-0.62296049199841197</c:v>
                </c:pt>
                <c:pt idx="811">
                  <c:v>-0.625097351573353</c:v>
                </c:pt>
                <c:pt idx="812">
                  <c:v>-0.62726771325205799</c:v>
                </c:pt>
                <c:pt idx="813">
                  <c:v>-0.62947013646698502</c:v>
                </c:pt>
                <c:pt idx="814">
                  <c:v>-0.63170308256366003</c:v>
                </c:pt>
                <c:pt idx="815">
                  <c:v>-0.63396491914861497</c:v>
                </c:pt>
                <c:pt idx="816">
                  <c:v>-0.63625392517627599</c:v>
                </c:pt>
                <c:pt idx="817">
                  <c:v>-0.63856829675474203</c:v>
                </c:pt>
                <c:pt idx="818">
                  <c:v>-0.64090615363991899</c:v>
                </c:pt>
                <c:pt idx="819">
                  <c:v>-0.64326554637962996</c:v>
                </c:pt>
                <c:pt idx="820">
                  <c:v>-0.64564446405905296</c:v>
                </c:pt>
                <c:pt idx="821">
                  <c:v>-0.64804084259120698</c:v>
                </c:pt>
                <c:pt idx="822">
                  <c:v>-0.65045257348804897</c:v>
                </c:pt>
                <c:pt idx="823">
                  <c:v>-0.65287751304044706</c:v>
                </c:pt>
                <c:pt idx="824">
                  <c:v>-0.65531349182998599</c:v>
                </c:pt>
                <c:pt idx="825">
                  <c:v>-0.65775832448985705</c:v>
                </c:pt>
                <c:pt idx="826">
                  <c:v>-0.660209819628509</c:v>
                </c:pt>
                <c:pt idx="827">
                  <c:v>-0.66266578982841995</c:v>
                </c:pt>
                <c:pt idx="828">
                  <c:v>-0.66512406162946303</c:v>
                </c:pt>
                <c:pt idx="829">
                  <c:v>-0.66758248540881604</c:v>
                </c:pt>
                <c:pt idx="830">
                  <c:v>-0.67003894507005102</c:v>
                </c:pt>
                <c:pt idx="831">
                  <c:v>-0.67249136745698701</c:v>
                </c:pt>
                <c:pt idx="832">
                  <c:v>-0.67493773141386904</c:v>
                </c:pt>
                <c:pt idx="833">
                  <c:v>-0.67737607641757103</c:v>
                </c:pt>
                <c:pt idx="834">
                  <c:v>-0.67980451071578896</c:v>
                </c:pt>
                <c:pt idx="835">
                  <c:v>-0.68222121891087095</c:v>
                </c:pt>
                <c:pt idx="836">
                  <c:v>-0.68462446894008699</c:v>
                </c:pt>
                <c:pt idx="837">
                  <c:v>-0.68701261840977101</c:v>
                </c:pt>
                <c:pt idx="838">
                  <c:v>-0.68938412025158802</c:v>
                </c:pt>
                <c:pt idx="839">
                  <c:v>-0.69173752767796504</c:v>
                </c:pt>
                <c:pt idx="840">
                  <c:v>-0.694071498423943</c:v>
                </c:pt>
                <c:pt idx="841">
                  <c:v>-0.69638479827171096</c:v>
                </c:pt>
                <c:pt idx="842">
                  <c:v>-0.69867630386305501</c:v>
                </c:pt>
                <c:pt idx="843">
                  <c:v>-0.70094500481336397</c:v>
                </c:pt>
                <c:pt idx="844">
                  <c:v>-0.70319000514977004</c:v>
                </c:pt>
                <c:pt idx="845">
                  <c:v>-0.705410524101311</c:v>
                </c:pt>
                <c:pt idx="846">
                  <c:v>-0.70760589627656501</c:v>
                </c:pt>
                <c:pt idx="847">
                  <c:v>-0.70977557127009505</c:v>
                </c:pt>
                <c:pt idx="848">
                  <c:v>-0.71191911274100905</c:v>
                </c:pt>
                <c:pt idx="849">
                  <c:v>-0.71403619701361798</c:v>
                </c:pt>
                <c:pt idx="850">
                  <c:v>-0.71612661125021304</c:v>
                </c:pt>
                <c:pt idx="851">
                  <c:v>-0.71819025124866498</c:v>
                </c:pt>
                <c:pt idx="852">
                  <c:v>-0.72022711891856805</c:v>
                </c:pt>
                <c:pt idx="853">
                  <c:v>-0.72223731948780501</c:v>
                </c:pt>
                <c:pt idx="854">
                  <c:v>-0.72422105849283802</c:v>
                </c:pt>
                <c:pt idx="855">
                  <c:v>-0.72617863860332399</c:v>
                </c:pt>
                <c:pt idx="856">
                  <c:v>-0.72811045632812699</c:v>
                </c:pt>
                <c:pt idx="857">
                  <c:v>-0.73001699865059999</c:v>
                </c:pt>
                <c:pt idx="858">
                  <c:v>-0.73189883963428604</c:v>
                </c:pt>
                <c:pt idx="859">
                  <c:v>-0.73375663703920901</c:v>
                </c:pt>
                <c:pt idx="860">
                  <c:v>-0.73559112898453505</c:v>
                </c:pt>
                <c:pt idx="861">
                  <c:v>-0.73740313069014396</c:v>
                </c:pt>
                <c:pt idx="862">
                  <c:v>-0.73919353132476695</c:v>
                </c:pt>
                <c:pt idx="863">
                  <c:v>-0.74096329098643698</c:v>
                </c:pt>
                <c:pt idx="864">
                  <c:v>-0.74271343783604404</c:v>
                </c:pt>
                <c:pt idx="865">
                  <c:v>-0.74444506540166699</c:v>
                </c:pt>
                <c:pt idx="866">
                  <c:v>-0.74615933006874202</c:v>
                </c:pt>
                <c:pt idx="867">
                  <c:v>-0.74785744876654903</c:v>
                </c:pt>
                <c:pt idx="868">
                  <c:v>-0.74954069686105396</c:v>
                </c:pt>
                <c:pt idx="869">
                  <c:v>-0.75121040625899704</c:v>
                </c:pt>
                <c:pt idx="870">
                  <c:v>-0.75286796372862497</c:v>
                </c:pt>
                <c:pt idx="871">
                  <c:v>-0.75451480943727101</c:v>
                </c:pt>
                <c:pt idx="872">
                  <c:v>-0.75615243570817603</c:v>
                </c:pt>
                <c:pt idx="873">
                  <c:v>-0.757782385994201</c:v>
                </c:pt>
                <c:pt idx="874">
                  <c:v>-0.75940625406623896</c:v>
                </c:pt>
                <c:pt idx="875">
                  <c:v>-0.76102568341425603</c:v>
                </c:pt>
                <c:pt idx="876">
                  <c:v>-0.76264236685565701</c:v>
                </c:pt>
                <c:pt idx="877">
                  <c:v>-0.76425804634791505</c:v>
                </c:pt>
                <c:pt idx="878">
                  <c:v>-0.76587451299962905</c:v>
                </c:pt>
                <c:pt idx="879">
                  <c:v>-0.76749360727551497</c:v>
                </c:pt>
                <c:pt idx="880">
                  <c:v>-0.76911721939037103</c:v>
                </c:pt>
                <c:pt idx="881">
                  <c:v>-0.77074728988585495</c:v>
                </c:pt>
                <c:pt idx="882">
                  <c:v>-0.77238581038602505</c:v>
                </c:pt>
                <c:pt idx="883">
                  <c:v>-0.77403482452593397</c:v>
                </c:pt>
                <c:pt idx="884">
                  <c:v>-0.77569642904812897</c:v>
                </c:pt>
                <c:pt idx="885">
                  <c:v>-0.77737277506315205</c:v>
                </c:pt>
                <c:pt idx="886">
                  <c:v>-0.779066069468621</c:v>
                </c:pt>
                <c:pt idx="887">
                  <c:v>-0.78077857652288096</c:v>
                </c:pt>
                <c:pt idx="888">
                  <c:v>-0.78251261956944096</c:v>
                </c:pt>
                <c:pt idx="889">
                  <c:v>-0.78427058290807805</c:v>
                </c:pt>
                <c:pt idx="890">
                  <c:v>-0.78605491380952797</c:v>
                </c:pt>
                <c:pt idx="891">
                  <c:v>-0.78786812466956102</c:v>
                </c:pt>
                <c:pt idx="892">
                  <c:v>-0.78971279530173499</c:v>
                </c:pt>
                <c:pt idx="893">
                  <c:v>-0.79159157536348501</c:v>
                </c:pt>
                <c:pt idx="894">
                  <c:v>-0.793507186915689</c:v>
                </c:pt>
                <c:pt idx="895">
                  <c:v>-0.79546242711295001</c:v>
                </c:pt>
                <c:pt idx="896">
                  <c:v>-0.79746017102321798</c:v>
                </c:pt>
                <c:pt idx="897">
                  <c:v>-0.79950337457535203</c:v>
                </c:pt>
                <c:pt idx="898">
                  <c:v>-0.80159507763482896</c:v>
                </c:pt>
                <c:pt idx="899">
                  <c:v>-0.80373840720595802</c:v>
                </c:pt>
                <c:pt idx="900">
                  <c:v>-0.80593658076138097</c:v>
                </c:pt>
                <c:pt idx="901">
                  <c:v>-0.80819290969852398</c:v>
                </c:pt>
                <c:pt idx="902">
                  <c:v>-0.81051080292325495</c:v>
                </c:pt>
                <c:pt idx="903">
                  <c:v>-0.812893770561679</c:v>
                </c:pt>
                <c:pt idx="904">
                  <c:v>-0.81534542779967301</c:v>
                </c:pt>
                <c:pt idx="905">
                  <c:v>-0.81786949885141302</c:v>
                </c:pt>
                <c:pt idx="906">
                  <c:v>-0.82046982105621902</c:v>
                </c:pt>
                <c:pt idx="907">
                  <c:v>-0.823150349104524</c:v>
                </c:pt>
                <c:pt idx="908">
                  <c:v>-0.82591515939135496</c:v>
                </c:pt>
                <c:pt idx="909">
                  <c:v>-0.82876845449685299</c:v>
                </c:pt>
                <c:pt idx="910">
                  <c:v>-0.83171456779123998</c:v>
                </c:pt>
                <c:pt idx="911">
                  <c:v>-0.834757968161708</c:v>
                </c:pt>
                <c:pt idx="912">
                  <c:v>-0.83790326485615696</c:v>
                </c:pt>
                <c:pt idx="913">
                  <c:v>-0.84115521243975899</c:v>
                </c:pt>
                <c:pt idx="914">
                  <c:v>-0.84451871585462701</c:v>
                </c:pt>
                <c:pt idx="915">
                  <c:v>-0.847998835576666</c:v>
                </c:pt>
                <c:pt idx="916">
                  <c:v>-0.85160079285611001</c:v>
                </c:pt>
                <c:pt idx="917">
                  <c:v>-0.85532997502984898</c:v>
                </c:pt>
                <c:pt idx="918">
                  <c:v>-0.85919194089034301</c:v>
                </c:pt>
                <c:pt idx="919">
                  <c:v>-0.86319242609139901</c:v>
                </c:pt>
                <c:pt idx="920">
                  <c:v>-0.86733734857218703</c:v>
                </c:pt>
                <c:pt idx="921">
                  <c:v>-0.871632813973514</c:v>
                </c:pt>
                <c:pt idx="922">
                  <c:v>-0.87608512102049996</c:v>
                </c:pt>
                <c:pt idx="923">
                  <c:v>-0.88070076684113896</c:v>
                </c:pt>
                <c:pt idx="924">
                  <c:v>-0.88548645218614497</c:v>
                </c:pt>
                <c:pt idx="925">
                  <c:v>-0.89044908651360999</c:v>
                </c:pt>
                <c:pt idx="926">
                  <c:v>-0.89559579289537505</c:v>
                </c:pt>
                <c:pt idx="927">
                  <c:v>-0.90093391270019096</c:v>
                </c:pt>
                <c:pt idx="928">
                  <c:v>-0.90647101000395502</c:v>
                </c:pt>
                <c:pt idx="929">
                  <c:v>-0.91221487567100301</c:v>
                </c:pt>
                <c:pt idx="930">
                  <c:v>-0.918173531047627</c:v>
                </c:pt>
                <c:pt idx="931">
                  <c:v>-0.924355231203565</c:v>
                </c:pt>
                <c:pt idx="932">
                  <c:v>-0.93076846764935195</c:v>
                </c:pt>
                <c:pt idx="933">
                  <c:v>-0.93742197045570497</c:v>
                </c:pt>
                <c:pt idx="934">
                  <c:v>-0.94432470969038496</c:v>
                </c:pt>
                <c:pt idx="935">
                  <c:v>-0.95148589608577205</c:v>
                </c:pt>
                <c:pt idx="936">
                  <c:v>-0.95891498083918303</c:v>
                </c:pt>
                <c:pt idx="937">
                  <c:v>-0.96662165444311698</c:v>
                </c:pt>
                <c:pt idx="938">
                  <c:v>-0.97461584443485505</c:v>
                </c:pt>
                <c:pt idx="939">
                  <c:v>-0.98290771194224502</c:v>
                </c:pt>
                <c:pt idx="940">
                  <c:v>-0.99150764689968995</c:v>
                </c:pt>
                <c:pt idx="941">
                  <c:v>-1.00042626179212</c:v>
                </c:pt>
                <c:pt idx="942">
                  <c:v>-1.0096743837800199</c:v>
                </c:pt>
                <c:pt idx="943">
                  <c:v>-1.0192630450436599</c:v>
                </c:pt>
                <c:pt idx="944">
                  <c:v>-1.02920347117583</c:v>
                </c:pt>
                <c:pt idx="945">
                  <c:v>-1.0395070674413101</c:v>
                </c:pt>
                <c:pt idx="946">
                  <c:v>-1.0501854027072</c:v>
                </c:pt>
                <c:pt idx="947">
                  <c:v>-1.0612501908390599</c:v>
                </c:pt>
                <c:pt idx="948">
                  <c:v>-1.0727132693444399</c:v>
                </c:pt>
                <c:pt idx="949">
                  <c:v>-1.0845865750358199</c:v>
                </c:pt>
                <c:pt idx="950">
                  <c:v>-1.0968821164717999</c:v>
                </c:pt>
                <c:pt idx="951">
                  <c:v>-1.1096119429295801</c:v>
                </c:pt>
                <c:pt idx="952">
                  <c:v>-1.1227881096488801</c:v>
                </c:pt>
                <c:pt idx="953">
                  <c:v>-1.13642263908674</c:v>
                </c:pt>
                <c:pt idx="954">
                  <c:v>-1.1505274779124799</c:v>
                </c:pt>
                <c:pt idx="955">
                  <c:v>-1.1651144494774299</c:v>
                </c:pt>
                <c:pt idx="956">
                  <c:v>-1.1801952014908901</c:v>
                </c:pt>
                <c:pt idx="957">
                  <c:v>-1.1957811486457799</c:v>
                </c:pt>
                <c:pt idx="958">
                  <c:v>-1.2118834099448701</c:v>
                </c:pt>
                <c:pt idx="959">
                  <c:v>-1.22851274049974</c:v>
                </c:pt>
                <c:pt idx="960">
                  <c:v>-1.2456794575972401</c:v>
                </c:pt>
                <c:pt idx="961">
                  <c:v>-1.2633933608615699</c:v>
                </c:pt>
                <c:pt idx="962">
                  <c:v>-1.28166364637856</c:v>
                </c:pt>
                <c:pt idx="963">
                  <c:v>-1.3004988147022301</c:v>
                </c:pt>
                <c:pt idx="964">
                  <c:v>-1.31990657272126</c:v>
                </c:pt>
                <c:pt idx="965">
                  <c:v>-1.33989372943573</c:v>
                </c:pt>
                <c:pt idx="966">
                  <c:v>-1.36046608578022</c:v>
                </c:pt>
                <c:pt idx="967">
                  <c:v>-1.3816283187231</c:v>
                </c:pt>
                <c:pt idx="968">
                  <c:v>-1.4033838599869199</c:v>
                </c:pt>
                <c:pt idx="969">
                  <c:v>-1.42573476985589</c:v>
                </c:pt>
                <c:pt idx="970">
                  <c:v>-1.4486816066814601</c:v>
                </c:pt>
                <c:pt idx="971">
                  <c:v>-1.47222329284867</c:v>
                </c:pt>
                <c:pt idx="972">
                  <c:v>-1.4963569781417401</c:v>
                </c:pt>
                <c:pt idx="973">
                  <c:v>-1.5210779016317899</c:v>
                </c:pt>
                <c:pt idx="974">
                  <c:v>-1.5463792534155101</c:v>
                </c:pt>
                <c:pt idx="975">
                  <c:v>-1.5722520377515601</c:v>
                </c:pt>
                <c:pt idx="976">
                  <c:v>-1.59868493937723</c:v>
                </c:pt>
                <c:pt idx="977">
                  <c:v>-1.6256641950358499</c:v>
                </c:pt>
                <c:pt idx="978">
                  <c:v>-1.65317347250951</c:v>
                </c:pt>
                <c:pt idx="979">
                  <c:v>-1.6811937597284501</c:v>
                </c:pt>
                <c:pt idx="980">
                  <c:v>-1.70970326681459</c:v>
                </c:pt>
                <c:pt idx="981">
                  <c:v>-1.7386773442166901</c:v>
                </c:pt>
                <c:pt idx="982">
                  <c:v>-1.7680884204021501</c:v>
                </c:pt>
                <c:pt idx="983">
                  <c:v>-1.7979059628813101</c:v>
                </c:pt>
                <c:pt idx="984">
                  <c:v>-1.8280964666622199</c:v>
                </c:pt>
                <c:pt idx="985">
                  <c:v>-1.8586234745503101</c:v>
                </c:pt>
                <c:pt idx="986">
                  <c:v>-1.8894476340253901</c:v>
                </c:pt>
                <c:pt idx="987">
                  <c:v>-1.92052679573892</c:v>
                </c:pt>
                <c:pt idx="988">
                  <c:v>-1.9518161589695</c:v>
                </c:pt>
                <c:pt idx="989">
                  <c:v>-1.9832684696515399</c:v>
                </c:pt>
                <c:pt idx="990">
                  <c:v>-2.0148342768346899</c:v>
                </c:pt>
                <c:pt idx="991">
                  <c:v>-2.0464622536310499</c:v>
                </c:pt>
                <c:pt idx="992">
                  <c:v>-2.0780995888438198</c:v>
                </c:pt>
                <c:pt idx="993">
                  <c:v>-2.1096924555226702</c:v>
                </c:pt>
                <c:pt idx="994">
                  <c:v>-2.1411865626303799</c:v>
                </c:pt>
                <c:pt idx="995">
                  <c:v>-2.17252779579304</c:v>
                </c:pt>
                <c:pt idx="996">
                  <c:v>-2.20366295270424</c:v>
                </c:pt>
                <c:pt idx="997">
                  <c:v>-2.23454057809401</c:v>
                </c:pt>
                <c:pt idx="998">
                  <c:v>-2.26511190220294</c:v>
                </c:pt>
                <c:pt idx="999">
                  <c:v>-2.2953318853256701</c:v>
                </c:pt>
                <c:pt idx="1000">
                  <c:v>-2.3251603691201499</c:v>
                </c:pt>
                <c:pt idx="1001">
                  <c:v>-2.3545633328987998</c:v>
                </c:pt>
                <c:pt idx="1002">
                  <c:v>-2.38351424990989</c:v>
                </c:pt>
                <c:pt idx="1003">
                  <c:v>-2.4119955345369499</c:v>
                </c:pt>
                <c:pt idx="1004">
                  <c:v>-2.44000006625093</c:v>
                </c:pt>
                <c:pt idx="1005">
                  <c:v>-2.4675327699060099</c:v>
                </c:pt>
                <c:pt idx="1006">
                  <c:v>-2.4946122244476898</c:v>
                </c:pt>
                <c:pt idx="1007">
                  <c:v>-2.5212722632101898</c:v>
                </c:pt>
                <c:pt idx="1008">
                  <c:v>-2.5475635186960099</c:v>
                </c:pt>
                <c:pt idx="1009">
                  <c:v>-2.5735548531165602</c:v>
                </c:pt>
                <c:pt idx="1010">
                  <c:v>-2.5993346032350102</c:v>
                </c:pt>
                <c:pt idx="1011">
                  <c:v>-2.6250115545891299</c:v>
                </c:pt>
                <c:pt idx="1012">
                  <c:v>-2.6507155466193102</c:v>
                </c:pt>
                <c:pt idx="1013">
                  <c:v>-2.6765975975258298</c:v>
                </c:pt>
                <c:pt idx="1014">
                  <c:v>-2.70282942711796</c:v>
                </c:pt>
                <c:pt idx="1015">
                  <c:v>-2.72960224915278</c:v>
                </c:pt>
                <c:pt idx="1016">
                  <c:v>-2.7571247037230102</c:v>
                </c:pt>
                <c:pt idx="1017">
                  <c:v>-2.7856198074509102</c:v>
                </c:pt>
                <c:pt idx="1018">
                  <c:v>-2.8153208170377302</c:v>
                </c:pt>
                <c:pt idx="1019">
                  <c:v>-2.8464659324853199</c:v>
                </c:pt>
                <c:pt idx="1020">
                  <c:v>-2.8792918119556901</c:v>
                </c:pt>
                <c:pt idx="1021">
                  <c:v>-2.9140259318322301</c:v>
                </c:pt>
                <c:pt idx="1022">
                  <c:v>-2.9508779027882901</c:v>
                </c:pt>
                <c:pt idx="1023">
                  <c:v>-2.9900299434279898</c:v>
                </c:pt>
                <c:pt idx="1024">
                  <c:v>-3.0316268131071098</c:v>
                </c:pt>
                <c:pt idx="1025">
                  <c:v>-3.0757656083356402</c:v>
                </c:pt>
                <c:pt idx="1026">
                  <c:v>-3.1224859242896401</c:v>
                </c:pt>
                <c:pt idx="1027">
                  <c:v>-3.1717609646622602</c:v>
                </c:pt>
                <c:pt idx="1028">
                  <c:v>-3.2234902394582199</c:v>
                </c:pt>
                <c:pt idx="1029">
                  <c:v>-3.2774945127511299</c:v>
                </c:pt>
                <c:pt idx="1030">
                  <c:v>-3.33351364480332</c:v>
                </c:pt>
                <c:pt idx="1031">
                  <c:v>-3.39120791310373</c:v>
                </c:pt>
                <c:pt idx="1032">
                  <c:v>-3.4501632967787801</c:v>
                </c:pt>
                <c:pt idx="1033">
                  <c:v>-3.5099010743090999</c:v>
                </c:pt>
                <c:pt idx="1034">
                  <c:v>-3.5698919237175599</c:v>
                </c:pt>
                <c:pt idx="1035">
                  <c:v>-3.62957453555632</c:v>
                </c:pt>
                <c:pt idx="1036">
                  <c:v>-3.68837855753257</c:v>
                </c:pt>
                <c:pt idx="1037">
                  <c:v>-3.7457514852451999</c:v>
                </c:pt>
                <c:pt idx="1038">
                  <c:v>-3.8011888885127401</c:v>
                </c:pt>
                <c:pt idx="1039">
                  <c:v>-3.85426710110647</c:v>
                </c:pt>
                <c:pt idx="1040">
                  <c:v>-3.9046771808570502</c:v>
                </c:pt>
                <c:pt idx="1041">
                  <c:v>-3.95225854270261</c:v>
                </c:pt>
                <c:pt idx="1042">
                  <c:v>-3.99703016189516</c:v>
                </c:pt>
                <c:pt idx="1043">
                  <c:v>-4.0392166413345398</c:v>
                </c:pt>
                <c:pt idx="1044">
                  <c:v>-4.0792657780887804</c:v>
                </c:pt>
                <c:pt idx="1045">
                  <c:v>-4.11785365244749</c:v>
                </c:pt>
                <c:pt idx="1046">
                  <c:v>-4.1558728813143899</c:v>
                </c:pt>
                <c:pt idx="1047">
                  <c:v>-4.1943997948299598</c:v>
                </c:pt>
                <c:pt idx="1048">
                  <c:v>-4.2346372393173697</c:v>
                </c:pt>
                <c:pt idx="1049">
                  <c:v>-4.2778317943048103</c:v>
                </c:pt>
                <c:pt idx="1050">
                  <c:v>-4.32516758093647</c:v>
                </c:pt>
                <c:pt idx="1051">
                  <c:v>-4.3776433767259597</c:v>
                </c:pt>
                <c:pt idx="1052">
                  <c:v>-4.4359448127578496</c:v>
                </c:pt>
                <c:pt idx="1053">
                  <c:v>-4.5003279069290203</c:v>
                </c:pt>
                <c:pt idx="1054">
                  <c:v>-4.5705327066355101</c:v>
                </c:pt>
                <c:pt idx="1055">
                  <c:v>-4.6457451851598099</c:v>
                </c:pt>
                <c:pt idx="1056">
                  <c:v>-4.7246212784472004</c:v>
                </c:pt>
                <c:pt idx="1057">
                  <c:v>-4.8053796248168803</c:v>
                </c:pt>
                <c:pt idx="1058">
                  <c:v>-4.8859606607030903</c:v>
                </c:pt>
                <c:pt idx="1059">
                  <c:v>-4.9642410302615598</c:v>
                </c:pt>
                <c:pt idx="1060">
                  <c:v>-5.0382850956450103</c:v>
                </c:pt>
                <c:pt idx="1061">
                  <c:v>-5.1066099309078599</c:v>
                </c:pt>
                <c:pt idx="1062">
                  <c:v>-5.1684357208971496</c:v>
                </c:pt>
                <c:pt idx="1063">
                  <c:v>-5.2238887465394299</c:v>
                </c:pt>
                <c:pt idx="1064">
                  <c:v>-5.2741187032371801</c:v>
                </c:pt>
                <c:pt idx="1065">
                  <c:v>-5.3212877655788802</c:v>
                </c:pt>
                <c:pt idx="1066">
                  <c:v>-5.3683906157116397</c:v>
                </c:pt>
                <c:pt idx="1067">
                  <c:v>-5.4188804370315102</c:v>
                </c:pt>
                <c:pt idx="1068">
                  <c:v>-5.4761129310789203</c:v>
                </c:pt>
                <c:pt idx="1069">
                  <c:v>-5.54267867898551</c:v>
                </c:pt>
                <c:pt idx="1070">
                  <c:v>-5.6197589006125597</c:v>
                </c:pt>
                <c:pt idx="1071">
                  <c:v>-5.7066811306633696</c:v>
                </c:pt>
                <c:pt idx="1072">
                  <c:v>-5.8008383743778102</c:v>
                </c:pt>
                <c:pt idx="1073">
                  <c:v>-5.89805819926094</c:v>
                </c:pt>
                <c:pt idx="1074">
                  <c:v>-5.9933916147253399</c:v>
                </c:pt>
                <c:pt idx="1075">
                  <c:v>-6.0821808262640698</c:v>
                </c:pt>
                <c:pt idx="1076">
                  <c:v>-6.16119393644294</c:v>
                </c:pt>
                <c:pt idx="1077">
                  <c:v>-6.2295850257360099</c:v>
                </c:pt>
                <c:pt idx="1078">
                  <c:v>-6.2894303505509601</c:v>
                </c:pt>
                <c:pt idx="1079">
                  <c:v>-6.3456005074404001</c:v>
                </c:pt>
                <c:pt idx="1080">
                  <c:v>-6.4047939640317404</c:v>
                </c:pt>
                <c:pt idx="1081">
                  <c:v>-6.4737533310444002</c:v>
                </c:pt>
                <c:pt idx="1082">
                  <c:v>-6.55704202032162</c:v>
                </c:pt>
                <c:pt idx="1083">
                  <c:v>-6.6551473750241401</c:v>
                </c:pt>
                <c:pt idx="1084">
                  <c:v>-6.76380434753092</c:v>
                </c:pt>
                <c:pt idx="1085">
                  <c:v>-6.8750730456621199</c:v>
                </c:pt>
                <c:pt idx="1086">
                  <c:v>-6.9799778419323504</c:v>
                </c:pt>
                <c:pt idx="1087">
                  <c:v>-7.07184537843324</c:v>
                </c:pt>
                <c:pt idx="1088">
                  <c:v>-7.14917156113464</c:v>
                </c:pt>
                <c:pt idx="1089">
                  <c:v>-7.2168748791311801</c:v>
                </c:pt>
                <c:pt idx="1090">
                  <c:v>-7.2850556437193896</c:v>
                </c:pt>
                <c:pt idx="1091">
                  <c:v>-7.3650609561295601</c:v>
                </c:pt>
                <c:pt idx="1092">
                  <c:v>-7.4640160161970002</c:v>
                </c:pt>
                <c:pt idx="1093">
                  <c:v>-7.5805347631050903</c:v>
                </c:pt>
                <c:pt idx="1094">
                  <c:v>-7.7045427224768597</c:v>
                </c:pt>
                <c:pt idx="1095">
                  <c:v>-7.8220627386112396</c:v>
                </c:pt>
                <c:pt idx="1096">
                  <c:v>-7.9227561165339901</c:v>
                </c:pt>
                <c:pt idx="1097">
                  <c:v>-8.0062559476558395</c:v>
                </c:pt>
                <c:pt idx="1098">
                  <c:v>-8.0835375212908698</c:v>
                </c:pt>
                <c:pt idx="1099">
                  <c:v>-8.1713536219927896</c:v>
                </c:pt>
                <c:pt idx="1100">
                  <c:v>-8.2815110533529204</c:v>
                </c:pt>
                <c:pt idx="1101">
                  <c:v>-8.4117117081188102</c:v>
                </c:pt>
                <c:pt idx="1102">
                  <c:v>-8.5458716131369901</c:v>
                </c:pt>
                <c:pt idx="1103">
                  <c:v>-8.6653098926362606</c:v>
                </c:pt>
                <c:pt idx="1104">
                  <c:v>-8.7631606933476895</c:v>
                </c:pt>
                <c:pt idx="1105">
                  <c:v>-8.8510830040161501</c:v>
                </c:pt>
                <c:pt idx="1106">
                  <c:v>-8.9513966209693496</c:v>
                </c:pt>
                <c:pt idx="1107">
                  <c:v>-9.0780386274225808</c:v>
                </c:pt>
                <c:pt idx="1108">
                  <c:v>-9.2223329266421601</c:v>
                </c:pt>
                <c:pt idx="1109">
                  <c:v>-9.3596405571315593</c:v>
                </c:pt>
                <c:pt idx="1110">
                  <c:v>-9.4730717796201098</c:v>
                </c:pt>
                <c:pt idx="1111">
                  <c:v>-9.5716687989731906</c:v>
                </c:pt>
                <c:pt idx="1112">
                  <c:v>-9.6830623769320301</c:v>
                </c:pt>
                <c:pt idx="1113">
                  <c:v>-9.8235674171696505</c:v>
                </c:pt>
                <c:pt idx="1114">
                  <c:v>-9.9774546731367106</c:v>
                </c:pt>
                <c:pt idx="1115">
                  <c:v>-10.114203720876899</c:v>
                </c:pt>
                <c:pt idx="1116">
                  <c:v>-10.226478473991399</c:v>
                </c:pt>
                <c:pt idx="1117">
                  <c:v>-10.341590713960001</c:v>
                </c:pt>
                <c:pt idx="1118">
                  <c:v>-10.4865625556357</c:v>
                </c:pt>
                <c:pt idx="1119">
                  <c:v>-10.6487777825105</c:v>
                </c:pt>
                <c:pt idx="1120">
                  <c:v>-10.792423084859299</c:v>
                </c:pt>
                <c:pt idx="1121">
                  <c:v>-10.912555045792599</c:v>
                </c:pt>
                <c:pt idx="1122">
                  <c:v>-11.045003317775899</c:v>
                </c:pt>
                <c:pt idx="1123">
                  <c:v>-11.209184890690601</c:v>
                </c:pt>
                <c:pt idx="1124">
                  <c:v>-11.3732579251059</c:v>
                </c:pt>
                <c:pt idx="1125">
                  <c:v>-11.5088811811586</c:v>
                </c:pt>
                <c:pt idx="1126">
                  <c:v>-11.643917533415699</c:v>
                </c:pt>
                <c:pt idx="1127">
                  <c:v>-11.8117390338756</c:v>
                </c:pt>
                <c:pt idx="1128">
                  <c:v>-11.984732511756199</c:v>
                </c:pt>
                <c:pt idx="1129">
                  <c:v>-12.129075708051699</c:v>
                </c:pt>
                <c:pt idx="1130">
                  <c:v>-12.276521899420899</c:v>
                </c:pt>
                <c:pt idx="1131">
                  <c:v>-12.4567870327876</c:v>
                </c:pt>
                <c:pt idx="1132">
                  <c:v>-12.6298019576284</c:v>
                </c:pt>
                <c:pt idx="1133">
                  <c:v>-12.7783515506786</c:v>
                </c:pt>
                <c:pt idx="1134">
                  <c:v>-12.950192482719601</c:v>
                </c:pt>
                <c:pt idx="1135">
                  <c:v>-13.139902011460901</c:v>
                </c:pt>
                <c:pt idx="1136">
                  <c:v>-13.302453730356699</c:v>
                </c:pt>
                <c:pt idx="1137">
                  <c:v>-13.472191119173701</c:v>
                </c:pt>
                <c:pt idx="1138">
                  <c:v>-13.6694096383266</c:v>
                </c:pt>
                <c:pt idx="1139">
                  <c:v>-13.8439201736415</c:v>
                </c:pt>
                <c:pt idx="1140">
                  <c:v>-14.0199873360881</c:v>
                </c:pt>
                <c:pt idx="1141">
                  <c:v>-14.223550384054599</c:v>
                </c:pt>
                <c:pt idx="1142">
                  <c:v>-14.4043397360727</c:v>
                </c:pt>
                <c:pt idx="1143">
                  <c:v>-14.5933774821934</c:v>
                </c:pt>
                <c:pt idx="1144">
                  <c:v>-14.801967838651199</c:v>
                </c:pt>
                <c:pt idx="1145">
                  <c:v>-14.986745121997201</c:v>
                </c:pt>
                <c:pt idx="1146">
                  <c:v>-15.1947704473749</c:v>
                </c:pt>
                <c:pt idx="1147">
                  <c:v>-15.40080866143</c:v>
                </c:pt>
                <c:pt idx="1148">
                  <c:v>-15.598725704125</c:v>
                </c:pt>
                <c:pt idx="1149">
                  <c:v>-15.8205966239096</c:v>
                </c:pt>
                <c:pt idx="1150">
                  <c:v>-16.022051175007999</c:v>
                </c:pt>
                <c:pt idx="1151">
                  <c:v>-16.246522743292999</c:v>
                </c:pt>
                <c:pt idx="1152">
                  <c:v>-16.460626644094098</c:v>
                </c:pt>
                <c:pt idx="1153">
                  <c:v>-16.684342094002901</c:v>
                </c:pt>
                <c:pt idx="1154">
                  <c:v>-16.910770775924998</c:v>
                </c:pt>
                <c:pt idx="1155">
                  <c:v>-17.136649542261601</c:v>
                </c:pt>
                <c:pt idx="1156">
                  <c:v>-17.372217331103801</c:v>
                </c:pt>
                <c:pt idx="1157">
                  <c:v>-17.603669141746199</c:v>
                </c:pt>
                <c:pt idx="1158">
                  <c:v>-17.845851844877998</c:v>
                </c:pt>
                <c:pt idx="1159">
                  <c:v>-18.085385894553198</c:v>
                </c:pt>
                <c:pt idx="1160">
                  <c:v>-18.332345801673</c:v>
                </c:pt>
                <c:pt idx="1161">
                  <c:v>-18.582030451443799</c:v>
                </c:pt>
                <c:pt idx="1162">
                  <c:v>-18.8324235905731</c:v>
                </c:pt>
                <c:pt idx="1163">
                  <c:v>-19.0932149925445</c:v>
                </c:pt>
                <c:pt idx="1164">
                  <c:v>-19.348030778716801</c:v>
                </c:pt>
                <c:pt idx="1165">
                  <c:v>-19.617041334764401</c:v>
                </c:pt>
                <c:pt idx="1166">
                  <c:v>-19.881884280896401</c:v>
                </c:pt>
                <c:pt idx="1167">
                  <c:v>-20.1530558670452</c:v>
                </c:pt>
                <c:pt idx="1168">
                  <c:v>-20.4318738360131</c:v>
                </c:pt>
                <c:pt idx="1169">
                  <c:v>-20.707640794095798</c:v>
                </c:pt>
                <c:pt idx="1170">
                  <c:v>-20.991993394903599</c:v>
                </c:pt>
                <c:pt idx="1171">
                  <c:v>-21.2817447473426</c:v>
                </c:pt>
                <c:pt idx="1172">
                  <c:v>-21.570640969137202</c:v>
                </c:pt>
                <c:pt idx="1173">
                  <c:v>-21.865629771953799</c:v>
                </c:pt>
                <c:pt idx="1174">
                  <c:v>-22.167565544545401</c:v>
                </c:pt>
                <c:pt idx="1175">
                  <c:v>-22.4713190889203</c:v>
                </c:pt>
                <c:pt idx="1176">
                  <c:v>-22.777438040865199</c:v>
                </c:pt>
                <c:pt idx="1177">
                  <c:v>-23.089215077825099</c:v>
                </c:pt>
                <c:pt idx="1178">
                  <c:v>-23.406722831604799</c:v>
                </c:pt>
                <c:pt idx="1179">
                  <c:v>-23.728121724668298</c:v>
                </c:pt>
                <c:pt idx="1180">
                  <c:v>-24.052666538561901</c:v>
                </c:pt>
                <c:pt idx="1181">
                  <c:v>-24.3809075441598</c:v>
                </c:pt>
                <c:pt idx="1182">
                  <c:v>-24.713531237019399</c:v>
                </c:pt>
                <c:pt idx="1183">
                  <c:v>-25.0507721966943</c:v>
                </c:pt>
                <c:pt idx="1184">
                  <c:v>-25.3925260636967</c:v>
                </c:pt>
                <c:pt idx="1185">
                  <c:v>-25.738613380884601</c:v>
                </c:pt>
                <c:pt idx="1186">
                  <c:v>-26.088911077722098</c:v>
                </c:pt>
                <c:pt idx="1187">
                  <c:v>-26.443363318917299</c:v>
                </c:pt>
                <c:pt idx="1188">
                  <c:v>-26.801953942607</c:v>
                </c:pt>
                <c:pt idx="1189">
                  <c:v>-27.164687381437901</c:v>
                </c:pt>
                <c:pt idx="1190">
                  <c:v>-27.5315866879188</c:v>
                </c:pt>
                <c:pt idx="1191">
                  <c:v>-27.902695334307101</c:v>
                </c:pt>
                <c:pt idx="1192">
                  <c:v>-28.278053947779799</c:v>
                </c:pt>
                <c:pt idx="1193">
                  <c:v>-28.6576248625347</c:v>
                </c:pt>
                <c:pt idx="1194">
                  <c:v>-29.0412051081532</c:v>
                </c:pt>
                <c:pt idx="1195">
                  <c:v>-29.428506002582299</c:v>
                </c:pt>
                <c:pt idx="1196">
                  <c:v>-29.819525860732998</c:v>
                </c:pt>
                <c:pt idx="1197">
                  <c:v>-30.214735763800299</c:v>
                </c:pt>
                <c:pt idx="1198">
                  <c:v>-30.614290246420499</c:v>
                </c:pt>
                <c:pt idx="1199">
                  <c:v>-31.017414268108801</c:v>
                </c:pt>
                <c:pt idx="1200">
                  <c:v>-31.424036004258301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05984"/>
        <c:axId val="4508288"/>
      </c:scatterChart>
      <c:valAx>
        <c:axId val="4505984"/>
        <c:scaling>
          <c:orientation val="minMax"/>
          <c:max val="500000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F(Hz)</a:t>
                </a:r>
              </a:p>
            </c:rich>
          </c:tx>
          <c:layout>
            <c:manualLayout>
              <c:xMode val="edge"/>
              <c:yMode val="edge"/>
              <c:x val="0.48858132953712968"/>
              <c:y val="0.1868213473356761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508288"/>
        <c:crosses val="autoZero"/>
        <c:crossBetween val="midCat"/>
      </c:valAx>
      <c:valAx>
        <c:axId val="4508288"/>
        <c:scaling>
          <c:orientation val="minMax"/>
          <c:max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db</a:t>
                </a:r>
              </a:p>
            </c:rich>
          </c:tx>
          <c:layout>
            <c:manualLayout>
              <c:xMode val="edge"/>
              <c:yMode val="edge"/>
              <c:x val="2.4495735041785479E-3"/>
              <c:y val="0.520884630389904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505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ayout>
        <c:manualLayout>
          <c:xMode val="edge"/>
          <c:yMode val="edge"/>
          <c:x val="0.53280693539552637"/>
          <c:y val="0.34129723338693502"/>
          <c:w val="0.44335793405664053"/>
          <c:h val="0.301858805624929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baseline="0" dirty="0" smtClean="0">
                <a:effectLst/>
              </a:rPr>
              <a:t>Comparison </a:t>
            </a:r>
            <a:r>
              <a:rPr lang="en-GB" sz="1400" b="1" i="0" baseline="0" dirty="0">
                <a:effectLst/>
              </a:rPr>
              <a:t>of </a:t>
            </a:r>
            <a:r>
              <a:rPr lang="en-GB" sz="1400" b="1" i="0" baseline="0" dirty="0" smtClean="0">
                <a:effectLst/>
              </a:rPr>
              <a:t>Sdd11</a:t>
            </a:r>
            <a:endParaRPr lang="es-ES" dirty="0">
              <a:effectLst/>
            </a:endParaRPr>
          </a:p>
        </c:rich>
      </c:tx>
      <c:layout>
        <c:manualLayout>
          <c:xMode val="edge"/>
          <c:yMode val="edge"/>
          <c:x val="0.32306613157138991"/>
          <c:y val="7.041633760735893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289862854744535E-2"/>
          <c:y val="0.18449203481548648"/>
          <c:w val="0.86006956017232661"/>
          <c:h val="0.73690268201876163"/>
        </c:manualLayout>
      </c:layout>
      <c:scatterChart>
        <c:scatterStyle val="lineMarker"/>
        <c:varyColors val="0"/>
        <c:ser>
          <c:idx val="0"/>
          <c:order val="0"/>
          <c:tx>
            <c:v>Sdd11 Measurements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[Zimpedance.xlsx]Differential!$A$1:$A$129</c:f>
              <c:numCache>
                <c:formatCode>General</c:formatCode>
                <c:ptCount val="129"/>
                <c:pt idx="0">
                  <c:v>0</c:v>
                </c:pt>
                <c:pt idx="1">
                  <c:v>39138943.25</c:v>
                </c:pt>
                <c:pt idx="2">
                  <c:v>78277886.5</c:v>
                </c:pt>
                <c:pt idx="3">
                  <c:v>117416829.75</c:v>
                </c:pt>
                <c:pt idx="4">
                  <c:v>156555772.99000001</c:v>
                </c:pt>
                <c:pt idx="5">
                  <c:v>195694716.24000001</c:v>
                </c:pt>
                <c:pt idx="6">
                  <c:v>234833659.49000001</c:v>
                </c:pt>
                <c:pt idx="7">
                  <c:v>273972602.74000001</c:v>
                </c:pt>
                <c:pt idx="8">
                  <c:v>313111545.99000001</c:v>
                </c:pt>
                <c:pt idx="9">
                  <c:v>352250489.24000001</c:v>
                </c:pt>
                <c:pt idx="10">
                  <c:v>391389432.49000001</c:v>
                </c:pt>
                <c:pt idx="11">
                  <c:v>430528375.73000002</c:v>
                </c:pt>
                <c:pt idx="12">
                  <c:v>469667318.98000002</c:v>
                </c:pt>
                <c:pt idx="13">
                  <c:v>508806262.23000002</c:v>
                </c:pt>
                <c:pt idx="14">
                  <c:v>547945205.48000002</c:v>
                </c:pt>
                <c:pt idx="15">
                  <c:v>587084148.73000002</c:v>
                </c:pt>
                <c:pt idx="16">
                  <c:v>626223091.98000002</c:v>
                </c:pt>
                <c:pt idx="17">
                  <c:v>665362035.23000002</c:v>
                </c:pt>
                <c:pt idx="18">
                  <c:v>704500978.47000003</c:v>
                </c:pt>
                <c:pt idx="19">
                  <c:v>743639921.72000003</c:v>
                </c:pt>
                <c:pt idx="20">
                  <c:v>782778864.97000003</c:v>
                </c:pt>
                <c:pt idx="21">
                  <c:v>821917808.22000003</c:v>
                </c:pt>
                <c:pt idx="22">
                  <c:v>861056751.47000003</c:v>
                </c:pt>
                <c:pt idx="23">
                  <c:v>900195694.72000003</c:v>
                </c:pt>
                <c:pt idx="24">
                  <c:v>939334637.96000004</c:v>
                </c:pt>
                <c:pt idx="25">
                  <c:v>978473581.21000004</c:v>
                </c:pt>
                <c:pt idx="26">
                  <c:v>1017612524.46</c:v>
                </c:pt>
                <c:pt idx="27">
                  <c:v>1056751467.71</c:v>
                </c:pt>
                <c:pt idx="28">
                  <c:v>1095890410.96</c:v>
                </c:pt>
                <c:pt idx="29">
                  <c:v>1135029354.21</c:v>
                </c:pt>
                <c:pt idx="30">
                  <c:v>1174168297.46</c:v>
                </c:pt>
                <c:pt idx="31">
                  <c:v>1213307240.7</c:v>
                </c:pt>
                <c:pt idx="32">
                  <c:v>1252446183.95</c:v>
                </c:pt>
                <c:pt idx="33">
                  <c:v>1291585127.2</c:v>
                </c:pt>
                <c:pt idx="34">
                  <c:v>1330724070.45</c:v>
                </c:pt>
                <c:pt idx="35">
                  <c:v>1369863013.7</c:v>
                </c:pt>
                <c:pt idx="36">
                  <c:v>1409001956.95</c:v>
                </c:pt>
                <c:pt idx="37">
                  <c:v>1448140900.2</c:v>
                </c:pt>
                <c:pt idx="38">
                  <c:v>1487279843.4400001</c:v>
                </c:pt>
                <c:pt idx="39">
                  <c:v>1526418786.6900001</c:v>
                </c:pt>
                <c:pt idx="40">
                  <c:v>1565557729.9400001</c:v>
                </c:pt>
                <c:pt idx="41">
                  <c:v>1604696673.1900001</c:v>
                </c:pt>
                <c:pt idx="42">
                  <c:v>1643835616.4400001</c:v>
                </c:pt>
                <c:pt idx="43">
                  <c:v>1682974559.6900001</c:v>
                </c:pt>
                <c:pt idx="44">
                  <c:v>1722113502.9400001</c:v>
                </c:pt>
                <c:pt idx="45">
                  <c:v>1761252446.1800001</c:v>
                </c:pt>
                <c:pt idx="46">
                  <c:v>1800391389.4300001</c:v>
                </c:pt>
                <c:pt idx="47">
                  <c:v>1839530332.6800001</c:v>
                </c:pt>
                <c:pt idx="48">
                  <c:v>1878669275.9300001</c:v>
                </c:pt>
                <c:pt idx="49">
                  <c:v>1917808219.1800001</c:v>
                </c:pt>
                <c:pt idx="50">
                  <c:v>1956947162.4300001</c:v>
                </c:pt>
                <c:pt idx="51">
                  <c:v>1996086105.6800001</c:v>
                </c:pt>
                <c:pt idx="52">
                  <c:v>2035225048.9200001</c:v>
                </c:pt>
                <c:pt idx="53">
                  <c:v>2074363992.1700001</c:v>
                </c:pt>
                <c:pt idx="54">
                  <c:v>2113502935.4200001</c:v>
                </c:pt>
                <c:pt idx="55">
                  <c:v>2152641878.6700001</c:v>
                </c:pt>
                <c:pt idx="56">
                  <c:v>2191780821.9200001</c:v>
                </c:pt>
                <c:pt idx="57">
                  <c:v>2230919765.1700001</c:v>
                </c:pt>
                <c:pt idx="58">
                  <c:v>2270058708.4099998</c:v>
                </c:pt>
                <c:pt idx="59">
                  <c:v>2309197651.6599998</c:v>
                </c:pt>
                <c:pt idx="60">
                  <c:v>2348336594.9099998</c:v>
                </c:pt>
                <c:pt idx="61">
                  <c:v>2387475538.1599998</c:v>
                </c:pt>
                <c:pt idx="62">
                  <c:v>2426614481.4099998</c:v>
                </c:pt>
                <c:pt idx="63">
                  <c:v>2465753424.6599998</c:v>
                </c:pt>
                <c:pt idx="64">
                  <c:v>2504892367.9099998</c:v>
                </c:pt>
                <c:pt idx="65">
                  <c:v>2544031311.1500001</c:v>
                </c:pt>
                <c:pt idx="66">
                  <c:v>2583170254.4000001</c:v>
                </c:pt>
                <c:pt idx="67">
                  <c:v>2622309197.6500001</c:v>
                </c:pt>
                <c:pt idx="68">
                  <c:v>2661448140.9000001</c:v>
                </c:pt>
                <c:pt idx="69">
                  <c:v>2700587084.1500001</c:v>
                </c:pt>
                <c:pt idx="70">
                  <c:v>2739726027.4000001</c:v>
                </c:pt>
                <c:pt idx="71">
                  <c:v>2778864970.6500001</c:v>
                </c:pt>
                <c:pt idx="72">
                  <c:v>2818003913.8899999</c:v>
                </c:pt>
                <c:pt idx="73">
                  <c:v>2857142857.1399999</c:v>
                </c:pt>
                <c:pt idx="74">
                  <c:v>2896281800.3899999</c:v>
                </c:pt>
                <c:pt idx="75">
                  <c:v>2935420743.6399999</c:v>
                </c:pt>
                <c:pt idx="76">
                  <c:v>2974559686.8899999</c:v>
                </c:pt>
                <c:pt idx="77">
                  <c:v>3013698630.1399999</c:v>
                </c:pt>
                <c:pt idx="78">
                  <c:v>3052837573.3899999</c:v>
                </c:pt>
                <c:pt idx="79">
                  <c:v>3091976516.6300001</c:v>
                </c:pt>
                <c:pt idx="80">
                  <c:v>3131115459.8800001</c:v>
                </c:pt>
                <c:pt idx="81">
                  <c:v>3170254403.1300001</c:v>
                </c:pt>
                <c:pt idx="82">
                  <c:v>3209393346.3800001</c:v>
                </c:pt>
                <c:pt idx="83">
                  <c:v>3248532289.6300001</c:v>
                </c:pt>
                <c:pt idx="84">
                  <c:v>3287671232.8800001</c:v>
                </c:pt>
                <c:pt idx="85">
                  <c:v>3326810176.1300001</c:v>
                </c:pt>
                <c:pt idx="86">
                  <c:v>3365949119.3699999</c:v>
                </c:pt>
                <c:pt idx="87">
                  <c:v>3405088062.6199999</c:v>
                </c:pt>
                <c:pt idx="88">
                  <c:v>3444227005.8699999</c:v>
                </c:pt>
                <c:pt idx="89">
                  <c:v>3483365949.1199999</c:v>
                </c:pt>
                <c:pt idx="90">
                  <c:v>3522504892.3699999</c:v>
                </c:pt>
                <c:pt idx="91">
                  <c:v>3561643835.6199999</c:v>
                </c:pt>
                <c:pt idx="92">
                  <c:v>3600782778.8600001</c:v>
                </c:pt>
                <c:pt idx="93">
                  <c:v>3639921722.1100001</c:v>
                </c:pt>
                <c:pt idx="94">
                  <c:v>3679060665.3600001</c:v>
                </c:pt>
                <c:pt idx="95">
                  <c:v>3718199608.6100001</c:v>
                </c:pt>
                <c:pt idx="96">
                  <c:v>3757338551.8600001</c:v>
                </c:pt>
                <c:pt idx="97">
                  <c:v>3796477495.1100001</c:v>
                </c:pt>
                <c:pt idx="98">
                  <c:v>3835616438.3600001</c:v>
                </c:pt>
                <c:pt idx="99">
                  <c:v>3874755381.5999999</c:v>
                </c:pt>
                <c:pt idx="100">
                  <c:v>3913894324.8499999</c:v>
                </c:pt>
                <c:pt idx="101">
                  <c:v>3953033268.0999999</c:v>
                </c:pt>
                <c:pt idx="102">
                  <c:v>3992172211.3499999</c:v>
                </c:pt>
                <c:pt idx="103">
                  <c:v>4031311154.5999999</c:v>
                </c:pt>
                <c:pt idx="104">
                  <c:v>4070450097.8499999</c:v>
                </c:pt>
                <c:pt idx="105">
                  <c:v>4109589041.0999999</c:v>
                </c:pt>
                <c:pt idx="106">
                  <c:v>4148727984.3400002</c:v>
                </c:pt>
                <c:pt idx="107">
                  <c:v>4187866927.5900002</c:v>
                </c:pt>
                <c:pt idx="108">
                  <c:v>4227005870.8400002</c:v>
                </c:pt>
                <c:pt idx="109">
                  <c:v>4266144814.0900002</c:v>
                </c:pt>
                <c:pt idx="110">
                  <c:v>4305283757.3400002</c:v>
                </c:pt>
                <c:pt idx="111">
                  <c:v>4344422700.5900002</c:v>
                </c:pt>
                <c:pt idx="112">
                  <c:v>4383561643.8400002</c:v>
                </c:pt>
                <c:pt idx="113">
                  <c:v>4422700587.0799999</c:v>
                </c:pt>
                <c:pt idx="114">
                  <c:v>4461839530.3299999</c:v>
                </c:pt>
                <c:pt idx="115">
                  <c:v>4500978473.5799999</c:v>
                </c:pt>
                <c:pt idx="116">
                  <c:v>4540117416.8299999</c:v>
                </c:pt>
                <c:pt idx="117">
                  <c:v>4579256360.0799999</c:v>
                </c:pt>
                <c:pt idx="118">
                  <c:v>4618395303.3299999</c:v>
                </c:pt>
                <c:pt idx="119">
                  <c:v>4657534246.5799999</c:v>
                </c:pt>
                <c:pt idx="120">
                  <c:v>4696673189.8199997</c:v>
                </c:pt>
                <c:pt idx="121">
                  <c:v>4735812133.0699997</c:v>
                </c:pt>
                <c:pt idx="122">
                  <c:v>4774951076.3199997</c:v>
                </c:pt>
                <c:pt idx="123">
                  <c:v>4814090019.5699997</c:v>
                </c:pt>
                <c:pt idx="124">
                  <c:v>4853228962.8199997</c:v>
                </c:pt>
                <c:pt idx="125">
                  <c:v>4892367906.0699997</c:v>
                </c:pt>
                <c:pt idx="126">
                  <c:v>4931506849.3199997</c:v>
                </c:pt>
                <c:pt idx="127">
                  <c:v>4970645792.5600004</c:v>
                </c:pt>
                <c:pt idx="128">
                  <c:v>5009784735.8100004</c:v>
                </c:pt>
              </c:numCache>
            </c:numRef>
          </c:xVal>
          <c:yVal>
            <c:numRef>
              <c:f>[Zimpedance.xlsx]Differential!$B$1:$B$129</c:f>
              <c:numCache>
                <c:formatCode>General</c:formatCode>
                <c:ptCount val="129"/>
                <c:pt idx="0">
                  <c:v>-23.938659000000001</c:v>
                </c:pt>
                <c:pt idx="1">
                  <c:v>-8.5884599999999995</c:v>
                </c:pt>
                <c:pt idx="2">
                  <c:v>-10.218558</c:v>
                </c:pt>
                <c:pt idx="3">
                  <c:v>-15.230532999999999</c:v>
                </c:pt>
                <c:pt idx="4">
                  <c:v>-7.7171139999999996</c:v>
                </c:pt>
                <c:pt idx="5">
                  <c:v>-14.980465000000001</c:v>
                </c:pt>
                <c:pt idx="6">
                  <c:v>-11.042999</c:v>
                </c:pt>
                <c:pt idx="7">
                  <c:v>-8.9931959999999993</c:v>
                </c:pt>
                <c:pt idx="8">
                  <c:v>-16.233514</c:v>
                </c:pt>
                <c:pt idx="9">
                  <c:v>-9.7707320000000006</c:v>
                </c:pt>
                <c:pt idx="10">
                  <c:v>-11.514832999999999</c:v>
                </c:pt>
                <c:pt idx="11">
                  <c:v>-13.806570000000001</c:v>
                </c:pt>
                <c:pt idx="12">
                  <c:v>-10.579081</c:v>
                </c:pt>
                <c:pt idx="13">
                  <c:v>-12.140674000000001</c:v>
                </c:pt>
                <c:pt idx="14">
                  <c:v>-12.93253</c:v>
                </c:pt>
                <c:pt idx="15">
                  <c:v>-11.254674</c:v>
                </c:pt>
                <c:pt idx="16">
                  <c:v>-12.700970999999999</c:v>
                </c:pt>
                <c:pt idx="17">
                  <c:v>-13.280391</c:v>
                </c:pt>
                <c:pt idx="18">
                  <c:v>-10.339257</c:v>
                </c:pt>
                <c:pt idx="19">
                  <c:v>-12.677286</c:v>
                </c:pt>
                <c:pt idx="20">
                  <c:v>-12.135859999999999</c:v>
                </c:pt>
                <c:pt idx="21">
                  <c:v>-10.683519</c:v>
                </c:pt>
                <c:pt idx="22">
                  <c:v>-12.836414</c:v>
                </c:pt>
                <c:pt idx="23">
                  <c:v>-10.551957</c:v>
                </c:pt>
                <c:pt idx="24">
                  <c:v>-10.884994000000001</c:v>
                </c:pt>
                <c:pt idx="25">
                  <c:v>-11.860972</c:v>
                </c:pt>
                <c:pt idx="26">
                  <c:v>-10.830966999999999</c:v>
                </c:pt>
                <c:pt idx="27">
                  <c:v>-11.448421</c:v>
                </c:pt>
                <c:pt idx="28">
                  <c:v>-11.778798999999999</c:v>
                </c:pt>
                <c:pt idx="29">
                  <c:v>-10.998620000000001</c:v>
                </c:pt>
                <c:pt idx="30">
                  <c:v>-11.532398000000001</c:v>
                </c:pt>
                <c:pt idx="31">
                  <c:v>-12.779585000000001</c:v>
                </c:pt>
                <c:pt idx="32">
                  <c:v>-11.712956</c:v>
                </c:pt>
                <c:pt idx="33">
                  <c:v>-12.081561000000001</c:v>
                </c:pt>
                <c:pt idx="34">
                  <c:v>-11.70749</c:v>
                </c:pt>
                <c:pt idx="35">
                  <c:v>-10.339411999999999</c:v>
                </c:pt>
                <c:pt idx="36">
                  <c:v>-10.956051</c:v>
                </c:pt>
                <c:pt idx="37">
                  <c:v>-10.460686000000001</c:v>
                </c:pt>
                <c:pt idx="38">
                  <c:v>-11.091697</c:v>
                </c:pt>
                <c:pt idx="39">
                  <c:v>-12.779227000000001</c:v>
                </c:pt>
                <c:pt idx="40">
                  <c:v>-11.358370000000001</c:v>
                </c:pt>
                <c:pt idx="41">
                  <c:v>-10.901572</c:v>
                </c:pt>
                <c:pt idx="42">
                  <c:v>-11.230015</c:v>
                </c:pt>
                <c:pt idx="43">
                  <c:v>-10.689963000000001</c:v>
                </c:pt>
                <c:pt idx="44">
                  <c:v>-10.339639999999999</c:v>
                </c:pt>
                <c:pt idx="45">
                  <c:v>-10.811895</c:v>
                </c:pt>
                <c:pt idx="46">
                  <c:v>-10.549099999999999</c:v>
                </c:pt>
                <c:pt idx="47">
                  <c:v>-10.884245</c:v>
                </c:pt>
                <c:pt idx="48">
                  <c:v>-11.69909</c:v>
                </c:pt>
                <c:pt idx="49">
                  <c:v>-11.479915</c:v>
                </c:pt>
                <c:pt idx="50">
                  <c:v>-12.387983</c:v>
                </c:pt>
                <c:pt idx="51">
                  <c:v>-13.331061</c:v>
                </c:pt>
                <c:pt idx="52">
                  <c:v>-12.775853</c:v>
                </c:pt>
                <c:pt idx="53">
                  <c:v>-11.84459</c:v>
                </c:pt>
                <c:pt idx="54">
                  <c:v>-10.980734</c:v>
                </c:pt>
                <c:pt idx="55">
                  <c:v>-10.410942</c:v>
                </c:pt>
                <c:pt idx="56">
                  <c:v>-10.08878</c:v>
                </c:pt>
                <c:pt idx="57">
                  <c:v>-9.8867229999999999</c:v>
                </c:pt>
                <c:pt idx="58">
                  <c:v>-9.3320709999999991</c:v>
                </c:pt>
                <c:pt idx="59">
                  <c:v>-9.2826050000000002</c:v>
                </c:pt>
                <c:pt idx="60">
                  <c:v>-9.2309669999999997</c:v>
                </c:pt>
                <c:pt idx="61">
                  <c:v>-9.1033609999999996</c:v>
                </c:pt>
                <c:pt idx="62">
                  <c:v>-9.3833920000000006</c:v>
                </c:pt>
                <c:pt idx="63">
                  <c:v>-9.4178429999999995</c:v>
                </c:pt>
                <c:pt idx="64">
                  <c:v>-9.7454640000000001</c:v>
                </c:pt>
                <c:pt idx="65">
                  <c:v>-10.155224</c:v>
                </c:pt>
                <c:pt idx="66">
                  <c:v>-10.452904999999999</c:v>
                </c:pt>
                <c:pt idx="67">
                  <c:v>-10.686467</c:v>
                </c:pt>
                <c:pt idx="68">
                  <c:v>-11.018699</c:v>
                </c:pt>
                <c:pt idx="69">
                  <c:v>-11.278473999999999</c:v>
                </c:pt>
                <c:pt idx="70">
                  <c:v>-11.251044</c:v>
                </c:pt>
                <c:pt idx="71">
                  <c:v>-11.584258999999999</c:v>
                </c:pt>
                <c:pt idx="72">
                  <c:v>-11.30402</c:v>
                </c:pt>
                <c:pt idx="73">
                  <c:v>-11.27741</c:v>
                </c:pt>
                <c:pt idx="74">
                  <c:v>-11.448112</c:v>
                </c:pt>
                <c:pt idx="75">
                  <c:v>-11.07629</c:v>
                </c:pt>
                <c:pt idx="76">
                  <c:v>-11.078327</c:v>
                </c:pt>
                <c:pt idx="77">
                  <c:v>-10.494434</c:v>
                </c:pt>
                <c:pt idx="78">
                  <c:v>-10.021452</c:v>
                </c:pt>
                <c:pt idx="79">
                  <c:v>-9.8282720000000001</c:v>
                </c:pt>
                <c:pt idx="80">
                  <c:v>-9.7139389999999999</c:v>
                </c:pt>
                <c:pt idx="81">
                  <c:v>-9.6521679999999996</c:v>
                </c:pt>
                <c:pt idx="82">
                  <c:v>-9.5990409999999997</c:v>
                </c:pt>
                <c:pt idx="83">
                  <c:v>-9.7647410000000008</c:v>
                </c:pt>
                <c:pt idx="84">
                  <c:v>-9.82897</c:v>
                </c:pt>
                <c:pt idx="85">
                  <c:v>-10.351139999999999</c:v>
                </c:pt>
                <c:pt idx="86">
                  <c:v>-10.545842</c:v>
                </c:pt>
                <c:pt idx="87">
                  <c:v>-10.587246</c:v>
                </c:pt>
                <c:pt idx="88">
                  <c:v>-10.700564999999999</c:v>
                </c:pt>
                <c:pt idx="89">
                  <c:v>-10.172174999999999</c:v>
                </c:pt>
                <c:pt idx="90">
                  <c:v>-10.007498999999999</c:v>
                </c:pt>
                <c:pt idx="91">
                  <c:v>-9.7542519999999993</c:v>
                </c:pt>
                <c:pt idx="92">
                  <c:v>-9.5237099999999995</c:v>
                </c:pt>
                <c:pt idx="93">
                  <c:v>-9.4944900000000008</c:v>
                </c:pt>
                <c:pt idx="94">
                  <c:v>-9.2266870000000001</c:v>
                </c:pt>
                <c:pt idx="95">
                  <c:v>-9.0850770000000001</c:v>
                </c:pt>
                <c:pt idx="96">
                  <c:v>-8.8217459999999992</c:v>
                </c:pt>
                <c:pt idx="97">
                  <c:v>-8.6751480000000001</c:v>
                </c:pt>
                <c:pt idx="98">
                  <c:v>-8.6577719999999996</c:v>
                </c:pt>
                <c:pt idx="99">
                  <c:v>-8.7855729999999994</c:v>
                </c:pt>
                <c:pt idx="100">
                  <c:v>-8.7931480000000004</c:v>
                </c:pt>
                <c:pt idx="101">
                  <c:v>-8.7627070000000007</c:v>
                </c:pt>
                <c:pt idx="102">
                  <c:v>-8.8381220000000003</c:v>
                </c:pt>
                <c:pt idx="103">
                  <c:v>-8.5053970000000003</c:v>
                </c:pt>
                <c:pt idx="104">
                  <c:v>-8.5417050000000003</c:v>
                </c:pt>
                <c:pt idx="105">
                  <c:v>-8.2586340000000007</c:v>
                </c:pt>
                <c:pt idx="106">
                  <c:v>-8.3448049999999991</c:v>
                </c:pt>
                <c:pt idx="107">
                  <c:v>-8.4906509999999997</c:v>
                </c:pt>
                <c:pt idx="108">
                  <c:v>-8.9570480000000003</c:v>
                </c:pt>
                <c:pt idx="109">
                  <c:v>-9.3737569999999995</c:v>
                </c:pt>
                <c:pt idx="110">
                  <c:v>-9.4482119999999998</c:v>
                </c:pt>
                <c:pt idx="111">
                  <c:v>-9.4984280000000005</c:v>
                </c:pt>
                <c:pt idx="112">
                  <c:v>-9.3137509999999999</c:v>
                </c:pt>
                <c:pt idx="113">
                  <c:v>-9.2932199999999998</c:v>
                </c:pt>
                <c:pt idx="114">
                  <c:v>-9.0837900000000005</c:v>
                </c:pt>
                <c:pt idx="115">
                  <c:v>-9.0209119999999992</c:v>
                </c:pt>
                <c:pt idx="116">
                  <c:v>-8.8507020000000001</c:v>
                </c:pt>
                <c:pt idx="117">
                  <c:v>-8.7948129999999995</c:v>
                </c:pt>
                <c:pt idx="118">
                  <c:v>-8.7215620000000005</c:v>
                </c:pt>
                <c:pt idx="119">
                  <c:v>-8.3709570000000006</c:v>
                </c:pt>
                <c:pt idx="120">
                  <c:v>-8.2174499999999995</c:v>
                </c:pt>
                <c:pt idx="121">
                  <c:v>-8.0458649999999992</c:v>
                </c:pt>
                <c:pt idx="122">
                  <c:v>-7.7891709999999996</c:v>
                </c:pt>
                <c:pt idx="123">
                  <c:v>-7.7190029999999998</c:v>
                </c:pt>
                <c:pt idx="124">
                  <c:v>-7.5774699999999999</c:v>
                </c:pt>
                <c:pt idx="125">
                  <c:v>-7.6402380000000001</c:v>
                </c:pt>
                <c:pt idx="126">
                  <c:v>-7.8400600000000003</c:v>
                </c:pt>
                <c:pt idx="127">
                  <c:v>-8.4370100000000008</c:v>
                </c:pt>
                <c:pt idx="128">
                  <c:v>-8.9299619999999997</c:v>
                </c:pt>
              </c:numCache>
            </c:numRef>
          </c:yVal>
          <c:smooth val="0"/>
        </c:ser>
        <c:ser>
          <c:idx val="4"/>
          <c:order val="1"/>
          <c:tx>
            <c:v>Sdd11 Simulations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[Zimpedance.xlsx]Differential!$N$3:$N$1203</c:f>
              <c:numCache>
                <c:formatCode>0.00E+00</c:formatCode>
                <c:ptCount val="1201"/>
                <c:pt idx="0">
                  <c:v>0</c:v>
                </c:pt>
                <c:pt idx="1">
                  <c:v>5.1164649614037702E-3</c:v>
                </c:pt>
                <c:pt idx="2">
                  <c:v>5.2356427402544901E-3</c:v>
                </c:pt>
                <c:pt idx="3">
                  <c:v>5.3575965261880298E-3</c:v>
                </c:pt>
                <c:pt idx="4">
                  <c:v>5.4823909807159201E-3</c:v>
                </c:pt>
                <c:pt idx="5">
                  <c:v>5.61009227150981E-3</c:v>
                </c:pt>
                <c:pt idx="6">
                  <c:v>5.7407681074844097E-3</c:v>
                </c:pt>
                <c:pt idx="7">
                  <c:v>5.8744877746976397E-3</c:v>
                </c:pt>
                <c:pt idx="8">
                  <c:v>6.0113221730870598E-3</c:v>
                </c:pt>
                <c:pt idx="9">
                  <c:v>6.1513438540619003E-3</c:v>
                </c:pt>
                <c:pt idx="10">
                  <c:v>6.2946270589708296E-3</c:v>
                </c:pt>
                <c:pt idx="11">
                  <c:v>6.4412477584656702E-3</c:v>
                </c:pt>
                <c:pt idx="12">
                  <c:v>6.5912836927820304E-3</c:v>
                </c:pt>
                <c:pt idx="13">
                  <c:v>6.7448144129582596E-3</c:v>
                </c:pt>
                <c:pt idx="14">
                  <c:v>6.90192132301442E-3</c:v>
                </c:pt>
                <c:pt idx="15">
                  <c:v>7.06268772311377E-3</c:v>
                </c:pt>
                <c:pt idx="16">
                  <c:v>7.2271988537296302E-3</c:v>
                </c:pt>
                <c:pt idx="17">
                  <c:v>7.3955419408410304E-3</c:v>
                </c:pt>
                <c:pt idx="18">
                  <c:v>7.5678062421810398E-3</c:v>
                </c:pt>
                <c:pt idx="19">
                  <c:v>7.7440830945624001E-3</c:v>
                </c:pt>
                <c:pt idx="20">
                  <c:v>7.9244659623055602E-3</c:v>
                </c:pt>
                <c:pt idx="21">
                  <c:v>8.1090504867946406E-3</c:v>
                </c:pt>
                <c:pt idx="22">
                  <c:v>8.2979345371877993E-3</c:v>
                </c:pt>
                <c:pt idx="23">
                  <c:v>8.4912182623087199E-3</c:v>
                </c:pt>
                <c:pt idx="24">
                  <c:v>8.6890041437468705E-3</c:v>
                </c:pt>
                <c:pt idx="25">
                  <c:v>8.8913970501946094E-3</c:v>
                </c:pt>
                <c:pt idx="26">
                  <c:v>9.0985042930499093E-3</c:v>
                </c:pt>
                <c:pt idx="27">
                  <c:v>9.3104356833143293E-3</c:v>
                </c:pt>
                <c:pt idx="28">
                  <c:v>9.5273035898162297E-3</c:v>
                </c:pt>
                <c:pt idx="29">
                  <c:v>9.7492229987902208E-3</c:v>
                </c:pt>
                <c:pt idx="30">
                  <c:v>9.9763115748443907E-3</c:v>
                </c:pt>
                <c:pt idx="31">
                  <c:v>1.0208689723347601E-2</c:v>
                </c:pt>
                <c:pt idx="32">
                  <c:v>1.04464806542702E-2</c:v>
                </c:pt>
                <c:pt idx="33">
                  <c:v>1.06898104475111E-2</c:v>
                </c:pt>
                <c:pt idx="34">
                  <c:v>1.0938808119747701E-2</c:v>
                </c:pt>
                <c:pt idx="35">
                  <c:v>1.11936056928417E-2</c:v>
                </c:pt>
                <c:pt idx="36">
                  <c:v>1.1454338263838799E-2</c:v>
                </c:pt>
                <c:pt idx="37">
                  <c:v>1.1721144076599599E-2</c:v>
                </c:pt>
                <c:pt idx="38">
                  <c:v>1.19941645950974E-2</c:v>
                </c:pt>
                <c:pt idx="39">
                  <c:v>1.22735445784251E-2</c:v>
                </c:pt>
                <c:pt idx="40">
                  <c:v>1.2559432157547901E-2</c:v>
                </c:pt>
                <c:pt idx="41">
                  <c:v>1.2851978913844301E-2</c:v>
                </c:pt>
                <c:pt idx="42">
                  <c:v>1.31513399594769E-2</c:v>
                </c:pt>
                <c:pt idx="43">
                  <c:v>1.34576740196345E-2</c:v>
                </c:pt>
                <c:pt idx="44">
                  <c:v>1.3771143516690801E-2</c:v>
                </c:pt>
                <c:pt idx="45">
                  <c:v>1.40919146563222E-2</c:v>
                </c:pt>
                <c:pt idx="46">
                  <c:v>1.4420157515632999E-2</c:v>
                </c:pt>
                <c:pt idx="47">
                  <c:v>1.4756046133331899E-2</c:v>
                </c:pt>
                <c:pt idx="48">
                  <c:v>1.509975860201E-2</c:v>
                </c:pt>
                <c:pt idx="49">
                  <c:v>1.54514771625679E-2</c:v>
                </c:pt>
                <c:pt idx="50">
                  <c:v>1.5811388300841899E-2</c:v>
                </c:pt>
                <c:pt idx="51">
                  <c:v>1.61796828464814E-2</c:v>
                </c:pt>
                <c:pt idx="52">
                  <c:v>1.6556556074129501E-2</c:v>
                </c:pt>
                <c:pt idx="53">
                  <c:v>1.69422078069601E-2</c:v>
                </c:pt>
                <c:pt idx="54">
                  <c:v>1.7336842522626499E-2</c:v>
                </c:pt>
                <c:pt idx="55">
                  <c:v>1.7740669461678699E-2</c:v>
                </c:pt>
                <c:pt idx="56">
                  <c:v>1.8153902738505E-2</c:v>
                </c:pt>
                <c:pt idx="57">
                  <c:v>1.8576761454858599E-2</c:v>
                </c:pt>
                <c:pt idx="58">
                  <c:v>1.9009469816028E-2</c:v>
                </c:pt>
                <c:pt idx="59">
                  <c:v>1.9452257249714E-2</c:v>
                </c:pt>
                <c:pt idx="60">
                  <c:v>1.9905358527674801E-2</c:v>
                </c:pt>
                <c:pt idx="61">
                  <c:v>2.0369013890205599E-2</c:v>
                </c:pt>
                <c:pt idx="62">
                  <c:v>2.0843469173516701E-2</c:v>
                </c:pt>
                <c:pt idx="63">
                  <c:v>2.1328975940079601E-2</c:v>
                </c:pt>
                <c:pt idx="64">
                  <c:v>2.1825791612008299E-2</c:v>
                </c:pt>
                <c:pt idx="65">
                  <c:v>2.2334179607548101E-2</c:v>
                </c:pt>
                <c:pt idx="66">
                  <c:v>2.2854409480743701E-2</c:v>
                </c:pt>
                <c:pt idx="67">
                  <c:v>2.33867570643599E-2</c:v>
                </c:pt>
                <c:pt idx="68">
                  <c:v>2.3931504616131902E-2</c:v>
                </c:pt>
                <c:pt idx="69">
                  <c:v>2.4488940968422301E-2</c:v>
                </c:pt>
                <c:pt idx="70">
                  <c:v>2.50593616813636E-2</c:v>
                </c:pt>
                <c:pt idx="71">
                  <c:v>2.56430691995682E-2</c:v>
                </c:pt>
                <c:pt idx="72">
                  <c:v>2.6240373012488601E-2</c:v>
                </c:pt>
                <c:pt idx="73">
                  <c:v>2.68515898185126E-2</c:v>
                </c:pt>
                <c:pt idx="74">
                  <c:v>2.74770436928812E-2</c:v>
                </c:pt>
                <c:pt idx="75">
                  <c:v>2.81170662595174E-2</c:v>
                </c:pt>
                <c:pt idx="76">
                  <c:v>2.8771996866857798E-2</c:v>
                </c:pt>
                <c:pt idx="77">
                  <c:v>2.94421827677794E-2</c:v>
                </c:pt>
                <c:pt idx="78">
                  <c:v>3.01279793037178E-2</c:v>
                </c:pt>
                <c:pt idx="79">
                  <c:v>3.08297500930741E-2</c:v>
                </c:pt>
                <c:pt idx="80">
                  <c:v>3.1547867224009603E-2</c:v>
                </c:pt>
                <c:pt idx="81">
                  <c:v>3.2282711451732699E-2</c:v>
                </c:pt>
                <c:pt idx="82">
                  <c:v>3.30346724003798E-2</c:v>
                </c:pt>
                <c:pt idx="83">
                  <c:v>3.3804148769599002E-2</c:v>
                </c:pt>
                <c:pt idx="84">
                  <c:v>3.4591548545946801E-2</c:v>
                </c:pt>
                <c:pt idx="85">
                  <c:v>3.5397289219206797E-2</c:v>
                </c:pt>
                <c:pt idx="86">
                  <c:v>3.62217980037495E-2</c:v>
                </c:pt>
                <c:pt idx="87">
                  <c:v>3.7065512065045797E-2</c:v>
                </c:pt>
                <c:pt idx="88">
                  <c:v>3.7928878751459102E-2</c:v>
                </c:pt>
                <c:pt idx="89">
                  <c:v>3.8812355831434497E-2</c:v>
                </c:pt>
                <c:pt idx="90">
                  <c:v>3.9716411736214E-2</c:v>
                </c:pt>
                <c:pt idx="91">
                  <c:v>4.0641525808204897E-2</c:v>
                </c:pt>
                <c:pt idx="92">
                  <c:v>4.15881885551335E-2</c:v>
                </c:pt>
                <c:pt idx="93">
                  <c:v>4.2556901910118801E-2</c:v>
                </c:pt>
                <c:pt idx="94">
                  <c:v>4.3548179497803999E-2</c:v>
                </c:pt>
                <c:pt idx="95">
                  <c:v>4.4562546906687199E-2</c:v>
                </c:pt>
                <c:pt idx="96">
                  <c:v>4.5600541967795401E-2</c:v>
                </c:pt>
                <c:pt idx="97">
                  <c:v>4.6662715039849499E-2</c:v>
                </c:pt>
                <c:pt idx="98">
                  <c:v>4.7749629301071697E-2</c:v>
                </c:pt>
                <c:pt idx="99">
                  <c:v>4.88618610477905E-2</c:v>
                </c:pt>
                <c:pt idx="100">
                  <c:v>0.05</c:v>
                </c:pt>
                <c:pt idx="101">
                  <c:v>5.1164649614037702E-2</c:v>
                </c:pt>
                <c:pt idx="102">
                  <c:v>5.2356427402544897E-2</c:v>
                </c:pt>
                <c:pt idx="103">
                  <c:v>5.3575965261880298E-2</c:v>
                </c:pt>
                <c:pt idx="104">
                  <c:v>5.4823909807159198E-2</c:v>
                </c:pt>
                <c:pt idx="105">
                  <c:v>5.6100922715098103E-2</c:v>
                </c:pt>
                <c:pt idx="106">
                  <c:v>5.7407681074844098E-2</c:v>
                </c:pt>
                <c:pt idx="107">
                  <c:v>5.8744877746976398E-2</c:v>
                </c:pt>
                <c:pt idx="108">
                  <c:v>6.0113221730870602E-2</c:v>
                </c:pt>
                <c:pt idx="109">
                  <c:v>6.1513438540618998E-2</c:v>
                </c:pt>
                <c:pt idx="110">
                  <c:v>6.2946270589708295E-2</c:v>
                </c:pt>
                <c:pt idx="111">
                  <c:v>6.4412477584656694E-2</c:v>
                </c:pt>
                <c:pt idx="112">
                  <c:v>6.5912836927820295E-2</c:v>
                </c:pt>
                <c:pt idx="113">
                  <c:v>6.7448144129582596E-2</c:v>
                </c:pt>
                <c:pt idx="114">
                  <c:v>6.9019213230144205E-2</c:v>
                </c:pt>
                <c:pt idx="115">
                  <c:v>7.0626877231137697E-2</c:v>
                </c:pt>
                <c:pt idx="116">
                  <c:v>7.22719885372963E-2</c:v>
                </c:pt>
                <c:pt idx="117">
                  <c:v>7.39554194084103E-2</c:v>
                </c:pt>
                <c:pt idx="118">
                  <c:v>7.5678062421810396E-2</c:v>
                </c:pt>
                <c:pt idx="119">
                  <c:v>7.7440830945623998E-2</c:v>
                </c:pt>
                <c:pt idx="120">
                  <c:v>7.9244659623055602E-2</c:v>
                </c:pt>
                <c:pt idx="121">
                  <c:v>8.1090504867946403E-2</c:v>
                </c:pt>
                <c:pt idx="122">
                  <c:v>8.2979345371877997E-2</c:v>
                </c:pt>
                <c:pt idx="123">
                  <c:v>8.4912182623087196E-2</c:v>
                </c:pt>
                <c:pt idx="124">
                  <c:v>8.6890041437468701E-2</c:v>
                </c:pt>
                <c:pt idx="125">
                  <c:v>8.8913970501946105E-2</c:v>
                </c:pt>
                <c:pt idx="126">
                  <c:v>9.0985042930499097E-2</c:v>
                </c:pt>
                <c:pt idx="127">
                  <c:v>9.3104356833143304E-2</c:v>
                </c:pt>
                <c:pt idx="128">
                  <c:v>9.52730358981623E-2</c:v>
                </c:pt>
                <c:pt idx="129">
                  <c:v>9.7492229987902204E-2</c:v>
                </c:pt>
                <c:pt idx="130">
                  <c:v>9.9763115748443904E-2</c:v>
                </c:pt>
                <c:pt idx="131">
                  <c:v>0.102086897233476</c:v>
                </c:pt>
                <c:pt idx="132">
                  <c:v>0.104464806542702</c:v>
                </c:pt>
                <c:pt idx="133">
                  <c:v>0.106898104475111</c:v>
                </c:pt>
                <c:pt idx="134">
                  <c:v>0.10938808119747701</c:v>
                </c:pt>
                <c:pt idx="135">
                  <c:v>0.111936056928417</c:v>
                </c:pt>
                <c:pt idx="136">
                  <c:v>0.11454338263838799</c:v>
                </c:pt>
                <c:pt idx="137">
                  <c:v>0.117211440765996</c:v>
                </c:pt>
                <c:pt idx="138">
                  <c:v>0.11994164595097399</c:v>
                </c:pt>
                <c:pt idx="139">
                  <c:v>0.122735445784251</c:v>
                </c:pt>
                <c:pt idx="140">
                  <c:v>0.12559432157547901</c:v>
                </c:pt>
                <c:pt idx="141">
                  <c:v>0.128519789138443</c:v>
                </c:pt>
                <c:pt idx="142">
                  <c:v>0.13151339959476899</c:v>
                </c:pt>
                <c:pt idx="143">
                  <c:v>0.134576740196345</c:v>
                </c:pt>
                <c:pt idx="144">
                  <c:v>0.13771143516690801</c:v>
                </c:pt>
                <c:pt idx="145">
                  <c:v>0.14091914656322199</c:v>
                </c:pt>
                <c:pt idx="146">
                  <c:v>0.14420157515633</c:v>
                </c:pt>
                <c:pt idx="147">
                  <c:v>0.14756046133331899</c:v>
                </c:pt>
                <c:pt idx="148">
                  <c:v>0.15099758602009999</c:v>
                </c:pt>
                <c:pt idx="149">
                  <c:v>0.154514771625679</c:v>
                </c:pt>
                <c:pt idx="150">
                  <c:v>0.158113883008419</c:v>
                </c:pt>
                <c:pt idx="151">
                  <c:v>0.161796828464814</c:v>
                </c:pt>
                <c:pt idx="152">
                  <c:v>0.165565560741295</c:v>
                </c:pt>
                <c:pt idx="153">
                  <c:v>0.169422078069601</c:v>
                </c:pt>
                <c:pt idx="154">
                  <c:v>0.173368425226265</c:v>
                </c:pt>
                <c:pt idx="155">
                  <c:v>0.17740669461678699</c:v>
                </c:pt>
                <c:pt idx="156">
                  <c:v>0.18153902738505001</c:v>
                </c:pt>
                <c:pt idx="157">
                  <c:v>0.18576761454858601</c:v>
                </c:pt>
                <c:pt idx="158">
                  <c:v>0.19009469816027999</c:v>
                </c:pt>
                <c:pt idx="159">
                  <c:v>0.19452257249714</c:v>
                </c:pt>
                <c:pt idx="160">
                  <c:v>0.19905358527674799</c:v>
                </c:pt>
                <c:pt idx="161">
                  <c:v>0.20369013890205601</c:v>
                </c:pt>
                <c:pt idx="162">
                  <c:v>0.20843469173516699</c:v>
                </c:pt>
                <c:pt idx="163">
                  <c:v>0.213289759400796</c:v>
                </c:pt>
                <c:pt idx="164">
                  <c:v>0.218257916120082</c:v>
                </c:pt>
                <c:pt idx="165">
                  <c:v>0.22334179607548099</c:v>
                </c:pt>
                <c:pt idx="166">
                  <c:v>0.22854409480743701</c:v>
                </c:pt>
                <c:pt idx="167">
                  <c:v>0.233867570643599</c:v>
                </c:pt>
                <c:pt idx="168">
                  <c:v>0.23931504616131899</c:v>
                </c:pt>
                <c:pt idx="169">
                  <c:v>0.24488940968422299</c:v>
                </c:pt>
                <c:pt idx="170">
                  <c:v>0.25059361681363601</c:v>
                </c:pt>
                <c:pt idx="171">
                  <c:v>0.25643069199568203</c:v>
                </c:pt>
                <c:pt idx="172">
                  <c:v>0.26240373012488599</c:v>
                </c:pt>
                <c:pt idx="173">
                  <c:v>0.268515898185126</c:v>
                </c:pt>
                <c:pt idx="174">
                  <c:v>0.27477043692881198</c:v>
                </c:pt>
                <c:pt idx="175">
                  <c:v>0.28117066259517398</c:v>
                </c:pt>
                <c:pt idx="176">
                  <c:v>0.28771996866857802</c:v>
                </c:pt>
                <c:pt idx="177">
                  <c:v>0.29442182767779401</c:v>
                </c:pt>
                <c:pt idx="178">
                  <c:v>0.301279793037178</c:v>
                </c:pt>
                <c:pt idx="179">
                  <c:v>0.30829750093074099</c:v>
                </c:pt>
                <c:pt idx="180">
                  <c:v>0.31547867224009601</c:v>
                </c:pt>
                <c:pt idx="181">
                  <c:v>0.32282711451732699</c:v>
                </c:pt>
                <c:pt idx="182">
                  <c:v>0.330346724003798</c:v>
                </c:pt>
                <c:pt idx="183">
                  <c:v>0.33804148769599102</c:v>
                </c:pt>
                <c:pt idx="184">
                  <c:v>0.34591548545946799</c:v>
                </c:pt>
                <c:pt idx="185">
                  <c:v>0.35397289219206901</c:v>
                </c:pt>
                <c:pt idx="186">
                  <c:v>0.362217980037495</c:v>
                </c:pt>
                <c:pt idx="187">
                  <c:v>0.37065512065045803</c:v>
                </c:pt>
                <c:pt idx="188">
                  <c:v>0.379288787514591</c:v>
                </c:pt>
                <c:pt idx="189">
                  <c:v>0.38812355831434497</c:v>
                </c:pt>
                <c:pt idx="190">
                  <c:v>0.39716411736214002</c:v>
                </c:pt>
                <c:pt idx="191">
                  <c:v>0.40641525808204898</c:v>
                </c:pt>
                <c:pt idx="192">
                  <c:v>0.41588188555133498</c:v>
                </c:pt>
                <c:pt idx="193">
                  <c:v>0.425569019101188</c:v>
                </c:pt>
                <c:pt idx="194">
                  <c:v>0.43548179497804002</c:v>
                </c:pt>
                <c:pt idx="195">
                  <c:v>0.445625469066872</c:v>
                </c:pt>
                <c:pt idx="196">
                  <c:v>0.45600541967795399</c:v>
                </c:pt>
                <c:pt idx="197">
                  <c:v>0.46662715039849501</c:v>
                </c:pt>
                <c:pt idx="198">
                  <c:v>0.477496293010717</c:v>
                </c:pt>
                <c:pt idx="199">
                  <c:v>0.488618610477905</c:v>
                </c:pt>
                <c:pt idx="200">
                  <c:v>0.5</c:v>
                </c:pt>
                <c:pt idx="201">
                  <c:v>0.51164649614037605</c:v>
                </c:pt>
                <c:pt idx="202">
                  <c:v>0.52356427402544903</c:v>
                </c:pt>
                <c:pt idx="203">
                  <c:v>0.53575965261880298</c:v>
                </c:pt>
                <c:pt idx="204">
                  <c:v>0.54823909807159199</c:v>
                </c:pt>
                <c:pt idx="205">
                  <c:v>0.561009227150981</c:v>
                </c:pt>
                <c:pt idx="206">
                  <c:v>0.57407681074844097</c:v>
                </c:pt>
                <c:pt idx="207">
                  <c:v>0.58744877746976398</c:v>
                </c:pt>
                <c:pt idx="208">
                  <c:v>0.60113221730870603</c:v>
                </c:pt>
                <c:pt idx="209">
                  <c:v>0.61513438540619003</c:v>
                </c:pt>
                <c:pt idx="210">
                  <c:v>0.62946270589708297</c:v>
                </c:pt>
                <c:pt idx="211">
                  <c:v>0.64412477584656602</c:v>
                </c:pt>
                <c:pt idx="212">
                  <c:v>0.65912836927820295</c:v>
                </c:pt>
                <c:pt idx="213">
                  <c:v>0.67448144129582599</c:v>
                </c:pt>
                <c:pt idx="214">
                  <c:v>0.69019213230144205</c:v>
                </c:pt>
                <c:pt idx="215">
                  <c:v>0.70626877231137697</c:v>
                </c:pt>
                <c:pt idx="216">
                  <c:v>0.72271988537296294</c:v>
                </c:pt>
                <c:pt idx="217">
                  <c:v>0.73955419408410294</c:v>
                </c:pt>
                <c:pt idx="218">
                  <c:v>0.75678062421810399</c:v>
                </c:pt>
                <c:pt idx="219">
                  <c:v>0.77440830945623995</c:v>
                </c:pt>
                <c:pt idx="220">
                  <c:v>0.79244659623055702</c:v>
                </c:pt>
                <c:pt idx="221">
                  <c:v>0.810905048679464</c:v>
                </c:pt>
                <c:pt idx="222">
                  <c:v>0.82979345371877999</c:v>
                </c:pt>
                <c:pt idx="223">
                  <c:v>0.84912182623087196</c:v>
                </c:pt>
                <c:pt idx="224">
                  <c:v>0.86890041437468801</c:v>
                </c:pt>
                <c:pt idx="225">
                  <c:v>0.88913970501946105</c:v>
                </c:pt>
                <c:pt idx="226">
                  <c:v>0.90985042930499105</c:v>
                </c:pt>
                <c:pt idx="227">
                  <c:v>0.93104356833143298</c:v>
                </c:pt>
                <c:pt idx="228">
                  <c:v>0.95273035898162295</c:v>
                </c:pt>
                <c:pt idx="229">
                  <c:v>0.97492229987902201</c:v>
                </c:pt>
                <c:pt idx="230">
                  <c:v>0.99763115748443898</c:v>
                </c:pt>
                <c:pt idx="231">
                  <c:v>1.0208689723347599</c:v>
                </c:pt>
                <c:pt idx="232">
                  <c:v>1.0446480654270101</c:v>
                </c:pt>
                <c:pt idx="233">
                  <c:v>1.0689810447511101</c:v>
                </c:pt>
                <c:pt idx="234">
                  <c:v>1.0938808119747701</c:v>
                </c:pt>
                <c:pt idx="235">
                  <c:v>1.1193605692841699</c:v>
                </c:pt>
                <c:pt idx="236">
                  <c:v>1.1454338263838799</c:v>
                </c:pt>
                <c:pt idx="237">
                  <c:v>1.1721144076599599</c:v>
                </c:pt>
                <c:pt idx="238">
                  <c:v>1.1994164595097401</c:v>
                </c:pt>
                <c:pt idx="239">
                  <c:v>1.22735445784251</c:v>
                </c:pt>
                <c:pt idx="240">
                  <c:v>1.2559432157547901</c:v>
                </c:pt>
                <c:pt idx="241">
                  <c:v>1.28519789138443</c:v>
                </c:pt>
                <c:pt idx="242">
                  <c:v>1.31513399594769</c:v>
                </c:pt>
                <c:pt idx="243">
                  <c:v>1.34576740196345</c:v>
                </c:pt>
                <c:pt idx="244">
                  <c:v>1.37711435166908</c:v>
                </c:pt>
                <c:pt idx="245">
                  <c:v>1.40919146563222</c:v>
                </c:pt>
                <c:pt idx="246">
                  <c:v>1.4420157515633001</c:v>
                </c:pt>
                <c:pt idx="247">
                  <c:v>1.4756046133331899</c:v>
                </c:pt>
                <c:pt idx="248">
                  <c:v>1.5099758602010001</c:v>
                </c:pt>
                <c:pt idx="249">
                  <c:v>1.5451477162567899</c:v>
                </c:pt>
                <c:pt idx="250">
                  <c:v>1.58113883008419</c:v>
                </c:pt>
                <c:pt idx="251">
                  <c:v>1.61796828464814</c:v>
                </c:pt>
                <c:pt idx="252">
                  <c:v>1.65565560741295</c:v>
                </c:pt>
                <c:pt idx="253">
                  <c:v>1.6942207806960099</c:v>
                </c:pt>
                <c:pt idx="254">
                  <c:v>1.7336842522626501</c:v>
                </c:pt>
                <c:pt idx="255">
                  <c:v>1.77406694616787</c:v>
                </c:pt>
                <c:pt idx="256">
                  <c:v>1.8153902738504999</c:v>
                </c:pt>
                <c:pt idx="257">
                  <c:v>1.8576761454858599</c:v>
                </c:pt>
                <c:pt idx="258">
                  <c:v>1.9009469816028</c:v>
                </c:pt>
                <c:pt idx="259">
                  <c:v>1.9452257249714</c:v>
                </c:pt>
                <c:pt idx="260">
                  <c:v>1.9905358527674799</c:v>
                </c:pt>
                <c:pt idx="261">
                  <c:v>2.0369013890205601</c:v>
                </c:pt>
                <c:pt idx="262">
                  <c:v>2.0843469173516702</c:v>
                </c:pt>
                <c:pt idx="263">
                  <c:v>2.13289759400796</c:v>
                </c:pt>
                <c:pt idx="264">
                  <c:v>2.1825791612008301</c:v>
                </c:pt>
                <c:pt idx="265">
                  <c:v>2.2334179607548101</c:v>
                </c:pt>
                <c:pt idx="266">
                  <c:v>2.28544094807437</c:v>
                </c:pt>
                <c:pt idx="267">
                  <c:v>2.33867570643599</c:v>
                </c:pt>
                <c:pt idx="268">
                  <c:v>2.3931504616131898</c:v>
                </c:pt>
                <c:pt idx="269">
                  <c:v>2.4488940968422299</c:v>
                </c:pt>
                <c:pt idx="270">
                  <c:v>2.5059361681363601</c:v>
                </c:pt>
                <c:pt idx="271">
                  <c:v>2.5643069199568198</c:v>
                </c:pt>
                <c:pt idx="272">
                  <c:v>2.62403730124886</c:v>
                </c:pt>
                <c:pt idx="273">
                  <c:v>2.6851589818512598</c:v>
                </c:pt>
                <c:pt idx="274">
                  <c:v>2.7477043692881198</c:v>
                </c:pt>
                <c:pt idx="275">
                  <c:v>2.8117066259517398</c:v>
                </c:pt>
                <c:pt idx="276">
                  <c:v>2.8771996866857799</c:v>
                </c:pt>
                <c:pt idx="277">
                  <c:v>2.9442182767779399</c:v>
                </c:pt>
                <c:pt idx="278">
                  <c:v>3.01279793037178</c:v>
                </c:pt>
                <c:pt idx="279">
                  <c:v>3.0829750093074102</c:v>
                </c:pt>
                <c:pt idx="280">
                  <c:v>3.15478672240096</c:v>
                </c:pt>
                <c:pt idx="281">
                  <c:v>3.2282711451732702</c:v>
                </c:pt>
                <c:pt idx="282">
                  <c:v>3.3034672400379699</c:v>
                </c:pt>
                <c:pt idx="283">
                  <c:v>3.3804148769599101</c:v>
                </c:pt>
                <c:pt idx="284">
                  <c:v>3.4591548545946802</c:v>
                </c:pt>
                <c:pt idx="285">
                  <c:v>3.5397289219206902</c:v>
                </c:pt>
                <c:pt idx="286">
                  <c:v>3.6221798003749499</c:v>
                </c:pt>
                <c:pt idx="287">
                  <c:v>3.7065512065045798</c:v>
                </c:pt>
                <c:pt idx="288">
                  <c:v>3.7928878751459099</c:v>
                </c:pt>
                <c:pt idx="289">
                  <c:v>3.88123558314346</c:v>
                </c:pt>
                <c:pt idx="290">
                  <c:v>3.9716411736213999</c:v>
                </c:pt>
                <c:pt idx="291">
                  <c:v>4.0641525808204904</c:v>
                </c:pt>
                <c:pt idx="292">
                  <c:v>4.1588188555133501</c:v>
                </c:pt>
                <c:pt idx="293">
                  <c:v>4.2556901910118796</c:v>
                </c:pt>
                <c:pt idx="294">
                  <c:v>4.3548179497803998</c:v>
                </c:pt>
                <c:pt idx="295">
                  <c:v>4.4562546906687297</c:v>
                </c:pt>
                <c:pt idx="296">
                  <c:v>4.5600541967795403</c:v>
                </c:pt>
                <c:pt idx="297">
                  <c:v>4.6662715039849498</c:v>
                </c:pt>
                <c:pt idx="298">
                  <c:v>4.7749629301071801</c:v>
                </c:pt>
                <c:pt idx="299">
                  <c:v>4.8861861047790498</c:v>
                </c:pt>
                <c:pt idx="300">
                  <c:v>5</c:v>
                </c:pt>
                <c:pt idx="301">
                  <c:v>5.1164649614037598</c:v>
                </c:pt>
                <c:pt idx="302">
                  <c:v>5.2356427402544901</c:v>
                </c:pt>
                <c:pt idx="303">
                  <c:v>5.3575965261880301</c:v>
                </c:pt>
                <c:pt idx="304">
                  <c:v>5.4823909807159197</c:v>
                </c:pt>
                <c:pt idx="305">
                  <c:v>5.61009227150981</c:v>
                </c:pt>
                <c:pt idx="306">
                  <c:v>5.7407681074844099</c:v>
                </c:pt>
                <c:pt idx="307">
                  <c:v>5.8744877746976396</c:v>
                </c:pt>
                <c:pt idx="308">
                  <c:v>6.0113221730870601</c:v>
                </c:pt>
                <c:pt idx="309">
                  <c:v>6.1513438540619001</c:v>
                </c:pt>
                <c:pt idx="310">
                  <c:v>6.2946270589708302</c:v>
                </c:pt>
                <c:pt idx="311">
                  <c:v>6.4412477584656598</c:v>
                </c:pt>
                <c:pt idx="312">
                  <c:v>6.5912836927820297</c:v>
                </c:pt>
                <c:pt idx="313">
                  <c:v>6.7448144129582603</c:v>
                </c:pt>
                <c:pt idx="314">
                  <c:v>6.9019213230144203</c:v>
                </c:pt>
                <c:pt idx="315">
                  <c:v>7.0626877231137701</c:v>
                </c:pt>
                <c:pt idx="316">
                  <c:v>7.2271988537296297</c:v>
                </c:pt>
                <c:pt idx="317">
                  <c:v>7.3955419408410297</c:v>
                </c:pt>
                <c:pt idx="318">
                  <c:v>7.5678062421810397</c:v>
                </c:pt>
                <c:pt idx="319">
                  <c:v>7.7440830945624004</c:v>
                </c:pt>
                <c:pt idx="320">
                  <c:v>7.92446596230557</c:v>
                </c:pt>
                <c:pt idx="321">
                  <c:v>8.10905048679464</c:v>
                </c:pt>
                <c:pt idx="322">
                  <c:v>8.2979345371877997</c:v>
                </c:pt>
                <c:pt idx="323">
                  <c:v>8.4912182623087205</c:v>
                </c:pt>
                <c:pt idx="324">
                  <c:v>8.6890041437468799</c:v>
                </c:pt>
                <c:pt idx="325">
                  <c:v>8.8913970501946107</c:v>
                </c:pt>
                <c:pt idx="326">
                  <c:v>9.0985042930499098</c:v>
                </c:pt>
                <c:pt idx="327">
                  <c:v>9.3104356833143296</c:v>
                </c:pt>
                <c:pt idx="328">
                  <c:v>9.5273035898162295</c:v>
                </c:pt>
                <c:pt idx="329">
                  <c:v>9.7492229987902199</c:v>
                </c:pt>
                <c:pt idx="330">
                  <c:v>9.9763115748443898</c:v>
                </c:pt>
                <c:pt idx="331">
                  <c:v>10.2086897233476</c:v>
                </c:pt>
                <c:pt idx="332">
                  <c:v>10.4464806542702</c:v>
                </c:pt>
                <c:pt idx="333">
                  <c:v>10.6898104475111</c:v>
                </c:pt>
                <c:pt idx="334">
                  <c:v>10.9388081197477</c:v>
                </c:pt>
                <c:pt idx="335">
                  <c:v>11.1936056928417</c:v>
                </c:pt>
                <c:pt idx="336">
                  <c:v>11.4543382638388</c:v>
                </c:pt>
                <c:pt idx="337">
                  <c:v>11.7211440765996</c:v>
                </c:pt>
                <c:pt idx="338">
                  <c:v>11.9941645950974</c:v>
                </c:pt>
                <c:pt idx="339">
                  <c:v>12.273544578425099</c:v>
                </c:pt>
                <c:pt idx="340">
                  <c:v>12.559432157547899</c:v>
                </c:pt>
                <c:pt idx="341">
                  <c:v>12.851978913844301</c:v>
                </c:pt>
                <c:pt idx="342">
                  <c:v>13.1513399594769</c:v>
                </c:pt>
                <c:pt idx="343">
                  <c:v>13.457674019634499</c:v>
                </c:pt>
                <c:pt idx="344">
                  <c:v>13.771143516690801</c:v>
                </c:pt>
                <c:pt idx="345">
                  <c:v>14.091914656322199</c:v>
                </c:pt>
                <c:pt idx="346">
                  <c:v>14.420157515633001</c:v>
                </c:pt>
                <c:pt idx="347">
                  <c:v>14.7560461333319</c:v>
                </c:pt>
                <c:pt idx="348">
                  <c:v>15.099758602010001</c:v>
                </c:pt>
                <c:pt idx="349">
                  <c:v>15.451477162567899</c:v>
                </c:pt>
                <c:pt idx="350">
                  <c:v>15.8113883008419</c:v>
                </c:pt>
                <c:pt idx="351">
                  <c:v>16.179682846481398</c:v>
                </c:pt>
                <c:pt idx="352">
                  <c:v>16.556556074129499</c:v>
                </c:pt>
                <c:pt idx="353">
                  <c:v>16.942207806960099</c:v>
                </c:pt>
                <c:pt idx="354">
                  <c:v>17.336842522626501</c:v>
                </c:pt>
                <c:pt idx="355">
                  <c:v>17.740669461678699</c:v>
                </c:pt>
                <c:pt idx="356">
                  <c:v>18.153902738505</c:v>
                </c:pt>
                <c:pt idx="357">
                  <c:v>18.576761454858602</c:v>
                </c:pt>
                <c:pt idx="358">
                  <c:v>19.009469816027998</c:v>
                </c:pt>
                <c:pt idx="359">
                  <c:v>19.452257249713998</c:v>
                </c:pt>
                <c:pt idx="360">
                  <c:v>19.9053585276748</c:v>
                </c:pt>
                <c:pt idx="361">
                  <c:v>20.369013890205601</c:v>
                </c:pt>
                <c:pt idx="362">
                  <c:v>20.843469173516699</c:v>
                </c:pt>
                <c:pt idx="363">
                  <c:v>21.328975940079602</c:v>
                </c:pt>
                <c:pt idx="364">
                  <c:v>21.825791612008299</c:v>
                </c:pt>
                <c:pt idx="365">
                  <c:v>22.334179607548101</c:v>
                </c:pt>
                <c:pt idx="366">
                  <c:v>22.854409480743701</c:v>
                </c:pt>
                <c:pt idx="367">
                  <c:v>23.386757064359902</c:v>
                </c:pt>
                <c:pt idx="368">
                  <c:v>23.9315046161319</c:v>
                </c:pt>
                <c:pt idx="369">
                  <c:v>24.488940968422298</c:v>
                </c:pt>
                <c:pt idx="370">
                  <c:v>25.059361681363601</c:v>
                </c:pt>
                <c:pt idx="371">
                  <c:v>25.643069199568199</c:v>
                </c:pt>
                <c:pt idx="372">
                  <c:v>26.2403730124886</c:v>
                </c:pt>
                <c:pt idx="373">
                  <c:v>26.851589818512601</c:v>
                </c:pt>
                <c:pt idx="374">
                  <c:v>27.4770436928812</c:v>
                </c:pt>
                <c:pt idx="375">
                  <c:v>28.117066259517401</c:v>
                </c:pt>
                <c:pt idx="376">
                  <c:v>28.771996866857801</c:v>
                </c:pt>
                <c:pt idx="377">
                  <c:v>29.4421827677794</c:v>
                </c:pt>
                <c:pt idx="378">
                  <c:v>30.127979303717801</c:v>
                </c:pt>
                <c:pt idx="379">
                  <c:v>30.8297500930741</c:v>
                </c:pt>
                <c:pt idx="380">
                  <c:v>31.5478672240096</c:v>
                </c:pt>
                <c:pt idx="381">
                  <c:v>32.282711451732702</c:v>
                </c:pt>
                <c:pt idx="382">
                  <c:v>33.034672400379698</c:v>
                </c:pt>
                <c:pt idx="383">
                  <c:v>33.804148769599102</c:v>
                </c:pt>
                <c:pt idx="384">
                  <c:v>34.5915485459468</c:v>
                </c:pt>
                <c:pt idx="385">
                  <c:v>35.397289219206897</c:v>
                </c:pt>
                <c:pt idx="386">
                  <c:v>36.221798003749399</c:v>
                </c:pt>
                <c:pt idx="387">
                  <c:v>37.065512065045802</c:v>
                </c:pt>
                <c:pt idx="388">
                  <c:v>37.928878751459102</c:v>
                </c:pt>
                <c:pt idx="389">
                  <c:v>38.812355831434601</c:v>
                </c:pt>
                <c:pt idx="390">
                  <c:v>39.716411736213999</c:v>
                </c:pt>
                <c:pt idx="391">
                  <c:v>40.641525808204896</c:v>
                </c:pt>
                <c:pt idx="392">
                  <c:v>41.588188555133499</c:v>
                </c:pt>
                <c:pt idx="393">
                  <c:v>42.556901910118803</c:v>
                </c:pt>
                <c:pt idx="394">
                  <c:v>43.548179497804</c:v>
                </c:pt>
                <c:pt idx="395">
                  <c:v>44.562546906687302</c:v>
                </c:pt>
                <c:pt idx="396">
                  <c:v>45.600541967795401</c:v>
                </c:pt>
                <c:pt idx="397">
                  <c:v>46.662715039849502</c:v>
                </c:pt>
                <c:pt idx="398">
                  <c:v>47.749629301071799</c:v>
                </c:pt>
                <c:pt idx="399">
                  <c:v>48.861861047790498</c:v>
                </c:pt>
                <c:pt idx="400">
                  <c:v>50</c:v>
                </c:pt>
                <c:pt idx="401">
                  <c:v>51.1646496140376</c:v>
                </c:pt>
                <c:pt idx="402">
                  <c:v>52.356427402544902</c:v>
                </c:pt>
                <c:pt idx="403">
                  <c:v>53.575965261880299</c:v>
                </c:pt>
                <c:pt idx="404">
                  <c:v>54.823909807159197</c:v>
                </c:pt>
                <c:pt idx="405">
                  <c:v>56.1009227150981</c:v>
                </c:pt>
                <c:pt idx="406">
                  <c:v>57.407681074844</c:v>
                </c:pt>
                <c:pt idx="407">
                  <c:v>58.744877746976499</c:v>
                </c:pt>
                <c:pt idx="408">
                  <c:v>60.113221730870599</c:v>
                </c:pt>
                <c:pt idx="409">
                  <c:v>61.513438540618999</c:v>
                </c:pt>
                <c:pt idx="410">
                  <c:v>62.946270589708298</c:v>
                </c:pt>
                <c:pt idx="411">
                  <c:v>64.412477584656699</c:v>
                </c:pt>
                <c:pt idx="412">
                  <c:v>65.912836927820294</c:v>
                </c:pt>
                <c:pt idx="413">
                  <c:v>67.448144129582602</c:v>
                </c:pt>
                <c:pt idx="414">
                  <c:v>69.019213230144103</c:v>
                </c:pt>
                <c:pt idx="415">
                  <c:v>70.626877231137698</c:v>
                </c:pt>
                <c:pt idx="416">
                  <c:v>72.271988537296394</c:v>
                </c:pt>
                <c:pt idx="417">
                  <c:v>73.955419408410293</c:v>
                </c:pt>
                <c:pt idx="418">
                  <c:v>75.678062421810296</c:v>
                </c:pt>
                <c:pt idx="419">
                  <c:v>77.4408309456241</c:v>
                </c:pt>
                <c:pt idx="420">
                  <c:v>79.244659623055696</c:v>
                </c:pt>
                <c:pt idx="421">
                  <c:v>81.090504867946393</c:v>
                </c:pt>
                <c:pt idx="422">
                  <c:v>82.979345371877997</c:v>
                </c:pt>
                <c:pt idx="423">
                  <c:v>84.912182623087304</c:v>
                </c:pt>
                <c:pt idx="424">
                  <c:v>86.890041437468795</c:v>
                </c:pt>
                <c:pt idx="425">
                  <c:v>88.913970501946096</c:v>
                </c:pt>
                <c:pt idx="426">
                  <c:v>90.985042930499105</c:v>
                </c:pt>
                <c:pt idx="427">
                  <c:v>93.1043568331432</c:v>
                </c:pt>
                <c:pt idx="428">
                  <c:v>95.273035898162405</c:v>
                </c:pt>
                <c:pt idx="429">
                  <c:v>97.492229987902206</c:v>
                </c:pt>
                <c:pt idx="430">
                  <c:v>99.763115748443894</c:v>
                </c:pt>
                <c:pt idx="431">
                  <c:v>102.08689723347599</c:v>
                </c:pt>
                <c:pt idx="432">
                  <c:v>104.46480654270199</c:v>
                </c:pt>
                <c:pt idx="433">
                  <c:v>106.898104475111</c:v>
                </c:pt>
                <c:pt idx="434">
                  <c:v>109.38808119747701</c:v>
                </c:pt>
                <c:pt idx="435">
                  <c:v>111.93605692841599</c:v>
                </c:pt>
                <c:pt idx="436">
                  <c:v>114.543382638388</c:v>
                </c:pt>
                <c:pt idx="437">
                  <c:v>117.211440765996</c:v>
                </c:pt>
                <c:pt idx="438">
                  <c:v>119.94164595097401</c:v>
                </c:pt>
                <c:pt idx="439">
                  <c:v>122.735445784251</c:v>
                </c:pt>
                <c:pt idx="440">
                  <c:v>125.594321575479</c:v>
                </c:pt>
                <c:pt idx="441">
                  <c:v>128.519789138443</c:v>
                </c:pt>
                <c:pt idx="442">
                  <c:v>131.513399594769</c:v>
                </c:pt>
                <c:pt idx="443">
                  <c:v>134.57674019634501</c:v>
                </c:pt>
                <c:pt idx="444">
                  <c:v>137.71143516690799</c:v>
                </c:pt>
                <c:pt idx="445">
                  <c:v>140.919146563222</c:v>
                </c:pt>
                <c:pt idx="446">
                  <c:v>144.20157515632999</c:v>
                </c:pt>
                <c:pt idx="447">
                  <c:v>147.56046133331901</c:v>
                </c:pt>
                <c:pt idx="448">
                  <c:v>150.99758602010101</c:v>
                </c:pt>
                <c:pt idx="449">
                  <c:v>154.514771625679</c:v>
                </c:pt>
                <c:pt idx="450">
                  <c:v>158.11388300841901</c:v>
                </c:pt>
                <c:pt idx="451">
                  <c:v>161.79682846481401</c:v>
                </c:pt>
                <c:pt idx="452">
                  <c:v>165.565560741295</c:v>
                </c:pt>
                <c:pt idx="453">
                  <c:v>169.42207806960101</c:v>
                </c:pt>
                <c:pt idx="454">
                  <c:v>173.368425226265</c:v>
                </c:pt>
                <c:pt idx="455">
                  <c:v>177.40669461678701</c:v>
                </c:pt>
                <c:pt idx="456">
                  <c:v>181.53902738504999</c:v>
                </c:pt>
                <c:pt idx="457">
                  <c:v>185.76761454858601</c:v>
                </c:pt>
                <c:pt idx="458">
                  <c:v>190.09469816027999</c:v>
                </c:pt>
                <c:pt idx="459">
                  <c:v>194.52257249714</c:v>
                </c:pt>
                <c:pt idx="460">
                  <c:v>199.05358527674801</c:v>
                </c:pt>
                <c:pt idx="461">
                  <c:v>203.69013890205599</c:v>
                </c:pt>
                <c:pt idx="462">
                  <c:v>208.43469173516701</c:v>
                </c:pt>
                <c:pt idx="463">
                  <c:v>213.28975940079599</c:v>
                </c:pt>
                <c:pt idx="464">
                  <c:v>218.257916120082</c:v>
                </c:pt>
                <c:pt idx="465">
                  <c:v>223.341796075481</c:v>
                </c:pt>
                <c:pt idx="466">
                  <c:v>228.54409480743701</c:v>
                </c:pt>
                <c:pt idx="467">
                  <c:v>233.86757064359901</c:v>
                </c:pt>
                <c:pt idx="468">
                  <c:v>239.315046161319</c:v>
                </c:pt>
                <c:pt idx="469">
                  <c:v>244.88940968422301</c:v>
                </c:pt>
                <c:pt idx="470">
                  <c:v>250.593616813636</c:v>
                </c:pt>
                <c:pt idx="471">
                  <c:v>256.43069199568203</c:v>
                </c:pt>
                <c:pt idx="472">
                  <c:v>262.40373012488601</c:v>
                </c:pt>
                <c:pt idx="473">
                  <c:v>268.51589818512599</c:v>
                </c:pt>
                <c:pt idx="474">
                  <c:v>274.77043692881199</c:v>
                </c:pt>
                <c:pt idx="475">
                  <c:v>281.17066259517401</c:v>
                </c:pt>
                <c:pt idx="476">
                  <c:v>287.71996866857802</c:v>
                </c:pt>
                <c:pt idx="477">
                  <c:v>294.421827677794</c:v>
                </c:pt>
                <c:pt idx="478">
                  <c:v>301.27979303717899</c:v>
                </c:pt>
                <c:pt idx="479">
                  <c:v>308.29750093074102</c:v>
                </c:pt>
                <c:pt idx="480">
                  <c:v>315.47867224009599</c:v>
                </c:pt>
                <c:pt idx="481">
                  <c:v>322.827114517327</c:v>
                </c:pt>
                <c:pt idx="482">
                  <c:v>330.34672400379799</c:v>
                </c:pt>
                <c:pt idx="483">
                  <c:v>338.04148769599101</c:v>
                </c:pt>
                <c:pt idx="484">
                  <c:v>345.91548545946802</c:v>
                </c:pt>
                <c:pt idx="485">
                  <c:v>353.972892192068</c:v>
                </c:pt>
                <c:pt idx="486">
                  <c:v>362.21798003749501</c:v>
                </c:pt>
                <c:pt idx="487">
                  <c:v>370.655120650458</c:v>
                </c:pt>
                <c:pt idx="488">
                  <c:v>379.28878751459098</c:v>
                </c:pt>
                <c:pt idx="489">
                  <c:v>388.12355831434502</c:v>
                </c:pt>
                <c:pt idx="490">
                  <c:v>397.16411736214098</c:v>
                </c:pt>
                <c:pt idx="491">
                  <c:v>406.41525808204898</c:v>
                </c:pt>
                <c:pt idx="492">
                  <c:v>415.88188555133502</c:v>
                </c:pt>
                <c:pt idx="493">
                  <c:v>425.56901910118802</c:v>
                </c:pt>
                <c:pt idx="494">
                  <c:v>435.48179497804</c:v>
                </c:pt>
                <c:pt idx="495">
                  <c:v>445.62546906687299</c:v>
                </c:pt>
                <c:pt idx="496">
                  <c:v>456.00541967795402</c:v>
                </c:pt>
                <c:pt idx="497">
                  <c:v>466.62715039849502</c:v>
                </c:pt>
                <c:pt idx="498">
                  <c:v>477.49629301071798</c:v>
                </c:pt>
                <c:pt idx="499">
                  <c:v>488.61861047790501</c:v>
                </c:pt>
                <c:pt idx="500">
                  <c:v>500</c:v>
                </c:pt>
                <c:pt idx="501">
                  <c:v>511.64649614037597</c:v>
                </c:pt>
                <c:pt idx="502">
                  <c:v>523.56427402544898</c:v>
                </c:pt>
                <c:pt idx="503">
                  <c:v>535.75965261880299</c:v>
                </c:pt>
                <c:pt idx="504">
                  <c:v>548.23909807159203</c:v>
                </c:pt>
                <c:pt idx="505">
                  <c:v>561.00922715098102</c:v>
                </c:pt>
                <c:pt idx="506">
                  <c:v>574.07681074844004</c:v>
                </c:pt>
                <c:pt idx="507">
                  <c:v>587.44877746976499</c:v>
                </c:pt>
                <c:pt idx="508">
                  <c:v>601.132217308706</c:v>
                </c:pt>
                <c:pt idx="509">
                  <c:v>615.13438540618995</c:v>
                </c:pt>
                <c:pt idx="510">
                  <c:v>629.46270589708297</c:v>
                </c:pt>
                <c:pt idx="511">
                  <c:v>644.12477584656699</c:v>
                </c:pt>
                <c:pt idx="512">
                  <c:v>659.12836927820297</c:v>
                </c:pt>
                <c:pt idx="513">
                  <c:v>674.48144129582602</c:v>
                </c:pt>
                <c:pt idx="514">
                  <c:v>690.19213230144101</c:v>
                </c:pt>
                <c:pt idx="515">
                  <c:v>706.26877231137701</c:v>
                </c:pt>
                <c:pt idx="516">
                  <c:v>722.71988537296397</c:v>
                </c:pt>
                <c:pt idx="517">
                  <c:v>739.55419408410296</c:v>
                </c:pt>
                <c:pt idx="518">
                  <c:v>756.78062421810296</c:v>
                </c:pt>
                <c:pt idx="519">
                  <c:v>774.408309456241</c:v>
                </c:pt>
                <c:pt idx="520">
                  <c:v>792.44659623055702</c:v>
                </c:pt>
                <c:pt idx="521">
                  <c:v>810.90504867946402</c:v>
                </c:pt>
                <c:pt idx="522">
                  <c:v>829.79345371877901</c:v>
                </c:pt>
                <c:pt idx="523">
                  <c:v>849.12182623087301</c:v>
                </c:pt>
                <c:pt idx="524">
                  <c:v>868.90041437468801</c:v>
                </c:pt>
                <c:pt idx="525">
                  <c:v>889.13970501946096</c:v>
                </c:pt>
                <c:pt idx="526">
                  <c:v>909.85042930499105</c:v>
                </c:pt>
                <c:pt idx="527">
                  <c:v>931.04356833143197</c:v>
                </c:pt>
                <c:pt idx="528">
                  <c:v>952.73035898162402</c:v>
                </c:pt>
                <c:pt idx="529">
                  <c:v>974.92229987902203</c:v>
                </c:pt>
                <c:pt idx="530">
                  <c:v>997.63115748443897</c:v>
                </c:pt>
                <c:pt idx="531">
                  <c:v>1020.86897233476</c:v>
                </c:pt>
                <c:pt idx="532">
                  <c:v>1044.6480654270199</c:v>
                </c:pt>
                <c:pt idx="533">
                  <c:v>1068.9810447511099</c:v>
                </c:pt>
                <c:pt idx="534">
                  <c:v>1093.88081197477</c:v>
                </c:pt>
                <c:pt idx="535">
                  <c:v>1119.36056928416</c:v>
                </c:pt>
                <c:pt idx="536">
                  <c:v>1145.4338263838799</c:v>
                </c:pt>
                <c:pt idx="537">
                  <c:v>1172.1144076599601</c:v>
                </c:pt>
                <c:pt idx="538">
                  <c:v>1199.41645950974</c:v>
                </c:pt>
                <c:pt idx="539">
                  <c:v>1227.3544578425101</c:v>
                </c:pt>
                <c:pt idx="540">
                  <c:v>1255.9432157547899</c:v>
                </c:pt>
                <c:pt idx="541">
                  <c:v>1285.19789138443</c:v>
                </c:pt>
                <c:pt idx="542">
                  <c:v>1315.13399594769</c:v>
                </c:pt>
                <c:pt idx="543">
                  <c:v>1345.7674019634501</c:v>
                </c:pt>
                <c:pt idx="544">
                  <c:v>1377.11435166908</c:v>
                </c:pt>
                <c:pt idx="545">
                  <c:v>1409.1914656322199</c:v>
                </c:pt>
                <c:pt idx="546">
                  <c:v>1442.0157515633</c:v>
                </c:pt>
                <c:pt idx="547">
                  <c:v>1475.6046133331899</c:v>
                </c:pt>
                <c:pt idx="548">
                  <c:v>1509.9758602010099</c:v>
                </c:pt>
                <c:pt idx="549">
                  <c:v>1545.1477162567901</c:v>
                </c:pt>
                <c:pt idx="550">
                  <c:v>1581.13883008419</c:v>
                </c:pt>
                <c:pt idx="551">
                  <c:v>1617.9682846481401</c:v>
                </c:pt>
                <c:pt idx="552">
                  <c:v>1655.6556074129501</c:v>
                </c:pt>
                <c:pt idx="553">
                  <c:v>1694.22078069601</c:v>
                </c:pt>
                <c:pt idx="554">
                  <c:v>1733.68425226265</c:v>
                </c:pt>
                <c:pt idx="555">
                  <c:v>1774.0669461678699</c:v>
                </c:pt>
                <c:pt idx="556">
                  <c:v>1815.3902738505001</c:v>
                </c:pt>
                <c:pt idx="557">
                  <c:v>1857.6761454858599</c:v>
                </c:pt>
                <c:pt idx="558">
                  <c:v>1900.9469816028</c:v>
                </c:pt>
                <c:pt idx="559">
                  <c:v>1945.2257249714</c:v>
                </c:pt>
                <c:pt idx="560">
                  <c:v>1990.53585276748</c:v>
                </c:pt>
                <c:pt idx="561">
                  <c:v>2036.9013890205599</c:v>
                </c:pt>
                <c:pt idx="562">
                  <c:v>2084.3469173516701</c:v>
                </c:pt>
                <c:pt idx="563">
                  <c:v>2132.8975940079599</c:v>
                </c:pt>
                <c:pt idx="564">
                  <c:v>2182.5791612008202</c:v>
                </c:pt>
                <c:pt idx="565">
                  <c:v>2233.4179607548099</c:v>
                </c:pt>
                <c:pt idx="566">
                  <c:v>2285.4409480743702</c:v>
                </c:pt>
                <c:pt idx="567">
                  <c:v>2338.6757064359899</c:v>
                </c:pt>
                <c:pt idx="568">
                  <c:v>2393.1504616131901</c:v>
                </c:pt>
                <c:pt idx="569">
                  <c:v>2448.8940968422298</c:v>
                </c:pt>
                <c:pt idx="570">
                  <c:v>2505.9361681363598</c:v>
                </c:pt>
                <c:pt idx="571">
                  <c:v>2564.3069199568199</c:v>
                </c:pt>
                <c:pt idx="572">
                  <c:v>2624.0373012488599</c:v>
                </c:pt>
                <c:pt idx="573">
                  <c:v>2685.1589818512598</c:v>
                </c:pt>
                <c:pt idx="574">
                  <c:v>2747.7043692881198</c:v>
                </c:pt>
                <c:pt idx="575">
                  <c:v>2811.7066259517401</c:v>
                </c:pt>
                <c:pt idx="576">
                  <c:v>2877.1996866857799</c:v>
                </c:pt>
                <c:pt idx="577">
                  <c:v>2944.21827677794</c:v>
                </c:pt>
                <c:pt idx="578">
                  <c:v>3012.7979303717898</c:v>
                </c:pt>
                <c:pt idx="579">
                  <c:v>3082.9750093074099</c:v>
                </c:pt>
                <c:pt idx="580">
                  <c:v>3154.7867224009601</c:v>
                </c:pt>
                <c:pt idx="581">
                  <c:v>3228.2711451732698</c:v>
                </c:pt>
                <c:pt idx="582">
                  <c:v>3303.46724003798</c:v>
                </c:pt>
                <c:pt idx="583">
                  <c:v>3380.4148769599101</c:v>
                </c:pt>
                <c:pt idx="584">
                  <c:v>3459.1548545946798</c:v>
                </c:pt>
                <c:pt idx="585">
                  <c:v>3539.72892192068</c:v>
                </c:pt>
                <c:pt idx="586">
                  <c:v>3622.17980037495</c:v>
                </c:pt>
                <c:pt idx="587">
                  <c:v>3706.55120650458</c:v>
                </c:pt>
                <c:pt idx="588">
                  <c:v>3792.8878751459101</c:v>
                </c:pt>
                <c:pt idx="589">
                  <c:v>3881.2355831434502</c:v>
                </c:pt>
                <c:pt idx="590">
                  <c:v>3971.64117362141</c:v>
                </c:pt>
                <c:pt idx="591">
                  <c:v>4064.1525808204901</c:v>
                </c:pt>
                <c:pt idx="592">
                  <c:v>4158.8188555133502</c:v>
                </c:pt>
                <c:pt idx="593">
                  <c:v>4255.6901910118804</c:v>
                </c:pt>
                <c:pt idx="594">
                  <c:v>4354.8179497804003</c:v>
                </c:pt>
                <c:pt idx="595">
                  <c:v>4456.2546906687203</c:v>
                </c:pt>
                <c:pt idx="596">
                  <c:v>4560.0541967795398</c:v>
                </c:pt>
                <c:pt idx="597">
                  <c:v>4666.27150398495</c:v>
                </c:pt>
                <c:pt idx="598">
                  <c:v>4774.96293010718</c:v>
                </c:pt>
                <c:pt idx="599">
                  <c:v>4886.1861047790499</c:v>
                </c:pt>
                <c:pt idx="600">
                  <c:v>5000</c:v>
                </c:pt>
                <c:pt idx="601">
                  <c:v>5116.4649614037598</c:v>
                </c:pt>
                <c:pt idx="602">
                  <c:v>5235.6427402544896</c:v>
                </c:pt>
                <c:pt idx="603">
                  <c:v>5357.5965261880301</c:v>
                </c:pt>
                <c:pt idx="604">
                  <c:v>5482.3909807159198</c:v>
                </c:pt>
                <c:pt idx="605">
                  <c:v>5610.0922715098104</c:v>
                </c:pt>
                <c:pt idx="606">
                  <c:v>5740.7681074844104</c:v>
                </c:pt>
                <c:pt idx="607">
                  <c:v>5874.4877746976499</c:v>
                </c:pt>
                <c:pt idx="608">
                  <c:v>6011.32217308706</c:v>
                </c:pt>
                <c:pt idx="609">
                  <c:v>6151.3438540618999</c:v>
                </c:pt>
                <c:pt idx="610">
                  <c:v>6294.6270589708301</c:v>
                </c:pt>
                <c:pt idx="611">
                  <c:v>6441.2477584656699</c:v>
                </c:pt>
                <c:pt idx="612">
                  <c:v>6591.2836927820299</c:v>
                </c:pt>
                <c:pt idx="613">
                  <c:v>6744.8144129582597</c:v>
                </c:pt>
                <c:pt idx="614">
                  <c:v>6901.9213230144096</c:v>
                </c:pt>
                <c:pt idx="615">
                  <c:v>7062.6877231137696</c:v>
                </c:pt>
                <c:pt idx="616">
                  <c:v>7227.1988537296402</c:v>
                </c:pt>
                <c:pt idx="617">
                  <c:v>7395.5419408410298</c:v>
                </c:pt>
                <c:pt idx="618">
                  <c:v>7567.80624218103</c:v>
                </c:pt>
                <c:pt idx="619">
                  <c:v>7744.0830945624102</c:v>
                </c:pt>
                <c:pt idx="620">
                  <c:v>7924.4659623055704</c:v>
                </c:pt>
                <c:pt idx="621">
                  <c:v>8109.0504867946502</c:v>
                </c:pt>
                <c:pt idx="622">
                  <c:v>8297.9345371877898</c:v>
                </c:pt>
                <c:pt idx="623">
                  <c:v>8491.2182623087301</c:v>
                </c:pt>
                <c:pt idx="624">
                  <c:v>8689.0041437468808</c:v>
                </c:pt>
                <c:pt idx="625">
                  <c:v>8891.3970501946096</c:v>
                </c:pt>
                <c:pt idx="626">
                  <c:v>9098.5042930499094</c:v>
                </c:pt>
                <c:pt idx="627">
                  <c:v>9310.4356833143192</c:v>
                </c:pt>
                <c:pt idx="628">
                  <c:v>9527.3035898162398</c:v>
                </c:pt>
                <c:pt idx="629">
                  <c:v>9749.2229987902192</c:v>
                </c:pt>
                <c:pt idx="630">
                  <c:v>9976.3115748443906</c:v>
                </c:pt>
                <c:pt idx="631">
                  <c:v>10208.689723347599</c:v>
                </c:pt>
                <c:pt idx="632">
                  <c:v>10446.480654270201</c:v>
                </c:pt>
                <c:pt idx="633">
                  <c:v>10689.810447511099</c:v>
                </c:pt>
                <c:pt idx="634">
                  <c:v>10938.8081197477</c:v>
                </c:pt>
                <c:pt idx="635">
                  <c:v>11193.6056928416</c:v>
                </c:pt>
                <c:pt idx="636">
                  <c:v>11454.338263838799</c:v>
                </c:pt>
                <c:pt idx="637">
                  <c:v>11721.144076599599</c:v>
                </c:pt>
                <c:pt idx="638">
                  <c:v>11994.1645950974</c:v>
                </c:pt>
                <c:pt idx="639">
                  <c:v>12273.544578425101</c:v>
                </c:pt>
                <c:pt idx="640">
                  <c:v>12559.432157547901</c:v>
                </c:pt>
                <c:pt idx="641">
                  <c:v>12851.978913844299</c:v>
                </c:pt>
                <c:pt idx="642">
                  <c:v>13151.3399594769</c:v>
                </c:pt>
                <c:pt idx="643">
                  <c:v>13457.6740196345</c:v>
                </c:pt>
                <c:pt idx="644">
                  <c:v>13771.1435166908</c:v>
                </c:pt>
                <c:pt idx="645">
                  <c:v>14091.9146563222</c:v>
                </c:pt>
                <c:pt idx="646">
                  <c:v>14420.157515633</c:v>
                </c:pt>
                <c:pt idx="647">
                  <c:v>14756.0461333319</c:v>
                </c:pt>
                <c:pt idx="648">
                  <c:v>15099.758602010101</c:v>
                </c:pt>
                <c:pt idx="649">
                  <c:v>15451.4771625679</c:v>
                </c:pt>
                <c:pt idx="650">
                  <c:v>15811.3883008419</c:v>
                </c:pt>
                <c:pt idx="651">
                  <c:v>16179.682846481401</c:v>
                </c:pt>
                <c:pt idx="652">
                  <c:v>16556.556074129501</c:v>
                </c:pt>
                <c:pt idx="653">
                  <c:v>16942.207806960101</c:v>
                </c:pt>
                <c:pt idx="654">
                  <c:v>17336.842522626499</c:v>
                </c:pt>
                <c:pt idx="655">
                  <c:v>17740.669461678699</c:v>
                </c:pt>
                <c:pt idx="656">
                  <c:v>18153.902738504999</c:v>
                </c:pt>
                <c:pt idx="657">
                  <c:v>18576.761454858599</c:v>
                </c:pt>
                <c:pt idx="658">
                  <c:v>19009.469816027999</c:v>
                </c:pt>
                <c:pt idx="659">
                  <c:v>19452.257249713999</c:v>
                </c:pt>
                <c:pt idx="660">
                  <c:v>19905.358527674802</c:v>
                </c:pt>
                <c:pt idx="661">
                  <c:v>20369.013890205599</c:v>
                </c:pt>
                <c:pt idx="662">
                  <c:v>20843.4691735167</c:v>
                </c:pt>
                <c:pt idx="663">
                  <c:v>21328.975940079599</c:v>
                </c:pt>
                <c:pt idx="664">
                  <c:v>21825.791612008201</c:v>
                </c:pt>
                <c:pt idx="665">
                  <c:v>22334.1796075481</c:v>
                </c:pt>
                <c:pt idx="666">
                  <c:v>22854.4094807437</c:v>
                </c:pt>
                <c:pt idx="667">
                  <c:v>23386.757064359899</c:v>
                </c:pt>
                <c:pt idx="668">
                  <c:v>23931.504616131901</c:v>
                </c:pt>
                <c:pt idx="669">
                  <c:v>24488.940968422299</c:v>
                </c:pt>
                <c:pt idx="670">
                  <c:v>25059.3616813636</c:v>
                </c:pt>
                <c:pt idx="671">
                  <c:v>25643.069199568199</c:v>
                </c:pt>
                <c:pt idx="672">
                  <c:v>26240.373012488599</c:v>
                </c:pt>
                <c:pt idx="673">
                  <c:v>26851.589818512599</c:v>
                </c:pt>
                <c:pt idx="674">
                  <c:v>27477.043692881201</c:v>
                </c:pt>
                <c:pt idx="675">
                  <c:v>28117.0662595174</c:v>
                </c:pt>
                <c:pt idx="676">
                  <c:v>28771.9968668578</c:v>
                </c:pt>
                <c:pt idx="677">
                  <c:v>29442.182767779399</c:v>
                </c:pt>
                <c:pt idx="678">
                  <c:v>30127.979303717901</c:v>
                </c:pt>
                <c:pt idx="679">
                  <c:v>30829.750093074101</c:v>
                </c:pt>
                <c:pt idx="680">
                  <c:v>31547.867224009598</c:v>
                </c:pt>
                <c:pt idx="681">
                  <c:v>32282.711451732699</c:v>
                </c:pt>
                <c:pt idx="682">
                  <c:v>33034.672400379801</c:v>
                </c:pt>
                <c:pt idx="683">
                  <c:v>33804.148769599102</c:v>
                </c:pt>
                <c:pt idx="684">
                  <c:v>34591.548545946796</c:v>
                </c:pt>
                <c:pt idx="685">
                  <c:v>35397.289219206803</c:v>
                </c:pt>
                <c:pt idx="686">
                  <c:v>36221.7980037495</c:v>
                </c:pt>
                <c:pt idx="687">
                  <c:v>37065.512065045797</c:v>
                </c:pt>
                <c:pt idx="688">
                  <c:v>37928.878751459102</c:v>
                </c:pt>
                <c:pt idx="689">
                  <c:v>38812.355831434499</c:v>
                </c:pt>
                <c:pt idx="690">
                  <c:v>39716.411736214097</c:v>
                </c:pt>
                <c:pt idx="691">
                  <c:v>40641.525808204897</c:v>
                </c:pt>
                <c:pt idx="692">
                  <c:v>41588.1885551335</c:v>
                </c:pt>
                <c:pt idx="693">
                  <c:v>42556.901910118802</c:v>
                </c:pt>
                <c:pt idx="694">
                  <c:v>43548.179497803998</c:v>
                </c:pt>
                <c:pt idx="695">
                  <c:v>44562.546906687203</c:v>
                </c:pt>
                <c:pt idx="696">
                  <c:v>45600.541967795398</c:v>
                </c:pt>
                <c:pt idx="697">
                  <c:v>46662.7150398495</c:v>
                </c:pt>
                <c:pt idx="698">
                  <c:v>47749.6293010718</c:v>
                </c:pt>
                <c:pt idx="699">
                  <c:v>48861.861047790502</c:v>
                </c:pt>
                <c:pt idx="700">
                  <c:v>50000</c:v>
                </c:pt>
                <c:pt idx="701">
                  <c:v>51164.649614037597</c:v>
                </c:pt>
                <c:pt idx="702">
                  <c:v>52356.427402544898</c:v>
                </c:pt>
                <c:pt idx="703">
                  <c:v>53575.965261880301</c:v>
                </c:pt>
                <c:pt idx="704">
                  <c:v>54823.909807159202</c:v>
                </c:pt>
                <c:pt idx="705">
                  <c:v>56100.922715098102</c:v>
                </c:pt>
                <c:pt idx="706">
                  <c:v>57407.681074843997</c:v>
                </c:pt>
                <c:pt idx="707">
                  <c:v>58744.877746976497</c:v>
                </c:pt>
                <c:pt idx="708">
                  <c:v>60113.221730870602</c:v>
                </c:pt>
                <c:pt idx="709">
                  <c:v>61513.438540618998</c:v>
                </c:pt>
                <c:pt idx="710">
                  <c:v>62946.2705897083</c:v>
                </c:pt>
                <c:pt idx="711">
                  <c:v>64412.477584656699</c:v>
                </c:pt>
                <c:pt idx="712">
                  <c:v>65912.836927820303</c:v>
                </c:pt>
                <c:pt idx="713">
                  <c:v>67448.144129582593</c:v>
                </c:pt>
                <c:pt idx="714">
                  <c:v>69019.213230144203</c:v>
                </c:pt>
                <c:pt idx="715">
                  <c:v>70626.877231137696</c:v>
                </c:pt>
                <c:pt idx="716">
                  <c:v>72271.988537296405</c:v>
                </c:pt>
                <c:pt idx="717">
                  <c:v>73955.419408410293</c:v>
                </c:pt>
                <c:pt idx="718">
                  <c:v>75678.062421810304</c:v>
                </c:pt>
                <c:pt idx="719">
                  <c:v>77440.830945624097</c:v>
                </c:pt>
                <c:pt idx="720">
                  <c:v>79244.659623055704</c:v>
                </c:pt>
                <c:pt idx="721">
                  <c:v>81090.504867946496</c:v>
                </c:pt>
                <c:pt idx="722">
                  <c:v>82979.345371877906</c:v>
                </c:pt>
                <c:pt idx="723">
                  <c:v>84912.182623087298</c:v>
                </c:pt>
                <c:pt idx="724">
                  <c:v>86890.041437468797</c:v>
                </c:pt>
                <c:pt idx="725">
                  <c:v>88913.970501946096</c:v>
                </c:pt>
                <c:pt idx="726">
                  <c:v>90985.042930499098</c:v>
                </c:pt>
                <c:pt idx="727">
                  <c:v>93104.356833143203</c:v>
                </c:pt>
                <c:pt idx="728">
                  <c:v>95273.035898162401</c:v>
                </c:pt>
                <c:pt idx="729">
                  <c:v>97492.229987902203</c:v>
                </c:pt>
                <c:pt idx="730">
                  <c:v>99763.115748443903</c:v>
                </c:pt>
                <c:pt idx="731">
                  <c:v>102086.897233476</c:v>
                </c:pt>
                <c:pt idx="732">
                  <c:v>104464.806542702</c:v>
                </c:pt>
                <c:pt idx="733">
                  <c:v>106898.104475111</c:v>
                </c:pt>
                <c:pt idx="734">
                  <c:v>109388.081197477</c:v>
                </c:pt>
                <c:pt idx="735">
                  <c:v>111936.056928416</c:v>
                </c:pt>
                <c:pt idx="736">
                  <c:v>114543.38263838799</c:v>
                </c:pt>
                <c:pt idx="737">
                  <c:v>117211.440765996</c:v>
                </c:pt>
                <c:pt idx="738">
                  <c:v>119941.64595097399</c:v>
                </c:pt>
                <c:pt idx="739">
                  <c:v>122735.445784251</c:v>
                </c:pt>
                <c:pt idx="740">
                  <c:v>125594.321575479</c:v>
                </c:pt>
                <c:pt idx="741">
                  <c:v>128519.789138443</c:v>
                </c:pt>
                <c:pt idx="742">
                  <c:v>131513.399594769</c:v>
                </c:pt>
                <c:pt idx="743">
                  <c:v>134576.740196345</c:v>
                </c:pt>
                <c:pt idx="744">
                  <c:v>137711.43516690799</c:v>
                </c:pt>
                <c:pt idx="745">
                  <c:v>140919.14656322199</c:v>
                </c:pt>
                <c:pt idx="746">
                  <c:v>144201.57515632999</c:v>
                </c:pt>
                <c:pt idx="747">
                  <c:v>147560.46133331899</c:v>
                </c:pt>
                <c:pt idx="748">
                  <c:v>150997.58602010101</c:v>
                </c:pt>
                <c:pt idx="749">
                  <c:v>154514.77162567899</c:v>
                </c:pt>
                <c:pt idx="750">
                  <c:v>158113.88300841901</c:v>
                </c:pt>
                <c:pt idx="751">
                  <c:v>161796.828464814</c:v>
                </c:pt>
                <c:pt idx="752">
                  <c:v>165565.56074129499</c:v>
                </c:pt>
                <c:pt idx="753">
                  <c:v>169422.078069601</c:v>
                </c:pt>
                <c:pt idx="754">
                  <c:v>173368.42522626501</c:v>
                </c:pt>
                <c:pt idx="755">
                  <c:v>177406.69461678699</c:v>
                </c:pt>
                <c:pt idx="756">
                  <c:v>181539.02738504999</c:v>
                </c:pt>
                <c:pt idx="757">
                  <c:v>185767.61454858599</c:v>
                </c:pt>
                <c:pt idx="758">
                  <c:v>190094.69816028001</c:v>
                </c:pt>
                <c:pt idx="759">
                  <c:v>194522.57249714</c:v>
                </c:pt>
                <c:pt idx="760">
                  <c:v>199053.585276748</c:v>
                </c:pt>
                <c:pt idx="761">
                  <c:v>203690.138902056</c:v>
                </c:pt>
                <c:pt idx="762">
                  <c:v>208434.691735167</c:v>
                </c:pt>
                <c:pt idx="763">
                  <c:v>213289.759400796</c:v>
                </c:pt>
                <c:pt idx="764">
                  <c:v>218257.91612008199</c:v>
                </c:pt>
                <c:pt idx="765">
                  <c:v>223341.79607548099</c:v>
                </c:pt>
                <c:pt idx="766">
                  <c:v>228544.09480743701</c:v>
                </c:pt>
                <c:pt idx="767">
                  <c:v>233867.570643599</c:v>
                </c:pt>
                <c:pt idx="768">
                  <c:v>239315.04616131901</c:v>
                </c:pt>
                <c:pt idx="769">
                  <c:v>244889.40968422301</c:v>
                </c:pt>
                <c:pt idx="770">
                  <c:v>250593.61681363601</c:v>
                </c:pt>
                <c:pt idx="771">
                  <c:v>256430.69199568199</c:v>
                </c:pt>
                <c:pt idx="772">
                  <c:v>262403.73012488597</c:v>
                </c:pt>
                <c:pt idx="773">
                  <c:v>268515.89818512602</c:v>
                </c:pt>
                <c:pt idx="774">
                  <c:v>274770.43692881201</c:v>
                </c:pt>
                <c:pt idx="775">
                  <c:v>281170.66259517398</c:v>
                </c:pt>
                <c:pt idx="776">
                  <c:v>287719.96866857802</c:v>
                </c:pt>
                <c:pt idx="777">
                  <c:v>294421.82767779398</c:v>
                </c:pt>
                <c:pt idx="778">
                  <c:v>301279.79303717898</c:v>
                </c:pt>
                <c:pt idx="779">
                  <c:v>308297.50093074102</c:v>
                </c:pt>
                <c:pt idx="780">
                  <c:v>315478.67224009603</c:v>
                </c:pt>
                <c:pt idx="781">
                  <c:v>322827.11451732699</c:v>
                </c:pt>
                <c:pt idx="782">
                  <c:v>330346.72400379798</c:v>
                </c:pt>
                <c:pt idx="783">
                  <c:v>338041.487695991</c:v>
                </c:pt>
                <c:pt idx="784">
                  <c:v>345915.48545946798</c:v>
                </c:pt>
                <c:pt idx="785">
                  <c:v>353972.89219206799</c:v>
                </c:pt>
                <c:pt idx="786">
                  <c:v>362217.98003749503</c:v>
                </c:pt>
                <c:pt idx="787">
                  <c:v>370655.12065045797</c:v>
                </c:pt>
                <c:pt idx="788">
                  <c:v>379288.78751459101</c:v>
                </c:pt>
                <c:pt idx="789">
                  <c:v>388123.55831434502</c:v>
                </c:pt>
                <c:pt idx="790">
                  <c:v>397164.11736214103</c:v>
                </c:pt>
                <c:pt idx="791">
                  <c:v>406415.25808204903</c:v>
                </c:pt>
                <c:pt idx="792">
                  <c:v>415881.885551335</c:v>
                </c:pt>
                <c:pt idx="793">
                  <c:v>425569.01910118799</c:v>
                </c:pt>
                <c:pt idx="794">
                  <c:v>435481.79497803998</c:v>
                </c:pt>
                <c:pt idx="795">
                  <c:v>445625.46906687302</c:v>
                </c:pt>
                <c:pt idx="796">
                  <c:v>456005.41967795399</c:v>
                </c:pt>
                <c:pt idx="797">
                  <c:v>466627.15039849503</c:v>
                </c:pt>
                <c:pt idx="798">
                  <c:v>477496.29301071801</c:v>
                </c:pt>
                <c:pt idx="799">
                  <c:v>488618.61047790502</c:v>
                </c:pt>
                <c:pt idx="800">
                  <c:v>500000</c:v>
                </c:pt>
                <c:pt idx="801">
                  <c:v>511646.49614037602</c:v>
                </c:pt>
                <c:pt idx="802">
                  <c:v>523564.27402544901</c:v>
                </c:pt>
                <c:pt idx="803">
                  <c:v>535759.65261880204</c:v>
                </c:pt>
                <c:pt idx="804">
                  <c:v>548239.098071591</c:v>
                </c:pt>
                <c:pt idx="805">
                  <c:v>561009.22715098201</c:v>
                </c:pt>
                <c:pt idx="806">
                  <c:v>574076.81074844196</c:v>
                </c:pt>
                <c:pt idx="807">
                  <c:v>587448.77746976505</c:v>
                </c:pt>
                <c:pt idx="808">
                  <c:v>601132.21730870602</c:v>
                </c:pt>
                <c:pt idx="809">
                  <c:v>615134.38540618995</c:v>
                </c:pt>
                <c:pt idx="810">
                  <c:v>629462.70589708304</c:v>
                </c:pt>
                <c:pt idx="811">
                  <c:v>644124.77584656596</c:v>
                </c:pt>
                <c:pt idx="812">
                  <c:v>659128.36927820195</c:v>
                </c:pt>
                <c:pt idx="813">
                  <c:v>674481.44129582797</c:v>
                </c:pt>
                <c:pt idx="814">
                  <c:v>690192.13230144302</c:v>
                </c:pt>
                <c:pt idx="815">
                  <c:v>706268.77231137699</c:v>
                </c:pt>
                <c:pt idx="816">
                  <c:v>722719.88537296397</c:v>
                </c:pt>
                <c:pt idx="817">
                  <c:v>739554.19408410299</c:v>
                </c:pt>
                <c:pt idx="818">
                  <c:v>756780.62421810301</c:v>
                </c:pt>
                <c:pt idx="819">
                  <c:v>774408.30945623899</c:v>
                </c:pt>
                <c:pt idx="820">
                  <c:v>792446.59623055498</c:v>
                </c:pt>
                <c:pt idx="821">
                  <c:v>810905.04867946601</c:v>
                </c:pt>
                <c:pt idx="822">
                  <c:v>829793.45371878101</c:v>
                </c:pt>
                <c:pt idx="823">
                  <c:v>849121.826230873</c:v>
                </c:pt>
                <c:pt idx="824">
                  <c:v>868900.41437468806</c:v>
                </c:pt>
                <c:pt idx="825">
                  <c:v>889139.70501946099</c:v>
                </c:pt>
                <c:pt idx="826">
                  <c:v>909850.42930499103</c:v>
                </c:pt>
                <c:pt idx="827">
                  <c:v>931043.56833143195</c:v>
                </c:pt>
                <c:pt idx="828">
                  <c:v>952730.35898162203</c:v>
                </c:pt>
                <c:pt idx="829">
                  <c:v>974922.29987901996</c:v>
                </c:pt>
                <c:pt idx="830">
                  <c:v>997631.15748444095</c:v>
                </c:pt>
                <c:pt idx="831">
                  <c:v>1020868.97233476</c:v>
                </c:pt>
                <c:pt idx="832">
                  <c:v>1044648.06542702</c:v>
                </c:pt>
                <c:pt idx="833">
                  <c:v>1068981.04475111</c:v>
                </c:pt>
                <c:pt idx="834">
                  <c:v>1093880.8119747699</c:v>
                </c:pt>
                <c:pt idx="835">
                  <c:v>1119360.5692841599</c:v>
                </c:pt>
                <c:pt idx="836">
                  <c:v>1145433.8263838801</c:v>
                </c:pt>
                <c:pt idx="837">
                  <c:v>1172114.40765995</c:v>
                </c:pt>
                <c:pt idx="838">
                  <c:v>1199416.4595097399</c:v>
                </c:pt>
                <c:pt idx="839">
                  <c:v>1227354.45784251</c:v>
                </c:pt>
                <c:pt idx="840">
                  <c:v>1255943.21575479</c:v>
                </c:pt>
                <c:pt idx="841">
                  <c:v>1285197.89138443</c:v>
                </c:pt>
                <c:pt idx="842">
                  <c:v>1315133.99594769</c:v>
                </c:pt>
                <c:pt idx="843">
                  <c:v>1345767.40196345</c:v>
                </c:pt>
                <c:pt idx="844">
                  <c:v>1377114.3516690801</c:v>
                </c:pt>
                <c:pt idx="845">
                  <c:v>1409191.46563222</c:v>
                </c:pt>
                <c:pt idx="846">
                  <c:v>1442015.7515632999</c:v>
                </c:pt>
                <c:pt idx="847">
                  <c:v>1475604.6133331901</c:v>
                </c:pt>
                <c:pt idx="848">
                  <c:v>1509975.86020101</c:v>
                </c:pt>
                <c:pt idx="849">
                  <c:v>1545147.7162567901</c:v>
                </c:pt>
                <c:pt idx="850">
                  <c:v>1581138.83008419</c:v>
                </c:pt>
                <c:pt idx="851">
                  <c:v>1617968.28464814</c:v>
                </c:pt>
                <c:pt idx="852">
                  <c:v>1655655.6074129499</c:v>
                </c:pt>
                <c:pt idx="853">
                  <c:v>1694220.78069601</c:v>
                </c:pt>
                <c:pt idx="854">
                  <c:v>1733684.2522626501</c:v>
                </c:pt>
                <c:pt idx="855">
                  <c:v>1774066.94616788</c:v>
                </c:pt>
                <c:pt idx="856">
                  <c:v>1815390.2738504999</c:v>
                </c:pt>
                <c:pt idx="857">
                  <c:v>1857676.1454858601</c:v>
                </c:pt>
                <c:pt idx="858">
                  <c:v>1900946.9816028001</c:v>
                </c:pt>
                <c:pt idx="859">
                  <c:v>1945225.7249714001</c:v>
                </c:pt>
                <c:pt idx="860">
                  <c:v>1990535.8527674801</c:v>
                </c:pt>
                <c:pt idx="861">
                  <c:v>2036901.3890205601</c:v>
                </c:pt>
                <c:pt idx="862">
                  <c:v>2084346.9173516701</c:v>
                </c:pt>
                <c:pt idx="863">
                  <c:v>2132897.5940079601</c:v>
                </c:pt>
                <c:pt idx="864">
                  <c:v>2182579.1612008298</c:v>
                </c:pt>
                <c:pt idx="865">
                  <c:v>2233417.9607548099</c:v>
                </c:pt>
                <c:pt idx="866">
                  <c:v>2285440.9480743702</c:v>
                </c:pt>
                <c:pt idx="867">
                  <c:v>2338675.7064359901</c:v>
                </c:pt>
                <c:pt idx="868">
                  <c:v>2393150.4616131899</c:v>
                </c:pt>
                <c:pt idx="869">
                  <c:v>2448894.0968422201</c:v>
                </c:pt>
                <c:pt idx="870">
                  <c:v>2505936.1681363499</c:v>
                </c:pt>
                <c:pt idx="871">
                  <c:v>2564306.9199568201</c:v>
                </c:pt>
                <c:pt idx="872">
                  <c:v>2624037.3012488601</c:v>
                </c:pt>
                <c:pt idx="873">
                  <c:v>2685158.9818512602</c:v>
                </c:pt>
                <c:pt idx="874">
                  <c:v>2747704.36928812</c:v>
                </c:pt>
                <c:pt idx="875">
                  <c:v>2811706.62595174</c:v>
                </c:pt>
                <c:pt idx="876">
                  <c:v>2877199.6866857801</c:v>
                </c:pt>
                <c:pt idx="877">
                  <c:v>2944218.2767779399</c:v>
                </c:pt>
                <c:pt idx="878">
                  <c:v>3012797.9303717799</c:v>
                </c:pt>
                <c:pt idx="879">
                  <c:v>3082975.0093073999</c:v>
                </c:pt>
                <c:pt idx="880">
                  <c:v>3154786.7224009698</c:v>
                </c:pt>
                <c:pt idx="881">
                  <c:v>3228271.14517328</c:v>
                </c:pt>
                <c:pt idx="882">
                  <c:v>3303467.24003798</c:v>
                </c:pt>
                <c:pt idx="883">
                  <c:v>3380414.8769598999</c:v>
                </c:pt>
                <c:pt idx="884">
                  <c:v>3459154.85459468</c:v>
                </c:pt>
                <c:pt idx="885">
                  <c:v>3539728.92192068</c:v>
                </c:pt>
                <c:pt idx="886">
                  <c:v>3622179.80037494</c:v>
                </c:pt>
                <c:pt idx="887">
                  <c:v>3706551.2065045801</c:v>
                </c:pt>
                <c:pt idx="888">
                  <c:v>3792887.8751459201</c:v>
                </c:pt>
                <c:pt idx="889">
                  <c:v>3881235.5831434601</c:v>
                </c:pt>
                <c:pt idx="890">
                  <c:v>3971641.17362141</c:v>
                </c:pt>
                <c:pt idx="891">
                  <c:v>4064152.5808204901</c:v>
                </c:pt>
                <c:pt idx="892">
                  <c:v>4158818.8555133501</c:v>
                </c:pt>
                <c:pt idx="893">
                  <c:v>4255690.1910118796</c:v>
                </c:pt>
                <c:pt idx="894">
                  <c:v>4354817.9497803897</c:v>
                </c:pt>
                <c:pt idx="895">
                  <c:v>4456254.6906687198</c:v>
                </c:pt>
                <c:pt idx="896">
                  <c:v>4560054.1967795501</c:v>
                </c:pt>
                <c:pt idx="897">
                  <c:v>4666271.5039849598</c:v>
                </c:pt>
                <c:pt idx="898">
                  <c:v>4774962.93010718</c:v>
                </c:pt>
                <c:pt idx="899">
                  <c:v>4886186.1047790498</c:v>
                </c:pt>
                <c:pt idx="900">
                  <c:v>5000000</c:v>
                </c:pt>
                <c:pt idx="901">
                  <c:v>5116464.9614037601</c:v>
                </c:pt>
                <c:pt idx="902">
                  <c:v>5235642.7402544897</c:v>
                </c:pt>
                <c:pt idx="903">
                  <c:v>5357596.5261880197</c:v>
                </c:pt>
                <c:pt idx="904">
                  <c:v>5482390.98071591</c:v>
                </c:pt>
                <c:pt idx="905">
                  <c:v>5610092.2715098197</c:v>
                </c:pt>
                <c:pt idx="906">
                  <c:v>5740768.1074844198</c:v>
                </c:pt>
                <c:pt idx="907">
                  <c:v>5874487.7746976502</c:v>
                </c:pt>
                <c:pt idx="908">
                  <c:v>6011322.1730870605</c:v>
                </c:pt>
                <c:pt idx="909">
                  <c:v>6151343.8540618997</c:v>
                </c:pt>
                <c:pt idx="910">
                  <c:v>6294627.0589708304</c:v>
                </c:pt>
                <c:pt idx="911">
                  <c:v>6441247.7584656598</c:v>
                </c:pt>
                <c:pt idx="912">
                  <c:v>6591283.6927820202</c:v>
                </c:pt>
                <c:pt idx="913">
                  <c:v>6744814.4129582802</c:v>
                </c:pt>
                <c:pt idx="914">
                  <c:v>6901921.3230144298</c:v>
                </c:pt>
                <c:pt idx="915">
                  <c:v>7062687.7231137697</c:v>
                </c:pt>
                <c:pt idx="916">
                  <c:v>7227198.8537296401</c:v>
                </c:pt>
                <c:pt idx="917">
                  <c:v>7395541.9408410303</c:v>
                </c:pt>
                <c:pt idx="918">
                  <c:v>7567806.2421810301</c:v>
                </c:pt>
                <c:pt idx="919">
                  <c:v>7744083.0945623899</c:v>
                </c:pt>
                <c:pt idx="920">
                  <c:v>7924465.9623055505</c:v>
                </c:pt>
                <c:pt idx="921">
                  <c:v>8109050.4867946599</c:v>
                </c:pt>
                <c:pt idx="922">
                  <c:v>8297934.5371878101</c:v>
                </c:pt>
                <c:pt idx="923">
                  <c:v>8491218.2623087298</c:v>
                </c:pt>
                <c:pt idx="924">
                  <c:v>8689004.1437468808</c:v>
                </c:pt>
                <c:pt idx="925">
                  <c:v>8891397.0501946099</c:v>
                </c:pt>
                <c:pt idx="926">
                  <c:v>9098504.2930499092</c:v>
                </c:pt>
                <c:pt idx="927">
                  <c:v>9310435.6833143197</c:v>
                </c:pt>
                <c:pt idx="928">
                  <c:v>9527303.5898162201</c:v>
                </c:pt>
                <c:pt idx="929">
                  <c:v>9749222.9987902008</c:v>
                </c:pt>
                <c:pt idx="930">
                  <c:v>9976311.5748444106</c:v>
                </c:pt>
                <c:pt idx="931">
                  <c:v>10208689.723347601</c:v>
                </c:pt>
                <c:pt idx="932">
                  <c:v>10446480.6542702</c:v>
                </c:pt>
                <c:pt idx="933">
                  <c:v>10689810.447511099</c:v>
                </c:pt>
                <c:pt idx="934">
                  <c:v>10938808.1197477</c:v>
                </c:pt>
                <c:pt idx="935">
                  <c:v>11193605.692841601</c:v>
                </c:pt>
                <c:pt idx="936">
                  <c:v>11454338.2638388</c:v>
                </c:pt>
                <c:pt idx="937">
                  <c:v>11721144.076599499</c:v>
                </c:pt>
                <c:pt idx="938">
                  <c:v>11994164.5950974</c:v>
                </c:pt>
                <c:pt idx="939">
                  <c:v>12273544.5784251</c:v>
                </c:pt>
                <c:pt idx="940">
                  <c:v>12559432.1575479</c:v>
                </c:pt>
                <c:pt idx="941">
                  <c:v>12851978.9138443</c:v>
                </c:pt>
                <c:pt idx="942">
                  <c:v>13151339.959476899</c:v>
                </c:pt>
                <c:pt idx="943">
                  <c:v>13457674.0196345</c:v>
                </c:pt>
                <c:pt idx="944">
                  <c:v>13771143.5166908</c:v>
                </c:pt>
                <c:pt idx="945">
                  <c:v>14091914.6563222</c:v>
                </c:pt>
                <c:pt idx="946">
                  <c:v>14420157.515633</c:v>
                </c:pt>
                <c:pt idx="947">
                  <c:v>14756046.1333319</c:v>
                </c:pt>
                <c:pt idx="948">
                  <c:v>15099758.602010099</c:v>
                </c:pt>
                <c:pt idx="949">
                  <c:v>15451477.1625679</c:v>
                </c:pt>
                <c:pt idx="950">
                  <c:v>15811388.3008419</c:v>
                </c:pt>
                <c:pt idx="951">
                  <c:v>16179682.8464814</c:v>
                </c:pt>
                <c:pt idx="952">
                  <c:v>16556556.074129499</c:v>
                </c:pt>
                <c:pt idx="953">
                  <c:v>16942207.806960098</c:v>
                </c:pt>
                <c:pt idx="954">
                  <c:v>17336842.522626501</c:v>
                </c:pt>
                <c:pt idx="955">
                  <c:v>17740669.461678799</c:v>
                </c:pt>
                <c:pt idx="956">
                  <c:v>18153902.738504998</c:v>
                </c:pt>
                <c:pt idx="957">
                  <c:v>18576761.454858601</c:v>
                </c:pt>
                <c:pt idx="958">
                  <c:v>19009469.816027999</c:v>
                </c:pt>
                <c:pt idx="959">
                  <c:v>19452257.249713998</c:v>
                </c:pt>
                <c:pt idx="960">
                  <c:v>19905358.527674802</c:v>
                </c:pt>
                <c:pt idx="961">
                  <c:v>20369013.890205599</c:v>
                </c:pt>
                <c:pt idx="962">
                  <c:v>20843469.173516698</c:v>
                </c:pt>
                <c:pt idx="963">
                  <c:v>21328975.9400796</c:v>
                </c:pt>
                <c:pt idx="964">
                  <c:v>21825791.6120083</c:v>
                </c:pt>
                <c:pt idx="965">
                  <c:v>22334179.607548099</c:v>
                </c:pt>
                <c:pt idx="966">
                  <c:v>22854409.480743699</c:v>
                </c:pt>
                <c:pt idx="967">
                  <c:v>23386757.0643599</c:v>
                </c:pt>
                <c:pt idx="968">
                  <c:v>23931504.616131902</c:v>
                </c:pt>
                <c:pt idx="969">
                  <c:v>24488940.968422201</c:v>
                </c:pt>
                <c:pt idx="970">
                  <c:v>25059361.681363501</c:v>
                </c:pt>
                <c:pt idx="971">
                  <c:v>25643069.199568301</c:v>
                </c:pt>
                <c:pt idx="972">
                  <c:v>26240373.0124886</c:v>
                </c:pt>
                <c:pt idx="973">
                  <c:v>26851589.8185126</c:v>
                </c:pt>
                <c:pt idx="974">
                  <c:v>27477043.6928812</c:v>
                </c:pt>
                <c:pt idx="975">
                  <c:v>28117066.259517401</c:v>
                </c:pt>
                <c:pt idx="976">
                  <c:v>28771996.866857801</c:v>
                </c:pt>
                <c:pt idx="977">
                  <c:v>29442182.767779399</c:v>
                </c:pt>
                <c:pt idx="978">
                  <c:v>30127979.303717799</c:v>
                </c:pt>
                <c:pt idx="979">
                  <c:v>30829750.093074001</c:v>
                </c:pt>
                <c:pt idx="980">
                  <c:v>31547867.2240097</c:v>
                </c:pt>
                <c:pt idx="981">
                  <c:v>32282711.451732799</c:v>
                </c:pt>
                <c:pt idx="982">
                  <c:v>33034672.400379799</c:v>
                </c:pt>
                <c:pt idx="983">
                  <c:v>33804148.769599102</c:v>
                </c:pt>
                <c:pt idx="984">
                  <c:v>34591548.545946799</c:v>
                </c:pt>
                <c:pt idx="985">
                  <c:v>35397289.219206803</c:v>
                </c:pt>
                <c:pt idx="986">
                  <c:v>36221798.0037494</c:v>
                </c:pt>
                <c:pt idx="987">
                  <c:v>37065512.065045796</c:v>
                </c:pt>
                <c:pt idx="988">
                  <c:v>37928878.751459204</c:v>
                </c:pt>
                <c:pt idx="989">
                  <c:v>38812355.8314346</c:v>
                </c:pt>
                <c:pt idx="990">
                  <c:v>39716411.736214101</c:v>
                </c:pt>
                <c:pt idx="991">
                  <c:v>40641525.808204897</c:v>
                </c:pt>
                <c:pt idx="992">
                  <c:v>41588188.555133499</c:v>
                </c:pt>
                <c:pt idx="993">
                  <c:v>42556901.910118803</c:v>
                </c:pt>
                <c:pt idx="994">
                  <c:v>43548179.497803897</c:v>
                </c:pt>
                <c:pt idx="995">
                  <c:v>44562546.9066872</c:v>
                </c:pt>
                <c:pt idx="996">
                  <c:v>45600541.967795499</c:v>
                </c:pt>
                <c:pt idx="997">
                  <c:v>46662715.039849602</c:v>
                </c:pt>
                <c:pt idx="998">
                  <c:v>47749629.3010718</c:v>
                </c:pt>
                <c:pt idx="999">
                  <c:v>48861861.047790498</c:v>
                </c:pt>
                <c:pt idx="1000">
                  <c:v>50000000</c:v>
                </c:pt>
                <c:pt idx="1001">
                  <c:v>51164649.614037603</c:v>
                </c:pt>
                <c:pt idx="1002">
                  <c:v>52356427.402544901</c:v>
                </c:pt>
                <c:pt idx="1003">
                  <c:v>53575965.261880197</c:v>
                </c:pt>
                <c:pt idx="1004">
                  <c:v>54823909.807159103</c:v>
                </c:pt>
                <c:pt idx="1005">
                  <c:v>56100922.715098202</c:v>
                </c:pt>
                <c:pt idx="1006">
                  <c:v>57407681.074844196</c:v>
                </c:pt>
                <c:pt idx="1007">
                  <c:v>58744877.746976502</c:v>
                </c:pt>
                <c:pt idx="1008">
                  <c:v>60113221.730870597</c:v>
                </c:pt>
                <c:pt idx="1009">
                  <c:v>61513438.540619001</c:v>
                </c:pt>
                <c:pt idx="1010">
                  <c:v>62946270.589708298</c:v>
                </c:pt>
                <c:pt idx="1011">
                  <c:v>64412477.584656604</c:v>
                </c:pt>
                <c:pt idx="1012">
                  <c:v>65912836.927820198</c:v>
                </c:pt>
                <c:pt idx="1013">
                  <c:v>67448144.129582807</c:v>
                </c:pt>
                <c:pt idx="1014">
                  <c:v>69019213.230144307</c:v>
                </c:pt>
                <c:pt idx="1015">
                  <c:v>70626877.231137693</c:v>
                </c:pt>
                <c:pt idx="1016">
                  <c:v>72271988.537296399</c:v>
                </c:pt>
                <c:pt idx="1017">
                  <c:v>73955419.408410296</c:v>
                </c:pt>
                <c:pt idx="1018">
                  <c:v>75678062.421810299</c:v>
                </c:pt>
                <c:pt idx="1019">
                  <c:v>77440830.945623904</c:v>
                </c:pt>
                <c:pt idx="1020">
                  <c:v>79244659.623055503</c:v>
                </c:pt>
                <c:pt idx="1021">
                  <c:v>81090504.867946595</c:v>
                </c:pt>
                <c:pt idx="1022">
                  <c:v>82979345.371878102</c:v>
                </c:pt>
                <c:pt idx="1023">
                  <c:v>84912182.623087302</c:v>
                </c:pt>
                <c:pt idx="1024">
                  <c:v>86890041.437468797</c:v>
                </c:pt>
                <c:pt idx="1025">
                  <c:v>88913970.501946107</c:v>
                </c:pt>
                <c:pt idx="1026">
                  <c:v>90985042.930499107</c:v>
                </c:pt>
                <c:pt idx="1027">
                  <c:v>93104356.833143204</c:v>
                </c:pt>
                <c:pt idx="1028">
                  <c:v>95273035.898162201</c:v>
                </c:pt>
                <c:pt idx="1029">
                  <c:v>97492229.987902001</c:v>
                </c:pt>
                <c:pt idx="1030">
                  <c:v>99763115.748444095</c:v>
                </c:pt>
                <c:pt idx="1031">
                  <c:v>102086897.233476</c:v>
                </c:pt>
                <c:pt idx="1032">
                  <c:v>104464806.542702</c:v>
                </c:pt>
                <c:pt idx="1033">
                  <c:v>106898104.47511099</c:v>
                </c:pt>
                <c:pt idx="1034">
                  <c:v>109388081.197477</c:v>
                </c:pt>
                <c:pt idx="1035">
                  <c:v>111936056.928416</c:v>
                </c:pt>
                <c:pt idx="1036">
                  <c:v>114543382.63838799</c:v>
                </c:pt>
                <c:pt idx="1037">
                  <c:v>117211440.765995</c:v>
                </c:pt>
                <c:pt idx="1038">
                  <c:v>119941645.950974</c:v>
                </c:pt>
                <c:pt idx="1039">
                  <c:v>122735445.784251</c:v>
                </c:pt>
                <c:pt idx="1040">
                  <c:v>125594321.575479</c:v>
                </c:pt>
                <c:pt idx="1041">
                  <c:v>128519789.13844299</c:v>
                </c:pt>
                <c:pt idx="1042">
                  <c:v>131513399.594769</c:v>
                </c:pt>
                <c:pt idx="1043">
                  <c:v>134576740.196345</c:v>
                </c:pt>
                <c:pt idx="1044">
                  <c:v>137711435.166908</c:v>
                </c:pt>
                <c:pt idx="1045">
                  <c:v>140919146.56322199</c:v>
                </c:pt>
                <c:pt idx="1046">
                  <c:v>144201575.15632999</c:v>
                </c:pt>
                <c:pt idx="1047">
                  <c:v>147560461.33331901</c:v>
                </c:pt>
                <c:pt idx="1048">
                  <c:v>150997586.02010101</c:v>
                </c:pt>
                <c:pt idx="1049">
                  <c:v>154514771.62567899</c:v>
                </c:pt>
                <c:pt idx="1050">
                  <c:v>158113883.00841901</c:v>
                </c:pt>
                <c:pt idx="1051">
                  <c:v>161796828.46481401</c:v>
                </c:pt>
                <c:pt idx="1052">
                  <c:v>165565560.74129501</c:v>
                </c:pt>
                <c:pt idx="1053">
                  <c:v>169422078.069601</c:v>
                </c:pt>
                <c:pt idx="1054">
                  <c:v>173368425.22626501</c:v>
                </c:pt>
                <c:pt idx="1055">
                  <c:v>177406694.616788</c:v>
                </c:pt>
                <c:pt idx="1056">
                  <c:v>181539027.38505</c:v>
                </c:pt>
                <c:pt idx="1057">
                  <c:v>185767614.54858601</c:v>
                </c:pt>
                <c:pt idx="1058">
                  <c:v>190094698.16027999</c:v>
                </c:pt>
                <c:pt idx="1059">
                  <c:v>194522572.49713999</c:v>
                </c:pt>
                <c:pt idx="1060">
                  <c:v>199053585.276748</c:v>
                </c:pt>
                <c:pt idx="1061">
                  <c:v>203690138.90205601</c:v>
                </c:pt>
                <c:pt idx="1062">
                  <c:v>208434691.735167</c:v>
                </c:pt>
                <c:pt idx="1063">
                  <c:v>213289759.400796</c:v>
                </c:pt>
                <c:pt idx="1064">
                  <c:v>218257916.120083</c:v>
                </c:pt>
                <c:pt idx="1065">
                  <c:v>223341796.075481</c:v>
                </c:pt>
                <c:pt idx="1066">
                  <c:v>228544094.807437</c:v>
                </c:pt>
                <c:pt idx="1067">
                  <c:v>233867570.643599</c:v>
                </c:pt>
                <c:pt idx="1068">
                  <c:v>239315046.16131899</c:v>
                </c:pt>
                <c:pt idx="1069">
                  <c:v>244889409.68422201</c:v>
                </c:pt>
                <c:pt idx="1070">
                  <c:v>250593616.81363499</c:v>
                </c:pt>
                <c:pt idx="1071">
                  <c:v>256430691.99568301</c:v>
                </c:pt>
                <c:pt idx="1072">
                  <c:v>262403730.12488601</c:v>
                </c:pt>
                <c:pt idx="1073">
                  <c:v>268515898.18512601</c:v>
                </c:pt>
                <c:pt idx="1074">
                  <c:v>274770436.92881203</c:v>
                </c:pt>
                <c:pt idx="1075">
                  <c:v>281170662.59517401</c:v>
                </c:pt>
                <c:pt idx="1076">
                  <c:v>287719968.66857803</c:v>
                </c:pt>
                <c:pt idx="1077">
                  <c:v>294421827.67779398</c:v>
                </c:pt>
                <c:pt idx="1078">
                  <c:v>301279793.03717798</c:v>
                </c:pt>
                <c:pt idx="1079">
                  <c:v>308297500.93074</c:v>
                </c:pt>
                <c:pt idx="1080">
                  <c:v>315478672.24009699</c:v>
                </c:pt>
                <c:pt idx="1081">
                  <c:v>322827114.51732802</c:v>
                </c:pt>
                <c:pt idx="1082">
                  <c:v>330346724.00379801</c:v>
                </c:pt>
                <c:pt idx="1083">
                  <c:v>338041487.69599098</c:v>
                </c:pt>
                <c:pt idx="1084">
                  <c:v>345915485.45946801</c:v>
                </c:pt>
                <c:pt idx="1085">
                  <c:v>353972892.19206798</c:v>
                </c:pt>
                <c:pt idx="1086">
                  <c:v>362217980.037494</c:v>
                </c:pt>
                <c:pt idx="1087">
                  <c:v>370655120.65045798</c:v>
                </c:pt>
                <c:pt idx="1088">
                  <c:v>379288787.51459199</c:v>
                </c:pt>
                <c:pt idx="1089">
                  <c:v>388123558.31434602</c:v>
                </c:pt>
                <c:pt idx="1090">
                  <c:v>397164117.36214101</c:v>
                </c:pt>
                <c:pt idx="1091">
                  <c:v>406415258.08204901</c:v>
                </c:pt>
                <c:pt idx="1092">
                  <c:v>415881885.55133498</c:v>
                </c:pt>
                <c:pt idx="1093">
                  <c:v>425569019.101188</c:v>
                </c:pt>
                <c:pt idx="1094">
                  <c:v>435481794.97803903</c:v>
                </c:pt>
                <c:pt idx="1095">
                  <c:v>445625469.066872</c:v>
                </c:pt>
                <c:pt idx="1096">
                  <c:v>456005419.67795497</c:v>
                </c:pt>
                <c:pt idx="1097">
                  <c:v>466627150.39849597</c:v>
                </c:pt>
                <c:pt idx="1098">
                  <c:v>477496293.01071799</c:v>
                </c:pt>
                <c:pt idx="1099">
                  <c:v>488618610.47790498</c:v>
                </c:pt>
                <c:pt idx="1100">
                  <c:v>500000000</c:v>
                </c:pt>
                <c:pt idx="1101">
                  <c:v>511646496.14037597</c:v>
                </c:pt>
                <c:pt idx="1102">
                  <c:v>523564274.02544898</c:v>
                </c:pt>
                <c:pt idx="1103">
                  <c:v>535759652.61880201</c:v>
                </c:pt>
                <c:pt idx="1104">
                  <c:v>548239098.07159102</c:v>
                </c:pt>
                <c:pt idx="1105">
                  <c:v>561009227.15098202</c:v>
                </c:pt>
                <c:pt idx="1106">
                  <c:v>574076810.74844205</c:v>
                </c:pt>
                <c:pt idx="1107">
                  <c:v>587448777.46976495</c:v>
                </c:pt>
                <c:pt idx="1108">
                  <c:v>601132217.30870605</c:v>
                </c:pt>
                <c:pt idx="1109">
                  <c:v>615134385.40619004</c:v>
                </c:pt>
                <c:pt idx="1110">
                  <c:v>629462705.89708304</c:v>
                </c:pt>
                <c:pt idx="1111">
                  <c:v>644124775.84656596</c:v>
                </c:pt>
                <c:pt idx="1112">
                  <c:v>659128369.27820206</c:v>
                </c:pt>
                <c:pt idx="1113">
                  <c:v>674481441.29582798</c:v>
                </c:pt>
                <c:pt idx="1114">
                  <c:v>690192132.30144298</c:v>
                </c:pt>
                <c:pt idx="1115">
                  <c:v>706268772.31137705</c:v>
                </c:pt>
                <c:pt idx="1116">
                  <c:v>722719885.37296402</c:v>
                </c:pt>
                <c:pt idx="1117">
                  <c:v>739554194.08410299</c:v>
                </c:pt>
                <c:pt idx="1118">
                  <c:v>756780624.21810305</c:v>
                </c:pt>
                <c:pt idx="1119">
                  <c:v>774408309.45623899</c:v>
                </c:pt>
                <c:pt idx="1120">
                  <c:v>792446596.23055506</c:v>
                </c:pt>
                <c:pt idx="1121">
                  <c:v>810905048.67946601</c:v>
                </c:pt>
                <c:pt idx="1122">
                  <c:v>829793453.71878099</c:v>
                </c:pt>
                <c:pt idx="1123">
                  <c:v>849121826.23087299</c:v>
                </c:pt>
                <c:pt idx="1124">
                  <c:v>868900414.37468803</c:v>
                </c:pt>
                <c:pt idx="1125">
                  <c:v>889139705.01946104</c:v>
                </c:pt>
                <c:pt idx="1126">
                  <c:v>909850429.30499101</c:v>
                </c:pt>
                <c:pt idx="1127">
                  <c:v>931043568.33143198</c:v>
                </c:pt>
                <c:pt idx="1128">
                  <c:v>952730358.98162198</c:v>
                </c:pt>
                <c:pt idx="1129">
                  <c:v>974922299.87901998</c:v>
                </c:pt>
                <c:pt idx="1130">
                  <c:v>997631157.48444104</c:v>
                </c:pt>
                <c:pt idx="1131">
                  <c:v>1020868972.33476</c:v>
                </c:pt>
                <c:pt idx="1132">
                  <c:v>1044648065.42702</c:v>
                </c:pt>
                <c:pt idx="1133">
                  <c:v>1068981044.75111</c:v>
                </c:pt>
                <c:pt idx="1134">
                  <c:v>1093880811.9747701</c:v>
                </c:pt>
                <c:pt idx="1135">
                  <c:v>1119360569.2841599</c:v>
                </c:pt>
                <c:pt idx="1136">
                  <c:v>1145433826.3838799</c:v>
                </c:pt>
                <c:pt idx="1137">
                  <c:v>1172114407.65995</c:v>
                </c:pt>
                <c:pt idx="1138">
                  <c:v>1199416459.5097401</c:v>
                </c:pt>
                <c:pt idx="1139">
                  <c:v>1227354457.84251</c:v>
                </c:pt>
                <c:pt idx="1140">
                  <c:v>1255943215.7547901</c:v>
                </c:pt>
                <c:pt idx="1141">
                  <c:v>1285197891.3844299</c:v>
                </c:pt>
                <c:pt idx="1142">
                  <c:v>1315133995.94769</c:v>
                </c:pt>
                <c:pt idx="1143">
                  <c:v>1345767401.96345</c:v>
                </c:pt>
                <c:pt idx="1144">
                  <c:v>1377114351.66908</c:v>
                </c:pt>
                <c:pt idx="1145">
                  <c:v>1409191465.63222</c:v>
                </c:pt>
                <c:pt idx="1146">
                  <c:v>1442015751.5632999</c:v>
                </c:pt>
                <c:pt idx="1147">
                  <c:v>1475604613.33319</c:v>
                </c:pt>
                <c:pt idx="1148">
                  <c:v>1509975860.20101</c:v>
                </c:pt>
                <c:pt idx="1149">
                  <c:v>1545147716.2567899</c:v>
                </c:pt>
                <c:pt idx="1150">
                  <c:v>1581138830.0841899</c:v>
                </c:pt>
                <c:pt idx="1151">
                  <c:v>1617968284.64814</c:v>
                </c:pt>
                <c:pt idx="1152">
                  <c:v>1655655607.41295</c:v>
                </c:pt>
                <c:pt idx="1153">
                  <c:v>1694220780.6960101</c:v>
                </c:pt>
                <c:pt idx="1154">
                  <c:v>1733684252.26265</c:v>
                </c:pt>
                <c:pt idx="1155">
                  <c:v>1774066946.1678801</c:v>
                </c:pt>
                <c:pt idx="1156">
                  <c:v>1815390273.8505001</c:v>
                </c:pt>
                <c:pt idx="1157">
                  <c:v>1857676145.4858601</c:v>
                </c:pt>
                <c:pt idx="1158">
                  <c:v>1900946981.6027999</c:v>
                </c:pt>
                <c:pt idx="1159">
                  <c:v>1945225724.9714</c:v>
                </c:pt>
                <c:pt idx="1160">
                  <c:v>1990535852.7674799</c:v>
                </c:pt>
                <c:pt idx="1161">
                  <c:v>2036901389.02056</c:v>
                </c:pt>
                <c:pt idx="1162">
                  <c:v>2084346917.35167</c:v>
                </c:pt>
                <c:pt idx="1163">
                  <c:v>2132897594.0079601</c:v>
                </c:pt>
                <c:pt idx="1164">
                  <c:v>2182579161.20083</c:v>
                </c:pt>
                <c:pt idx="1165">
                  <c:v>2233417960.7548099</c:v>
                </c:pt>
                <c:pt idx="1166">
                  <c:v>2285440948.0743699</c:v>
                </c:pt>
                <c:pt idx="1167">
                  <c:v>2338675706.4359899</c:v>
                </c:pt>
                <c:pt idx="1168">
                  <c:v>2393150461.6131902</c:v>
                </c:pt>
                <c:pt idx="1169">
                  <c:v>2448894096.8422198</c:v>
                </c:pt>
                <c:pt idx="1170">
                  <c:v>2505936168.1363502</c:v>
                </c:pt>
                <c:pt idx="1171">
                  <c:v>2564306919.95682</c:v>
                </c:pt>
                <c:pt idx="1172">
                  <c:v>2624037301.2488599</c:v>
                </c:pt>
                <c:pt idx="1173">
                  <c:v>2685158981.8512602</c:v>
                </c:pt>
                <c:pt idx="1174">
                  <c:v>2747704369.2881198</c:v>
                </c:pt>
                <c:pt idx="1175">
                  <c:v>2811706625.9517398</c:v>
                </c:pt>
                <c:pt idx="1176">
                  <c:v>2877199686.68578</c:v>
                </c:pt>
                <c:pt idx="1177">
                  <c:v>2944218276.7779398</c:v>
                </c:pt>
                <c:pt idx="1178">
                  <c:v>3012797930.3717799</c:v>
                </c:pt>
                <c:pt idx="1179">
                  <c:v>3082975009.3074002</c:v>
                </c:pt>
                <c:pt idx="1180">
                  <c:v>3154786722.40097</c:v>
                </c:pt>
                <c:pt idx="1181">
                  <c:v>3228271145.1732798</c:v>
                </c:pt>
                <c:pt idx="1182">
                  <c:v>3303467240.0379801</c:v>
                </c:pt>
                <c:pt idx="1183">
                  <c:v>3380414876.9599099</c:v>
                </c:pt>
                <c:pt idx="1184">
                  <c:v>3459154854.5946798</c:v>
                </c:pt>
                <c:pt idx="1185">
                  <c:v>3539728921.92068</c:v>
                </c:pt>
                <c:pt idx="1186">
                  <c:v>3622179800.3749399</c:v>
                </c:pt>
                <c:pt idx="1187">
                  <c:v>3706551206.50458</c:v>
                </c:pt>
                <c:pt idx="1188">
                  <c:v>3792887875.1459198</c:v>
                </c:pt>
                <c:pt idx="1189">
                  <c:v>3881235583.1434598</c:v>
                </c:pt>
                <c:pt idx="1190">
                  <c:v>3971641173.6214099</c:v>
                </c:pt>
                <c:pt idx="1191">
                  <c:v>4064152580.8204899</c:v>
                </c:pt>
                <c:pt idx="1192">
                  <c:v>4158818855.51335</c:v>
                </c:pt>
                <c:pt idx="1193">
                  <c:v>4255690191.0118699</c:v>
                </c:pt>
                <c:pt idx="1194">
                  <c:v>4354817949.7803898</c:v>
                </c:pt>
                <c:pt idx="1195">
                  <c:v>4456254690.6687202</c:v>
                </c:pt>
                <c:pt idx="1196">
                  <c:v>4560054196.7795496</c:v>
                </c:pt>
                <c:pt idx="1197">
                  <c:v>4666271503.9849596</c:v>
                </c:pt>
                <c:pt idx="1198">
                  <c:v>4774962930.1071796</c:v>
                </c:pt>
                <c:pt idx="1199">
                  <c:v>4886186104.7790499</c:v>
                </c:pt>
                <c:pt idx="1200">
                  <c:v>5000000000</c:v>
                </c:pt>
              </c:numCache>
            </c:numRef>
          </c:xVal>
          <c:yVal>
            <c:numRef>
              <c:f>[Zimpedance.xlsx]Differential!$Y$3:$Y$1203</c:f>
              <c:numCache>
                <c:formatCode>0.00E+00</c:formatCode>
                <c:ptCount val="1201"/>
                <c:pt idx="0">
                  <c:v>-24.1706874824899</c:v>
                </c:pt>
                <c:pt idx="1">
                  <c:v>-24.170687482485999</c:v>
                </c:pt>
                <c:pt idx="2">
                  <c:v>-24.170687482464601</c:v>
                </c:pt>
                <c:pt idx="3">
                  <c:v>-24.170687482480002</c:v>
                </c:pt>
                <c:pt idx="4">
                  <c:v>-24.170687482470498</c:v>
                </c:pt>
                <c:pt idx="5">
                  <c:v>-24.170687482480101</c:v>
                </c:pt>
                <c:pt idx="6">
                  <c:v>-24.170687482468299</c:v>
                </c:pt>
                <c:pt idx="7">
                  <c:v>-24.170687482490901</c:v>
                </c:pt>
                <c:pt idx="8">
                  <c:v>-24.170687482488098</c:v>
                </c:pt>
                <c:pt idx="9">
                  <c:v>-24.170687482484698</c:v>
                </c:pt>
                <c:pt idx="10">
                  <c:v>-24.170687482479401</c:v>
                </c:pt>
                <c:pt idx="11">
                  <c:v>-24.170687482485299</c:v>
                </c:pt>
                <c:pt idx="12">
                  <c:v>-24.170687482478801</c:v>
                </c:pt>
                <c:pt idx="13">
                  <c:v>-24.170687482473301</c:v>
                </c:pt>
                <c:pt idx="14">
                  <c:v>-24.170687482479199</c:v>
                </c:pt>
                <c:pt idx="15">
                  <c:v>-24.170687482487601</c:v>
                </c:pt>
                <c:pt idx="16">
                  <c:v>-24.170687482475302</c:v>
                </c:pt>
                <c:pt idx="17">
                  <c:v>-24.1706874824878</c:v>
                </c:pt>
                <c:pt idx="18">
                  <c:v>-24.1706874824884</c:v>
                </c:pt>
                <c:pt idx="19">
                  <c:v>-24.170687482478101</c:v>
                </c:pt>
                <c:pt idx="20">
                  <c:v>-24.170687482489299</c:v>
                </c:pt>
                <c:pt idx="21">
                  <c:v>-24.170687482486201</c:v>
                </c:pt>
                <c:pt idx="22">
                  <c:v>-24.170687482478201</c:v>
                </c:pt>
                <c:pt idx="23">
                  <c:v>-24.170687482494699</c:v>
                </c:pt>
                <c:pt idx="24">
                  <c:v>-24.170687482483</c:v>
                </c:pt>
                <c:pt idx="25">
                  <c:v>-24.170687482485601</c:v>
                </c:pt>
                <c:pt idx="26">
                  <c:v>-24.1706874824708</c:v>
                </c:pt>
                <c:pt idx="27">
                  <c:v>-24.170687482492699</c:v>
                </c:pt>
                <c:pt idx="28">
                  <c:v>-24.170687482483501</c:v>
                </c:pt>
                <c:pt idx="29">
                  <c:v>-24.170687482481402</c:v>
                </c:pt>
                <c:pt idx="30">
                  <c:v>-24.1706874824674</c:v>
                </c:pt>
                <c:pt idx="31">
                  <c:v>-24.1706874824688</c:v>
                </c:pt>
                <c:pt idx="32">
                  <c:v>-24.170687482481402</c:v>
                </c:pt>
                <c:pt idx="33">
                  <c:v>-24.170687482486901</c:v>
                </c:pt>
                <c:pt idx="34">
                  <c:v>-24.170687482487601</c:v>
                </c:pt>
                <c:pt idx="35">
                  <c:v>-24.170687482485999</c:v>
                </c:pt>
                <c:pt idx="36">
                  <c:v>-24.170687482478598</c:v>
                </c:pt>
                <c:pt idx="37">
                  <c:v>-24.170687482473301</c:v>
                </c:pt>
                <c:pt idx="38">
                  <c:v>-24.1706874824892</c:v>
                </c:pt>
                <c:pt idx="39">
                  <c:v>-24.1706874824722</c:v>
                </c:pt>
                <c:pt idx="40">
                  <c:v>-24.170687482483899</c:v>
                </c:pt>
                <c:pt idx="41">
                  <c:v>-24.170687482478801</c:v>
                </c:pt>
                <c:pt idx="42">
                  <c:v>-24.170687482477099</c:v>
                </c:pt>
                <c:pt idx="43">
                  <c:v>-24.170687482479899</c:v>
                </c:pt>
                <c:pt idx="44">
                  <c:v>-24.1706874824878</c:v>
                </c:pt>
                <c:pt idx="45">
                  <c:v>-24.170687482476001</c:v>
                </c:pt>
                <c:pt idx="46">
                  <c:v>-24.1706874824702</c:v>
                </c:pt>
                <c:pt idx="47">
                  <c:v>-24.170687482487502</c:v>
                </c:pt>
                <c:pt idx="48">
                  <c:v>-24.1706874824952</c:v>
                </c:pt>
                <c:pt idx="49">
                  <c:v>-24.170687482477401</c:v>
                </c:pt>
                <c:pt idx="50">
                  <c:v>-24.170687482480599</c:v>
                </c:pt>
                <c:pt idx="51">
                  <c:v>-24.170687482475198</c:v>
                </c:pt>
                <c:pt idx="52">
                  <c:v>-24.170687482472601</c:v>
                </c:pt>
                <c:pt idx="53">
                  <c:v>-24.170687482482698</c:v>
                </c:pt>
                <c:pt idx="54">
                  <c:v>-24.170687482482901</c:v>
                </c:pt>
                <c:pt idx="55">
                  <c:v>-24.170687482478598</c:v>
                </c:pt>
                <c:pt idx="56">
                  <c:v>-24.170687482464999</c:v>
                </c:pt>
                <c:pt idx="57">
                  <c:v>-24.170687482483199</c:v>
                </c:pt>
                <c:pt idx="58">
                  <c:v>-24.170687482477199</c:v>
                </c:pt>
                <c:pt idx="59">
                  <c:v>-24.170687482476598</c:v>
                </c:pt>
                <c:pt idx="60">
                  <c:v>-24.1706874824906</c:v>
                </c:pt>
                <c:pt idx="61">
                  <c:v>-24.170687482477099</c:v>
                </c:pt>
                <c:pt idx="62">
                  <c:v>-24.1706874824803</c:v>
                </c:pt>
                <c:pt idx="63">
                  <c:v>-24.170687482486901</c:v>
                </c:pt>
                <c:pt idx="64">
                  <c:v>-24.170687482486102</c:v>
                </c:pt>
                <c:pt idx="65">
                  <c:v>-24.1706874824993</c:v>
                </c:pt>
                <c:pt idx="66">
                  <c:v>-24.170687482485</c:v>
                </c:pt>
                <c:pt idx="67">
                  <c:v>-24.1706874824803</c:v>
                </c:pt>
                <c:pt idx="68">
                  <c:v>-24.1706874824777</c:v>
                </c:pt>
                <c:pt idx="69">
                  <c:v>-24.170687482481402</c:v>
                </c:pt>
                <c:pt idx="70">
                  <c:v>-24.170687482485501</c:v>
                </c:pt>
                <c:pt idx="71">
                  <c:v>-24.170687482481199</c:v>
                </c:pt>
                <c:pt idx="72">
                  <c:v>-24.170687482484801</c:v>
                </c:pt>
                <c:pt idx="73">
                  <c:v>-24.1706874824804</c:v>
                </c:pt>
                <c:pt idx="74">
                  <c:v>-24.1706874824925</c:v>
                </c:pt>
                <c:pt idx="75">
                  <c:v>-24.1706874824946</c:v>
                </c:pt>
                <c:pt idx="76">
                  <c:v>-24.170687482500199</c:v>
                </c:pt>
                <c:pt idx="77">
                  <c:v>-24.1706874824872</c:v>
                </c:pt>
                <c:pt idx="78">
                  <c:v>-24.1706874824932</c:v>
                </c:pt>
                <c:pt idx="79">
                  <c:v>-24.170687482485299</c:v>
                </c:pt>
                <c:pt idx="80">
                  <c:v>-24.170687482479298</c:v>
                </c:pt>
                <c:pt idx="81">
                  <c:v>-24.170687482488098</c:v>
                </c:pt>
                <c:pt idx="82">
                  <c:v>-24.170687482480702</c:v>
                </c:pt>
                <c:pt idx="83">
                  <c:v>-24.170687482489701</c:v>
                </c:pt>
                <c:pt idx="84">
                  <c:v>-24.170687482485999</c:v>
                </c:pt>
                <c:pt idx="85">
                  <c:v>-24.170687482477099</c:v>
                </c:pt>
                <c:pt idx="86">
                  <c:v>-24.170687482479501</c:v>
                </c:pt>
                <c:pt idx="87">
                  <c:v>-24.1706874824911</c:v>
                </c:pt>
                <c:pt idx="88">
                  <c:v>-24.170687482491601</c:v>
                </c:pt>
                <c:pt idx="89">
                  <c:v>-24.170687482489701</c:v>
                </c:pt>
                <c:pt idx="90">
                  <c:v>-24.170687482484901</c:v>
                </c:pt>
                <c:pt idx="91">
                  <c:v>-24.1706874824817</c:v>
                </c:pt>
                <c:pt idx="92">
                  <c:v>-24.1706874824769</c:v>
                </c:pt>
                <c:pt idx="93">
                  <c:v>-24.170687482496</c:v>
                </c:pt>
                <c:pt idx="94">
                  <c:v>-24.170687482477799</c:v>
                </c:pt>
                <c:pt idx="95">
                  <c:v>-24.170687482484801</c:v>
                </c:pt>
                <c:pt idx="96">
                  <c:v>-24.1706874824864</c:v>
                </c:pt>
                <c:pt idx="97">
                  <c:v>-24.1706874824823</c:v>
                </c:pt>
                <c:pt idx="98">
                  <c:v>-24.170687482487399</c:v>
                </c:pt>
                <c:pt idx="99">
                  <c:v>-24.170687482490798</c:v>
                </c:pt>
                <c:pt idx="100">
                  <c:v>-24.170687482479298</c:v>
                </c:pt>
                <c:pt idx="101">
                  <c:v>-24.170687482484301</c:v>
                </c:pt>
                <c:pt idx="102">
                  <c:v>-24.170687482468999</c:v>
                </c:pt>
                <c:pt idx="103">
                  <c:v>-24.170687482488301</c:v>
                </c:pt>
                <c:pt idx="104">
                  <c:v>-24.170687482484698</c:v>
                </c:pt>
                <c:pt idx="105">
                  <c:v>-24.170687482476399</c:v>
                </c:pt>
                <c:pt idx="106">
                  <c:v>-24.170687482484201</c:v>
                </c:pt>
                <c:pt idx="107">
                  <c:v>-24.1706874824885</c:v>
                </c:pt>
                <c:pt idx="108">
                  <c:v>-24.170687482491999</c:v>
                </c:pt>
                <c:pt idx="109">
                  <c:v>-24.1706874824905</c:v>
                </c:pt>
                <c:pt idx="110">
                  <c:v>-24.170687482493499</c:v>
                </c:pt>
                <c:pt idx="111">
                  <c:v>-24.170687482495399</c:v>
                </c:pt>
                <c:pt idx="112">
                  <c:v>-24.170687482492699</c:v>
                </c:pt>
                <c:pt idx="113">
                  <c:v>-24.1706874824864</c:v>
                </c:pt>
                <c:pt idx="114">
                  <c:v>-24.170687482483899</c:v>
                </c:pt>
                <c:pt idx="115">
                  <c:v>-24.170687482475</c:v>
                </c:pt>
                <c:pt idx="116">
                  <c:v>-24.170687482477501</c:v>
                </c:pt>
                <c:pt idx="117">
                  <c:v>-24.170687482506299</c:v>
                </c:pt>
                <c:pt idx="118">
                  <c:v>-24.170687482498799</c:v>
                </c:pt>
                <c:pt idx="119">
                  <c:v>-24.170687482486901</c:v>
                </c:pt>
                <c:pt idx="120">
                  <c:v>-24.170687482486901</c:v>
                </c:pt>
                <c:pt idx="121">
                  <c:v>-24.170687482497701</c:v>
                </c:pt>
                <c:pt idx="122">
                  <c:v>-24.1706874824857</c:v>
                </c:pt>
                <c:pt idx="123">
                  <c:v>-24.170687482464899</c:v>
                </c:pt>
                <c:pt idx="124">
                  <c:v>-24.1706874824783</c:v>
                </c:pt>
                <c:pt idx="125">
                  <c:v>-24.170687482487899</c:v>
                </c:pt>
                <c:pt idx="126">
                  <c:v>-24.1706874824979</c:v>
                </c:pt>
                <c:pt idx="127">
                  <c:v>-24.170687482493101</c:v>
                </c:pt>
                <c:pt idx="128">
                  <c:v>-24.170687482492699</c:v>
                </c:pt>
                <c:pt idx="129">
                  <c:v>-24.170687482478399</c:v>
                </c:pt>
                <c:pt idx="130">
                  <c:v>-24.1706874824898</c:v>
                </c:pt>
                <c:pt idx="131">
                  <c:v>-24.170687482483199</c:v>
                </c:pt>
                <c:pt idx="132">
                  <c:v>-24.170687482494198</c:v>
                </c:pt>
                <c:pt idx="133">
                  <c:v>-24.170687482485398</c:v>
                </c:pt>
                <c:pt idx="134">
                  <c:v>-24.170687482470001</c:v>
                </c:pt>
                <c:pt idx="135">
                  <c:v>-24.170687482483501</c:v>
                </c:pt>
                <c:pt idx="136">
                  <c:v>-24.170687482480801</c:v>
                </c:pt>
                <c:pt idx="137">
                  <c:v>-24.170687482495001</c:v>
                </c:pt>
                <c:pt idx="138">
                  <c:v>-24.1706874824804</c:v>
                </c:pt>
                <c:pt idx="139">
                  <c:v>-24.170687482488098</c:v>
                </c:pt>
                <c:pt idx="140">
                  <c:v>-24.170687482487899</c:v>
                </c:pt>
                <c:pt idx="141">
                  <c:v>-24.170687482484499</c:v>
                </c:pt>
                <c:pt idx="142">
                  <c:v>-24.170687482486201</c:v>
                </c:pt>
                <c:pt idx="143">
                  <c:v>-24.170687482497598</c:v>
                </c:pt>
                <c:pt idx="144">
                  <c:v>-24.170687482504501</c:v>
                </c:pt>
                <c:pt idx="145">
                  <c:v>-24.170687482482201</c:v>
                </c:pt>
                <c:pt idx="146">
                  <c:v>-24.170687482469798</c:v>
                </c:pt>
                <c:pt idx="147">
                  <c:v>-24.170687482472601</c:v>
                </c:pt>
                <c:pt idx="148">
                  <c:v>-24.1706874824925</c:v>
                </c:pt>
                <c:pt idx="149">
                  <c:v>-24.1706874824872</c:v>
                </c:pt>
                <c:pt idx="150">
                  <c:v>-24.1706874825033</c:v>
                </c:pt>
                <c:pt idx="151">
                  <c:v>-24.170687482483899</c:v>
                </c:pt>
                <c:pt idx="152">
                  <c:v>-24.170687482500501</c:v>
                </c:pt>
                <c:pt idx="153">
                  <c:v>-24.170687482500298</c:v>
                </c:pt>
                <c:pt idx="154">
                  <c:v>-24.1706874824749</c:v>
                </c:pt>
                <c:pt idx="155">
                  <c:v>-24.170687482492198</c:v>
                </c:pt>
                <c:pt idx="156">
                  <c:v>-24.170687482489701</c:v>
                </c:pt>
                <c:pt idx="157">
                  <c:v>-24.170687482484901</c:v>
                </c:pt>
                <c:pt idx="158">
                  <c:v>-24.170687482501901</c:v>
                </c:pt>
                <c:pt idx="159">
                  <c:v>-24.170687482483899</c:v>
                </c:pt>
                <c:pt idx="160">
                  <c:v>-24.170687482500199</c:v>
                </c:pt>
                <c:pt idx="161">
                  <c:v>-24.170687482494099</c:v>
                </c:pt>
                <c:pt idx="162">
                  <c:v>-24.170687482490202</c:v>
                </c:pt>
                <c:pt idx="163">
                  <c:v>-24.1706874824926</c:v>
                </c:pt>
                <c:pt idx="164">
                  <c:v>-24.170687482485299</c:v>
                </c:pt>
                <c:pt idx="165">
                  <c:v>-24.1706874824885</c:v>
                </c:pt>
                <c:pt idx="166">
                  <c:v>-24.170687482484201</c:v>
                </c:pt>
                <c:pt idx="167">
                  <c:v>-24.170687482494099</c:v>
                </c:pt>
                <c:pt idx="168">
                  <c:v>-24.170687482488301</c:v>
                </c:pt>
                <c:pt idx="169">
                  <c:v>-24.170687482497801</c:v>
                </c:pt>
                <c:pt idx="170">
                  <c:v>-24.170687482502601</c:v>
                </c:pt>
                <c:pt idx="171">
                  <c:v>-24.170687482501901</c:v>
                </c:pt>
                <c:pt idx="172">
                  <c:v>-24.170687482507098</c:v>
                </c:pt>
                <c:pt idx="173">
                  <c:v>-24.170687482505699</c:v>
                </c:pt>
                <c:pt idx="174">
                  <c:v>-24.170687482485601</c:v>
                </c:pt>
                <c:pt idx="175">
                  <c:v>-24.170687482507201</c:v>
                </c:pt>
                <c:pt idx="176">
                  <c:v>-24.1706874824986</c:v>
                </c:pt>
                <c:pt idx="177">
                  <c:v>-24.170687482503599</c:v>
                </c:pt>
                <c:pt idx="178">
                  <c:v>-24.1706874824803</c:v>
                </c:pt>
                <c:pt idx="179">
                  <c:v>-24.170687482495399</c:v>
                </c:pt>
                <c:pt idx="180">
                  <c:v>-24.170687482509599</c:v>
                </c:pt>
                <c:pt idx="181">
                  <c:v>-24.1706874825027</c:v>
                </c:pt>
                <c:pt idx="182">
                  <c:v>-24.170687482501201</c:v>
                </c:pt>
                <c:pt idx="183">
                  <c:v>-24.1706874825264</c:v>
                </c:pt>
                <c:pt idx="184">
                  <c:v>-24.170687482506899</c:v>
                </c:pt>
                <c:pt idx="185">
                  <c:v>-24.170687482509301</c:v>
                </c:pt>
                <c:pt idx="186">
                  <c:v>-24.170687482513099</c:v>
                </c:pt>
                <c:pt idx="187">
                  <c:v>-24.170687482502299</c:v>
                </c:pt>
                <c:pt idx="188">
                  <c:v>-24.170687482517</c:v>
                </c:pt>
                <c:pt idx="189">
                  <c:v>-24.170687482509202</c:v>
                </c:pt>
                <c:pt idx="190">
                  <c:v>-24.1706874825115</c:v>
                </c:pt>
                <c:pt idx="191">
                  <c:v>-24.170687482513198</c:v>
                </c:pt>
                <c:pt idx="192">
                  <c:v>-24.170687482514101</c:v>
                </c:pt>
                <c:pt idx="193">
                  <c:v>-24.1706874825169</c:v>
                </c:pt>
                <c:pt idx="194">
                  <c:v>-24.170687482524901</c:v>
                </c:pt>
                <c:pt idx="195">
                  <c:v>-24.1706874825346</c:v>
                </c:pt>
                <c:pt idx="196">
                  <c:v>-24.170687482530901</c:v>
                </c:pt>
                <c:pt idx="197">
                  <c:v>-24.170687482533801</c:v>
                </c:pt>
                <c:pt idx="198">
                  <c:v>-24.170687482530401</c:v>
                </c:pt>
                <c:pt idx="199">
                  <c:v>-24.170687482549301</c:v>
                </c:pt>
                <c:pt idx="200">
                  <c:v>-24.1706874825434</c:v>
                </c:pt>
                <c:pt idx="201">
                  <c:v>-24.170687482530901</c:v>
                </c:pt>
                <c:pt idx="202">
                  <c:v>-24.170687482530901</c:v>
                </c:pt>
                <c:pt idx="203">
                  <c:v>-24.170687482540199</c:v>
                </c:pt>
                <c:pt idx="204">
                  <c:v>-24.170687482536</c:v>
                </c:pt>
                <c:pt idx="205">
                  <c:v>-24.170687482545102</c:v>
                </c:pt>
                <c:pt idx="206">
                  <c:v>-24.170687482543599</c:v>
                </c:pt>
                <c:pt idx="207">
                  <c:v>-24.170687482555099</c:v>
                </c:pt>
                <c:pt idx="208">
                  <c:v>-24.170687482550399</c:v>
                </c:pt>
                <c:pt idx="209">
                  <c:v>-24.1706874825698</c:v>
                </c:pt>
                <c:pt idx="210">
                  <c:v>-24.170687482565</c:v>
                </c:pt>
                <c:pt idx="211">
                  <c:v>-24.170687482572799</c:v>
                </c:pt>
                <c:pt idx="212">
                  <c:v>-24.170687482561501</c:v>
                </c:pt>
                <c:pt idx="213">
                  <c:v>-24.170687482574401</c:v>
                </c:pt>
                <c:pt idx="214">
                  <c:v>-24.170687482571601</c:v>
                </c:pt>
                <c:pt idx="215">
                  <c:v>-24.170687482592101</c:v>
                </c:pt>
                <c:pt idx="216">
                  <c:v>-24.170687482592498</c:v>
                </c:pt>
                <c:pt idx="217">
                  <c:v>-24.170687482592701</c:v>
                </c:pt>
                <c:pt idx="218">
                  <c:v>-24.170687482600002</c:v>
                </c:pt>
                <c:pt idx="219">
                  <c:v>-24.170687482600901</c:v>
                </c:pt>
                <c:pt idx="220">
                  <c:v>-24.1706874826111</c:v>
                </c:pt>
                <c:pt idx="221">
                  <c:v>-24.170687482615602</c:v>
                </c:pt>
                <c:pt idx="222">
                  <c:v>-24.170687482614799</c:v>
                </c:pt>
                <c:pt idx="223">
                  <c:v>-24.1706874826384</c:v>
                </c:pt>
                <c:pt idx="224">
                  <c:v>-24.170687482638598</c:v>
                </c:pt>
                <c:pt idx="225">
                  <c:v>-24.1706874826579</c:v>
                </c:pt>
                <c:pt idx="226">
                  <c:v>-24.170687482656501</c:v>
                </c:pt>
                <c:pt idx="227">
                  <c:v>-24.170687482657701</c:v>
                </c:pt>
                <c:pt idx="228">
                  <c:v>-24.170687482642599</c:v>
                </c:pt>
                <c:pt idx="229">
                  <c:v>-24.1706874826674</c:v>
                </c:pt>
                <c:pt idx="230">
                  <c:v>-24.170687482691498</c:v>
                </c:pt>
                <c:pt idx="231">
                  <c:v>-24.170687482708701</c:v>
                </c:pt>
                <c:pt idx="232">
                  <c:v>-24.170687482710299</c:v>
                </c:pt>
                <c:pt idx="233">
                  <c:v>-24.1706874827129</c:v>
                </c:pt>
                <c:pt idx="234">
                  <c:v>-24.170687482738</c:v>
                </c:pt>
                <c:pt idx="235">
                  <c:v>-24.170687482731999</c:v>
                </c:pt>
                <c:pt idx="236">
                  <c:v>-24.170687482760599</c:v>
                </c:pt>
                <c:pt idx="237">
                  <c:v>-24.170687482782501</c:v>
                </c:pt>
                <c:pt idx="238">
                  <c:v>-24.1706874827881</c:v>
                </c:pt>
                <c:pt idx="239">
                  <c:v>-24.170687482797199</c:v>
                </c:pt>
                <c:pt idx="240">
                  <c:v>-24.170687482811601</c:v>
                </c:pt>
                <c:pt idx="241">
                  <c:v>-24.170687482813999</c:v>
                </c:pt>
                <c:pt idx="242">
                  <c:v>-24.170687482820799</c:v>
                </c:pt>
                <c:pt idx="243">
                  <c:v>-24.170687482853001</c:v>
                </c:pt>
                <c:pt idx="244">
                  <c:v>-24.170687482866398</c:v>
                </c:pt>
                <c:pt idx="245">
                  <c:v>-24.170687482894699</c:v>
                </c:pt>
                <c:pt idx="246">
                  <c:v>-24.1706874829109</c:v>
                </c:pt>
                <c:pt idx="247">
                  <c:v>-24.170687482923402</c:v>
                </c:pt>
                <c:pt idx="248">
                  <c:v>-24.170687482951902</c:v>
                </c:pt>
                <c:pt idx="249">
                  <c:v>-24.170687482965501</c:v>
                </c:pt>
                <c:pt idx="250">
                  <c:v>-24.170687482992999</c:v>
                </c:pt>
                <c:pt idx="251">
                  <c:v>-24.170687483017598</c:v>
                </c:pt>
                <c:pt idx="252">
                  <c:v>-24.1706874830545</c:v>
                </c:pt>
                <c:pt idx="253">
                  <c:v>-24.170687483070299</c:v>
                </c:pt>
                <c:pt idx="254">
                  <c:v>-24.170687483101801</c:v>
                </c:pt>
                <c:pt idx="255">
                  <c:v>-24.170687483137701</c:v>
                </c:pt>
                <c:pt idx="256">
                  <c:v>-24.170687483157899</c:v>
                </c:pt>
                <c:pt idx="257">
                  <c:v>-24.170687483198002</c:v>
                </c:pt>
                <c:pt idx="258">
                  <c:v>-24.170687483217701</c:v>
                </c:pt>
                <c:pt idx="259">
                  <c:v>-24.170687483269901</c:v>
                </c:pt>
                <c:pt idx="260">
                  <c:v>-24.170687483300501</c:v>
                </c:pt>
                <c:pt idx="261">
                  <c:v>-24.1706874833339</c:v>
                </c:pt>
                <c:pt idx="262">
                  <c:v>-24.170687483372902</c:v>
                </c:pt>
                <c:pt idx="263">
                  <c:v>-24.170687483420501</c:v>
                </c:pt>
                <c:pt idx="264">
                  <c:v>-24.1706874834519</c:v>
                </c:pt>
                <c:pt idx="265">
                  <c:v>-24.1706874835082</c:v>
                </c:pt>
                <c:pt idx="266">
                  <c:v>-24.1706874835508</c:v>
                </c:pt>
                <c:pt idx="267">
                  <c:v>-24.170687483603999</c:v>
                </c:pt>
                <c:pt idx="268">
                  <c:v>-24.170687483663901</c:v>
                </c:pt>
                <c:pt idx="269">
                  <c:v>-24.1706874837035</c:v>
                </c:pt>
                <c:pt idx="270">
                  <c:v>-24.170687483760101</c:v>
                </c:pt>
                <c:pt idx="271">
                  <c:v>-24.170687483823201</c:v>
                </c:pt>
                <c:pt idx="272">
                  <c:v>-24.1706874838926</c:v>
                </c:pt>
                <c:pt idx="273">
                  <c:v>-24.1706874839502</c:v>
                </c:pt>
                <c:pt idx="274">
                  <c:v>-24.170687484024199</c:v>
                </c:pt>
                <c:pt idx="275">
                  <c:v>-24.170687484097499</c:v>
                </c:pt>
                <c:pt idx="276">
                  <c:v>-24.170687484180998</c:v>
                </c:pt>
                <c:pt idx="277">
                  <c:v>-24.170687484275302</c:v>
                </c:pt>
                <c:pt idx="278">
                  <c:v>-24.1706874843379</c:v>
                </c:pt>
                <c:pt idx="279">
                  <c:v>-24.1706874844308</c:v>
                </c:pt>
                <c:pt idx="280">
                  <c:v>-24.1706874845204</c:v>
                </c:pt>
                <c:pt idx="281">
                  <c:v>-24.170687484609601</c:v>
                </c:pt>
                <c:pt idx="282">
                  <c:v>-24.170687484715199</c:v>
                </c:pt>
                <c:pt idx="283">
                  <c:v>-24.170687484818899</c:v>
                </c:pt>
                <c:pt idx="284">
                  <c:v>-24.1706874849326</c:v>
                </c:pt>
                <c:pt idx="285">
                  <c:v>-24.1706874850512</c:v>
                </c:pt>
                <c:pt idx="286">
                  <c:v>-24.170687485169498</c:v>
                </c:pt>
                <c:pt idx="287">
                  <c:v>-24.170687485295399</c:v>
                </c:pt>
                <c:pt idx="288">
                  <c:v>-24.170687485424899</c:v>
                </c:pt>
                <c:pt idx="289">
                  <c:v>-24.170687485567498</c:v>
                </c:pt>
                <c:pt idx="290">
                  <c:v>-24.1706874857191</c:v>
                </c:pt>
                <c:pt idx="291">
                  <c:v>-24.170687485864601</c:v>
                </c:pt>
                <c:pt idx="292">
                  <c:v>-24.170687486021201</c:v>
                </c:pt>
                <c:pt idx="293">
                  <c:v>-24.1706874861848</c:v>
                </c:pt>
                <c:pt idx="294">
                  <c:v>-24.170687486370198</c:v>
                </c:pt>
                <c:pt idx="295">
                  <c:v>-24.170687486547799</c:v>
                </c:pt>
                <c:pt idx="296">
                  <c:v>-24.1706874867298</c:v>
                </c:pt>
                <c:pt idx="297">
                  <c:v>-24.170687486941699</c:v>
                </c:pt>
                <c:pt idx="298">
                  <c:v>-24.170687487144001</c:v>
                </c:pt>
                <c:pt idx="299">
                  <c:v>-24.170687487359402</c:v>
                </c:pt>
                <c:pt idx="300">
                  <c:v>-24.170687487591199</c:v>
                </c:pt>
                <c:pt idx="301">
                  <c:v>-24.170687487836801</c:v>
                </c:pt>
                <c:pt idx="302">
                  <c:v>-24.170687488078599</c:v>
                </c:pt>
                <c:pt idx="303">
                  <c:v>-24.170687488347301</c:v>
                </c:pt>
                <c:pt idx="304">
                  <c:v>-24.1706874886275</c:v>
                </c:pt>
                <c:pt idx="305">
                  <c:v>-24.170687488911401</c:v>
                </c:pt>
                <c:pt idx="306">
                  <c:v>-24.1706874892134</c:v>
                </c:pt>
                <c:pt idx="307">
                  <c:v>-24.170687489527499</c:v>
                </c:pt>
                <c:pt idx="308">
                  <c:v>-24.1706874898703</c:v>
                </c:pt>
                <c:pt idx="309">
                  <c:v>-24.170687490227301</c:v>
                </c:pt>
                <c:pt idx="310">
                  <c:v>-24.170687490579201</c:v>
                </c:pt>
                <c:pt idx="311">
                  <c:v>-24.1706874909564</c:v>
                </c:pt>
                <c:pt idx="312">
                  <c:v>-24.170687491352201</c:v>
                </c:pt>
                <c:pt idx="313">
                  <c:v>-24.170687491766</c:v>
                </c:pt>
                <c:pt idx="314">
                  <c:v>-24.170687492201001</c:v>
                </c:pt>
                <c:pt idx="315">
                  <c:v>-24.1706874926704</c:v>
                </c:pt>
                <c:pt idx="316">
                  <c:v>-24.170687493148002</c:v>
                </c:pt>
                <c:pt idx="317">
                  <c:v>-24.170687493650799</c:v>
                </c:pt>
                <c:pt idx="318">
                  <c:v>-24.170687494175301</c:v>
                </c:pt>
                <c:pt idx="319">
                  <c:v>-24.1706874947233</c:v>
                </c:pt>
                <c:pt idx="320">
                  <c:v>-24.170687495299301</c:v>
                </c:pt>
                <c:pt idx="321">
                  <c:v>-24.1706874959111</c:v>
                </c:pt>
                <c:pt idx="322">
                  <c:v>-24.170687496540001</c:v>
                </c:pt>
                <c:pt idx="323">
                  <c:v>-24.1706874971965</c:v>
                </c:pt>
                <c:pt idx="324">
                  <c:v>-24.1706874978908</c:v>
                </c:pt>
                <c:pt idx="325">
                  <c:v>-24.170687498620701</c:v>
                </c:pt>
                <c:pt idx="326">
                  <c:v>-24.170687499383</c:v>
                </c:pt>
                <c:pt idx="327">
                  <c:v>-24.1706875001728</c:v>
                </c:pt>
                <c:pt idx="328">
                  <c:v>-24.170687501011201</c:v>
                </c:pt>
                <c:pt idx="329">
                  <c:v>-24.170687501880401</c:v>
                </c:pt>
                <c:pt idx="330">
                  <c:v>-24.170687502797399</c:v>
                </c:pt>
                <c:pt idx="331">
                  <c:v>-24.1706875037587</c:v>
                </c:pt>
                <c:pt idx="332">
                  <c:v>-24.170687504755101</c:v>
                </c:pt>
                <c:pt idx="333">
                  <c:v>-24.170687505805699</c:v>
                </c:pt>
                <c:pt idx="334">
                  <c:v>-24.1706875069045</c:v>
                </c:pt>
                <c:pt idx="335">
                  <c:v>-24.170687508056801</c:v>
                </c:pt>
                <c:pt idx="336">
                  <c:v>-24.170687509253501</c:v>
                </c:pt>
                <c:pt idx="337">
                  <c:v>-24.1706875105234</c:v>
                </c:pt>
                <c:pt idx="338">
                  <c:v>-24.170687511837901</c:v>
                </c:pt>
                <c:pt idx="339">
                  <c:v>-24.170687513225101</c:v>
                </c:pt>
                <c:pt idx="340">
                  <c:v>-24.170687514668401</c:v>
                </c:pt>
                <c:pt idx="341">
                  <c:v>-24.170687516182799</c:v>
                </c:pt>
                <c:pt idx="342">
                  <c:v>-24.170687517780301</c:v>
                </c:pt>
                <c:pt idx="343">
                  <c:v>-24.170687519435401</c:v>
                </c:pt>
                <c:pt idx="344">
                  <c:v>-24.170687521176699</c:v>
                </c:pt>
                <c:pt idx="345">
                  <c:v>-24.1706875229975</c:v>
                </c:pt>
                <c:pt idx="346">
                  <c:v>-24.170687524908601</c:v>
                </c:pt>
                <c:pt idx="347">
                  <c:v>-24.170687526901698</c:v>
                </c:pt>
                <c:pt idx="348">
                  <c:v>-24.170687528997199</c:v>
                </c:pt>
                <c:pt idx="349">
                  <c:v>-24.170687531185699</c:v>
                </c:pt>
                <c:pt idx="350">
                  <c:v>-24.170687533478201</c:v>
                </c:pt>
                <c:pt idx="351">
                  <c:v>-24.170687535880202</c:v>
                </c:pt>
                <c:pt idx="352">
                  <c:v>-24.170687538388499</c:v>
                </c:pt>
                <c:pt idx="353">
                  <c:v>-24.1706875410256</c:v>
                </c:pt>
                <c:pt idx="354">
                  <c:v>-24.170687543779302</c:v>
                </c:pt>
                <c:pt idx="355">
                  <c:v>-24.170687546667398</c:v>
                </c:pt>
                <c:pt idx="356">
                  <c:v>-24.170687549688001</c:v>
                </c:pt>
                <c:pt idx="357">
                  <c:v>-24.170687552854002</c:v>
                </c:pt>
                <c:pt idx="358">
                  <c:v>-24.170687556160502</c:v>
                </c:pt>
                <c:pt idx="359">
                  <c:v>-24.1706875596307</c:v>
                </c:pt>
                <c:pt idx="360">
                  <c:v>-24.1706875632552</c:v>
                </c:pt>
                <c:pt idx="361">
                  <c:v>-24.1706875670626</c:v>
                </c:pt>
                <c:pt idx="362">
                  <c:v>-24.170687571040499</c:v>
                </c:pt>
                <c:pt idx="363">
                  <c:v>-24.1706875752113</c:v>
                </c:pt>
                <c:pt idx="364">
                  <c:v>-24.170687579570298</c:v>
                </c:pt>
                <c:pt idx="365">
                  <c:v>-24.1706875841375</c:v>
                </c:pt>
                <c:pt idx="366">
                  <c:v>-24.1706875889227</c:v>
                </c:pt>
                <c:pt idx="367">
                  <c:v>-24.170687593926399</c:v>
                </c:pt>
                <c:pt idx="368">
                  <c:v>-24.170687599171099</c:v>
                </c:pt>
                <c:pt idx="369">
                  <c:v>-24.170687604652802</c:v>
                </c:pt>
                <c:pt idx="370">
                  <c:v>-24.1706876104003</c:v>
                </c:pt>
                <c:pt idx="371">
                  <c:v>-24.170687616418</c:v>
                </c:pt>
                <c:pt idx="372">
                  <c:v>-24.170687622708002</c:v>
                </c:pt>
                <c:pt idx="373">
                  <c:v>-24.170687629305</c:v>
                </c:pt>
                <c:pt idx="374">
                  <c:v>-24.170687636208001</c:v>
                </c:pt>
                <c:pt idx="375">
                  <c:v>-24.170687643435201</c:v>
                </c:pt>
                <c:pt idx="376">
                  <c:v>-24.170687650991599</c:v>
                </c:pt>
                <c:pt idx="377">
                  <c:v>-24.170687658915</c:v>
                </c:pt>
                <c:pt idx="378">
                  <c:v>-24.170687667198202</c:v>
                </c:pt>
                <c:pt idx="379">
                  <c:v>-24.1706876758752</c:v>
                </c:pt>
                <c:pt idx="380">
                  <c:v>-24.170687684962299</c:v>
                </c:pt>
                <c:pt idx="381">
                  <c:v>-24.170687694464402</c:v>
                </c:pt>
                <c:pt idx="382">
                  <c:v>-24.170687704420398</c:v>
                </c:pt>
                <c:pt idx="383">
                  <c:v>-24.170687714835299</c:v>
                </c:pt>
                <c:pt idx="384">
                  <c:v>-24.170687725746301</c:v>
                </c:pt>
                <c:pt idx="385">
                  <c:v>-24.1706877371583</c:v>
                </c:pt>
                <c:pt idx="386">
                  <c:v>-24.170687749109302</c:v>
                </c:pt>
                <c:pt idx="387">
                  <c:v>-24.170687761610701</c:v>
                </c:pt>
                <c:pt idx="388">
                  <c:v>-24.170687774700301</c:v>
                </c:pt>
                <c:pt idx="389">
                  <c:v>-24.170687788399999</c:v>
                </c:pt>
                <c:pt idx="390">
                  <c:v>-24.170687802737302</c:v>
                </c:pt>
                <c:pt idx="391">
                  <c:v>-24.1706878177487</c:v>
                </c:pt>
                <c:pt idx="392">
                  <c:v>-24.170687833451701</c:v>
                </c:pt>
                <c:pt idx="393">
                  <c:v>-24.1706878498923</c:v>
                </c:pt>
                <c:pt idx="394">
                  <c:v>-24.1706878670931</c:v>
                </c:pt>
                <c:pt idx="395">
                  <c:v>-24.170687885093301</c:v>
                </c:pt>
                <c:pt idx="396">
                  <c:v>-24.170687903930901</c:v>
                </c:pt>
                <c:pt idx="397">
                  <c:v>-24.170687923646199</c:v>
                </c:pt>
                <c:pt idx="398">
                  <c:v>-24.170687944277802</c:v>
                </c:pt>
                <c:pt idx="399">
                  <c:v>-24.170687965861401</c:v>
                </c:pt>
                <c:pt idx="400">
                  <c:v>-24.170687988447401</c:v>
                </c:pt>
                <c:pt idx="401">
                  <c:v>-24.170688012074699</c:v>
                </c:pt>
                <c:pt idx="402">
                  <c:v>-24.170688036801799</c:v>
                </c:pt>
                <c:pt idx="403">
                  <c:v>-24.1706880626664</c:v>
                </c:pt>
                <c:pt idx="404">
                  <c:v>-24.170688089726902</c:v>
                </c:pt>
                <c:pt idx="405">
                  <c:v>-24.170688118039202</c:v>
                </c:pt>
                <c:pt idx="406">
                  <c:v>-24.1706881476529</c:v>
                </c:pt>
                <c:pt idx="407">
                  <c:v>-24.170688178635</c:v>
                </c:pt>
                <c:pt idx="408">
                  <c:v>-24.170688211037199</c:v>
                </c:pt>
                <c:pt idx="409">
                  <c:v>-24.1706882449284</c:v>
                </c:pt>
                <c:pt idx="410">
                  <c:v>-24.170688280374701</c:v>
                </c:pt>
                <c:pt idx="411">
                  <c:v>-24.170688317447301</c:v>
                </c:pt>
                <c:pt idx="412">
                  <c:v>-24.170688356214601</c:v>
                </c:pt>
                <c:pt idx="413">
                  <c:v>-24.170688396753899</c:v>
                </c:pt>
                <c:pt idx="414">
                  <c:v>-24.170688439143699</c:v>
                </c:pt>
                <c:pt idx="415">
                  <c:v>-24.170688483465799</c:v>
                </c:pt>
                <c:pt idx="416">
                  <c:v>-24.170688529800799</c:v>
                </c:pt>
                <c:pt idx="417">
                  <c:v>-24.170688578239801</c:v>
                </c:pt>
                <c:pt idx="418">
                  <c:v>-24.170688628879901</c:v>
                </c:pt>
                <c:pt idx="419">
                  <c:v>-24.170688681809199</c:v>
                </c:pt>
                <c:pt idx="420">
                  <c:v>-24.170688737128501</c:v>
                </c:pt>
                <c:pt idx="421">
                  <c:v>-24.170688794942699</c:v>
                </c:pt>
                <c:pt idx="422">
                  <c:v>-24.170688855359099</c:v>
                </c:pt>
                <c:pt idx="423">
                  <c:v>-24.170688918484299</c:v>
                </c:pt>
                <c:pt idx="424">
                  <c:v>-24.170688984439501</c:v>
                </c:pt>
                <c:pt idx="425">
                  <c:v>-24.170689053338101</c:v>
                </c:pt>
                <c:pt idx="426">
                  <c:v>-24.170689125308598</c:v>
                </c:pt>
                <c:pt idx="427">
                  <c:v>-24.170689200476399</c:v>
                </c:pt>
                <c:pt idx="428">
                  <c:v>-24.170689278975999</c:v>
                </c:pt>
                <c:pt idx="429">
                  <c:v>-24.1706893609466</c:v>
                </c:pt>
                <c:pt idx="430">
                  <c:v>-24.1706894465297</c:v>
                </c:pt>
                <c:pt idx="431">
                  <c:v>-24.170689535869801</c:v>
                </c:pt>
                <c:pt idx="432">
                  <c:v>-24.1706896291217</c:v>
                </c:pt>
                <c:pt idx="433">
                  <c:v>-24.170689726437299</c:v>
                </c:pt>
                <c:pt idx="434">
                  <c:v>-24.1706898279893</c:v>
                </c:pt>
                <c:pt idx="435">
                  <c:v>-24.170689933934</c:v>
                </c:pt>
                <c:pt idx="436">
                  <c:v>-24.170690044451799</c:v>
                </c:pt>
                <c:pt idx="437">
                  <c:v>-24.170690159709601</c:v>
                </c:pt>
                <c:pt idx="438">
                  <c:v>-24.170690279899901</c:v>
                </c:pt>
                <c:pt idx="439">
                  <c:v>-24.1706904052052</c:v>
                </c:pt>
                <c:pt idx="440">
                  <c:v>-24.170690535815599</c:v>
                </c:pt>
                <c:pt idx="441">
                  <c:v>-24.1706906719341</c:v>
                </c:pt>
                <c:pt idx="442">
                  <c:v>-24.170690813756401</c:v>
                </c:pt>
                <c:pt idx="443">
                  <c:v>-24.170690961493701</c:v>
                </c:pt>
                <c:pt idx="444">
                  <c:v>-24.170691115352799</c:v>
                </c:pt>
                <c:pt idx="445">
                  <c:v>-24.1706912755518</c:v>
                </c:pt>
                <c:pt idx="446">
                  <c:v>-24.170691442307</c:v>
                </c:pt>
                <c:pt idx="447">
                  <c:v>-24.1706916158473</c:v>
                </c:pt>
                <c:pt idx="448">
                  <c:v>-24.1706917963945</c:v>
                </c:pt>
                <c:pt idx="449">
                  <c:v>-24.170691984179999</c:v>
                </c:pt>
                <c:pt idx="450">
                  <c:v>-24.1706921794365</c:v>
                </c:pt>
                <c:pt idx="451">
                  <c:v>-24.170692382399999</c:v>
                </c:pt>
                <c:pt idx="452">
                  <c:v>-24.170692593304299</c:v>
                </c:pt>
                <c:pt idx="453">
                  <c:v>-24.170692812391501</c:v>
                </c:pt>
                <c:pt idx="454">
                  <c:v>-24.170693039900701</c:v>
                </c:pt>
                <c:pt idx="455">
                  <c:v>-24.170693276067301</c:v>
                </c:pt>
                <c:pt idx="456">
                  <c:v>-24.1706935211364</c:v>
                </c:pt>
                <c:pt idx="457">
                  <c:v>-24.170693775338801</c:v>
                </c:pt>
                <c:pt idx="458">
                  <c:v>-24.170694038913599</c:v>
                </c:pt>
                <c:pt idx="459">
                  <c:v>-24.170694312094099</c:v>
                </c:pt>
                <c:pt idx="460">
                  <c:v>-24.170694595106699</c:v>
                </c:pt>
                <c:pt idx="461">
                  <c:v>-24.170694888174999</c:v>
                </c:pt>
                <c:pt idx="462">
                  <c:v>-24.170695191518199</c:v>
                </c:pt>
                <c:pt idx="463">
                  <c:v>-24.170695505343801</c:v>
                </c:pt>
                <c:pt idx="464">
                  <c:v>-24.170695829854999</c:v>
                </c:pt>
                <c:pt idx="465">
                  <c:v>-24.1706961652465</c:v>
                </c:pt>
                <c:pt idx="466">
                  <c:v>-24.170696511696299</c:v>
                </c:pt>
                <c:pt idx="467">
                  <c:v>-24.170696869372598</c:v>
                </c:pt>
                <c:pt idx="468">
                  <c:v>-24.170697238433299</c:v>
                </c:pt>
                <c:pt idx="469">
                  <c:v>-24.1706976190173</c:v>
                </c:pt>
                <c:pt idx="470">
                  <c:v>-24.1706980112479</c:v>
                </c:pt>
                <c:pt idx="471">
                  <c:v>-24.1706984152293</c:v>
                </c:pt>
                <c:pt idx="472">
                  <c:v>-24.170698831048799</c:v>
                </c:pt>
                <c:pt idx="473">
                  <c:v>-24.170699258769201</c:v>
                </c:pt>
                <c:pt idx="474">
                  <c:v>-24.1706996984305</c:v>
                </c:pt>
                <c:pt idx="475">
                  <c:v>-24.1707001500519</c:v>
                </c:pt>
                <c:pt idx="476">
                  <c:v>-24.170700613620301</c:v>
                </c:pt>
                <c:pt idx="477">
                  <c:v>-24.1707010891027</c:v>
                </c:pt>
                <c:pt idx="478">
                  <c:v>-24.1707015764324</c:v>
                </c:pt>
                <c:pt idx="479">
                  <c:v>-24.1707020755115</c:v>
                </c:pt>
                <c:pt idx="480">
                  <c:v>-24.1707025862137</c:v>
                </c:pt>
                <c:pt idx="481">
                  <c:v>-24.170703108378401</c:v>
                </c:pt>
                <c:pt idx="482">
                  <c:v>-24.170703641811301</c:v>
                </c:pt>
                <c:pt idx="483">
                  <c:v>-24.1707041862838</c:v>
                </c:pt>
                <c:pt idx="484">
                  <c:v>-24.1707047415271</c:v>
                </c:pt>
                <c:pt idx="485">
                  <c:v>-24.170705307245498</c:v>
                </c:pt>
                <c:pt idx="486">
                  <c:v>-24.1707058830935</c:v>
                </c:pt>
                <c:pt idx="487">
                  <c:v>-24.170706468700899</c:v>
                </c:pt>
                <c:pt idx="488">
                  <c:v>-24.1707070636518</c:v>
                </c:pt>
                <c:pt idx="489">
                  <c:v>-24.170707667496</c:v>
                </c:pt>
                <c:pt idx="490">
                  <c:v>-24.1707082797436</c:v>
                </c:pt>
                <c:pt idx="491">
                  <c:v>-24.170708899873102</c:v>
                </c:pt>
                <c:pt idx="492">
                  <c:v>-24.1707095273213</c:v>
                </c:pt>
                <c:pt idx="493">
                  <c:v>-24.170710161493101</c:v>
                </c:pt>
                <c:pt idx="494">
                  <c:v>-24.170710801759501</c:v>
                </c:pt>
                <c:pt idx="495">
                  <c:v>-24.170711447456899</c:v>
                </c:pt>
                <c:pt idx="496">
                  <c:v>-24.170712097892999</c:v>
                </c:pt>
                <c:pt idx="497">
                  <c:v>-24.170712752344802</c:v>
                </c:pt>
                <c:pt idx="498">
                  <c:v>-24.170713410062</c:v>
                </c:pt>
                <c:pt idx="499">
                  <c:v>-24.170714070271298</c:v>
                </c:pt>
                <c:pt idx="500">
                  <c:v>-24.170714732171501</c:v>
                </c:pt>
                <c:pt idx="501">
                  <c:v>-24.170715394947202</c:v>
                </c:pt>
                <c:pt idx="502">
                  <c:v>-24.170716057761201</c:v>
                </c:pt>
                <c:pt idx="503">
                  <c:v>-24.170716719762702</c:v>
                </c:pt>
                <c:pt idx="504">
                  <c:v>-24.170717380088998</c:v>
                </c:pt>
                <c:pt idx="505">
                  <c:v>-24.170718037867399</c:v>
                </c:pt>
                <c:pt idx="506">
                  <c:v>-24.170718692215299</c:v>
                </c:pt>
                <c:pt idx="507">
                  <c:v>-24.170719342251498</c:v>
                </c:pt>
                <c:pt idx="508">
                  <c:v>-24.170719987088098</c:v>
                </c:pt>
                <c:pt idx="509">
                  <c:v>-24.1707206258451</c:v>
                </c:pt>
                <c:pt idx="510">
                  <c:v>-24.1707212576401</c:v>
                </c:pt>
                <c:pt idx="511">
                  <c:v>-24.1707218816038</c:v>
                </c:pt>
                <c:pt idx="512">
                  <c:v>-24.170722496869502</c:v>
                </c:pt>
                <c:pt idx="513">
                  <c:v>-24.1707231025858</c:v>
                </c:pt>
                <c:pt idx="514">
                  <c:v>-24.170723697914401</c:v>
                </c:pt>
                <c:pt idx="515">
                  <c:v>-24.170724282030299</c:v>
                </c:pt>
                <c:pt idx="516">
                  <c:v>-24.170724854128199</c:v>
                </c:pt>
                <c:pt idx="517">
                  <c:v>-24.170725413416001</c:v>
                </c:pt>
                <c:pt idx="518">
                  <c:v>-24.170725959128902</c:v>
                </c:pt>
                <c:pt idx="519">
                  <c:v>-24.170726490512902</c:v>
                </c:pt>
                <c:pt idx="520">
                  <c:v>-24.170727006843801</c:v>
                </c:pt>
                <c:pt idx="521">
                  <c:v>-24.170727507412099</c:v>
                </c:pt>
                <c:pt idx="522">
                  <c:v>-24.170727991533099</c:v>
                </c:pt>
                <c:pt idx="523">
                  <c:v>-24.1707284585443</c:v>
                </c:pt>
                <c:pt idx="524">
                  <c:v>-24.1707289078036</c:v>
                </c:pt>
                <c:pt idx="525">
                  <c:v>-24.170729338687401</c:v>
                </c:pt>
                <c:pt idx="526">
                  <c:v>-24.170729750594301</c:v>
                </c:pt>
                <c:pt idx="527">
                  <c:v>-24.170730142942901</c:v>
                </c:pt>
                <c:pt idx="528">
                  <c:v>-24.1707305151659</c:v>
                </c:pt>
                <c:pt idx="529">
                  <c:v>-24.170730866715498</c:v>
                </c:pt>
                <c:pt idx="530">
                  <c:v>-24.1707311970559</c:v>
                </c:pt>
                <c:pt idx="531">
                  <c:v>-24.170731505666399</c:v>
                </c:pt>
                <c:pt idx="532">
                  <c:v>-24.1707317920348</c:v>
                </c:pt>
                <c:pt idx="533">
                  <c:v>-24.1707320556608</c:v>
                </c:pt>
                <c:pt idx="534">
                  <c:v>-24.170732296047198</c:v>
                </c:pt>
                <c:pt idx="535">
                  <c:v>-24.170732512704301</c:v>
                </c:pt>
                <c:pt idx="536">
                  <c:v>-24.170732705141099</c:v>
                </c:pt>
                <c:pt idx="537">
                  <c:v>-24.170732872870001</c:v>
                </c:pt>
                <c:pt idx="538">
                  <c:v>-24.170733015395498</c:v>
                </c:pt>
                <c:pt idx="539">
                  <c:v>-24.1707331322173</c:v>
                </c:pt>
                <c:pt idx="540">
                  <c:v>-24.170733222829401</c:v>
                </c:pt>
                <c:pt idx="541">
                  <c:v>-24.170733286711599</c:v>
                </c:pt>
                <c:pt idx="542">
                  <c:v>-24.170733323328498</c:v>
                </c:pt>
                <c:pt idx="543">
                  <c:v>-24.170733332127401</c:v>
                </c:pt>
                <c:pt idx="544">
                  <c:v>-24.170733312538601</c:v>
                </c:pt>
                <c:pt idx="545">
                  <c:v>-24.170733263964401</c:v>
                </c:pt>
                <c:pt idx="546">
                  <c:v>-24.1707331857856</c:v>
                </c:pt>
                <c:pt idx="547">
                  <c:v>-24.1707330773467</c:v>
                </c:pt>
                <c:pt idx="548">
                  <c:v>-24.170732937967301</c:v>
                </c:pt>
                <c:pt idx="549">
                  <c:v>-24.170732766926701</c:v>
                </c:pt>
                <c:pt idx="550">
                  <c:v>-24.170732563467102</c:v>
                </c:pt>
                <c:pt idx="551">
                  <c:v>-24.170732326787999</c:v>
                </c:pt>
                <c:pt idx="552">
                  <c:v>-24.170732056044098</c:v>
                </c:pt>
                <c:pt idx="553">
                  <c:v>-24.170731750342402</c:v>
                </c:pt>
                <c:pt idx="554">
                  <c:v>-24.170731408736501</c:v>
                </c:pt>
                <c:pt idx="555">
                  <c:v>-24.1707310302256</c:v>
                </c:pt>
                <c:pt idx="556">
                  <c:v>-24.1707306137511</c:v>
                </c:pt>
                <c:pt idx="557">
                  <c:v>-24.170730158192299</c:v>
                </c:pt>
                <c:pt idx="558">
                  <c:v>-24.170729662361602</c:v>
                </c:pt>
                <c:pt idx="559">
                  <c:v>-24.1707291250036</c:v>
                </c:pt>
                <c:pt idx="560">
                  <c:v>-24.1707285447891</c:v>
                </c:pt>
                <c:pt idx="561">
                  <c:v>-24.170727920313499</c:v>
                </c:pt>
                <c:pt idx="562">
                  <c:v>-24.170727250087801</c:v>
                </c:pt>
                <c:pt idx="563">
                  <c:v>-24.1707265325437</c:v>
                </c:pt>
                <c:pt idx="564">
                  <c:v>-24.170725766019501</c:v>
                </c:pt>
                <c:pt idx="565">
                  <c:v>-24.170724948762199</c:v>
                </c:pt>
                <c:pt idx="566">
                  <c:v>-24.170724078921101</c:v>
                </c:pt>
                <c:pt idx="567">
                  <c:v>-24.170723154541999</c:v>
                </c:pt>
                <c:pt idx="568">
                  <c:v>-24.170722173564801</c:v>
                </c:pt>
                <c:pt idx="569">
                  <c:v>-24.170721133816301</c:v>
                </c:pt>
                <c:pt idx="570">
                  <c:v>-24.170720033005399</c:v>
                </c:pt>
                <c:pt idx="571">
                  <c:v>-24.1707188687204</c:v>
                </c:pt>
                <c:pt idx="572">
                  <c:v>-24.170717638419699</c:v>
                </c:pt>
                <c:pt idx="573">
                  <c:v>-24.170716339426701</c:v>
                </c:pt>
                <c:pt idx="574">
                  <c:v>-24.170714968925601</c:v>
                </c:pt>
                <c:pt idx="575">
                  <c:v>-24.170713523954301</c:v>
                </c:pt>
                <c:pt idx="576">
                  <c:v>-24.1707120013963</c:v>
                </c:pt>
                <c:pt idx="577">
                  <c:v>-24.170710397975299</c:v>
                </c:pt>
                <c:pt idx="578">
                  <c:v>-24.170708710246601</c:v>
                </c:pt>
                <c:pt idx="579">
                  <c:v>-24.170706934591301</c:v>
                </c:pt>
                <c:pt idx="580">
                  <c:v>-24.170705067206299</c:v>
                </c:pt>
                <c:pt idx="581">
                  <c:v>-24.170703104097701</c:v>
                </c:pt>
                <c:pt idx="582">
                  <c:v>-24.1707010410714</c:v>
                </c:pt>
                <c:pt idx="583">
                  <c:v>-24.170698873722898</c:v>
                </c:pt>
                <c:pt idx="584">
                  <c:v>-24.170696597430499</c:v>
                </c:pt>
                <c:pt idx="585">
                  <c:v>-24.1706942073431</c:v>
                </c:pt>
                <c:pt idx="586">
                  <c:v>-24.170691698368401</c:v>
                </c:pt>
                <c:pt idx="587">
                  <c:v>-24.170689065167402</c:v>
                </c:pt>
                <c:pt idx="588">
                  <c:v>-24.170686302134499</c:v>
                </c:pt>
                <c:pt idx="589">
                  <c:v>-24.170683403396101</c:v>
                </c:pt>
                <c:pt idx="590">
                  <c:v>-24.1706803627869</c:v>
                </c:pt>
                <c:pt idx="591">
                  <c:v>-24.170677173845899</c:v>
                </c:pt>
                <c:pt idx="592">
                  <c:v>-24.170673829796399</c:v>
                </c:pt>
                <c:pt idx="593">
                  <c:v>-24.1706703235355</c:v>
                </c:pt>
                <c:pt idx="594">
                  <c:v>-24.170666647615899</c:v>
                </c:pt>
                <c:pt idx="595">
                  <c:v>-24.1706627942323</c:v>
                </c:pt>
                <c:pt idx="596">
                  <c:v>-24.1706587552043</c:v>
                </c:pt>
                <c:pt idx="597">
                  <c:v>-24.170654521957498</c:v>
                </c:pt>
                <c:pt idx="598">
                  <c:v>-24.170650085508001</c:v>
                </c:pt>
                <c:pt idx="599">
                  <c:v>-24.170645436440001</c:v>
                </c:pt>
                <c:pt idx="600">
                  <c:v>-24.1706405648894</c:v>
                </c:pt>
                <c:pt idx="601">
                  <c:v>-24.170635460519801</c:v>
                </c:pt>
                <c:pt idx="602">
                  <c:v>-24.170630112500199</c:v>
                </c:pt>
                <c:pt idx="603">
                  <c:v>-24.170624509486299</c:v>
                </c:pt>
                <c:pt idx="604">
                  <c:v>-24.170618639593599</c:v>
                </c:pt>
                <c:pt idx="605">
                  <c:v>-24.1706124903694</c:v>
                </c:pt>
                <c:pt idx="606">
                  <c:v>-24.170606048771301</c:v>
                </c:pt>
                <c:pt idx="607">
                  <c:v>-24.170599301138001</c:v>
                </c:pt>
                <c:pt idx="608">
                  <c:v>-24.170592233158601</c:v>
                </c:pt>
                <c:pt idx="609">
                  <c:v>-24.1705848298432</c:v>
                </c:pt>
                <c:pt idx="610">
                  <c:v>-24.170577075492901</c:v>
                </c:pt>
                <c:pt idx="611">
                  <c:v>-24.1705689536638</c:v>
                </c:pt>
                <c:pt idx="612">
                  <c:v>-24.170560447132999</c:v>
                </c:pt>
                <c:pt idx="613">
                  <c:v>-24.170551537864601</c:v>
                </c:pt>
                <c:pt idx="614">
                  <c:v>-24.170542206966399</c:v>
                </c:pt>
                <c:pt idx="615">
                  <c:v>-24.170532434655701</c:v>
                </c:pt>
                <c:pt idx="616">
                  <c:v>-24.170522200213501</c:v>
                </c:pt>
                <c:pt idx="617">
                  <c:v>-24.170511481940501</c:v>
                </c:pt>
                <c:pt idx="618">
                  <c:v>-24.170500257114</c:v>
                </c:pt>
                <c:pt idx="619">
                  <c:v>-24.170488501938301</c:v>
                </c:pt>
                <c:pt idx="620">
                  <c:v>-24.1704761914926</c:v>
                </c:pt>
                <c:pt idx="621">
                  <c:v>-24.170463299681799</c:v>
                </c:pt>
                <c:pt idx="622">
                  <c:v>-24.170449799177799</c:v>
                </c:pt>
                <c:pt idx="623">
                  <c:v>-24.170435661363801</c:v>
                </c:pt>
                <c:pt idx="624">
                  <c:v>-24.1704208562739</c:v>
                </c:pt>
                <c:pt idx="625">
                  <c:v>-24.170405352528199</c:v>
                </c:pt>
                <c:pt idx="626">
                  <c:v>-24.170389117267302</c:v>
                </c:pt>
                <c:pt idx="627">
                  <c:v>-24.170372116084099</c:v>
                </c:pt>
                <c:pt idx="628">
                  <c:v>-24.170354312948</c:v>
                </c:pt>
                <c:pt idx="629">
                  <c:v>-24.170335670130498</c:v>
                </c:pt>
                <c:pt idx="630">
                  <c:v>-24.1703161481277</c:v>
                </c:pt>
                <c:pt idx="631">
                  <c:v>-24.170295705573</c:v>
                </c:pt>
                <c:pt idx="632">
                  <c:v>-24.170274299150801</c:v>
                </c:pt>
                <c:pt idx="633">
                  <c:v>-24.1702518835069</c:v>
                </c:pt>
                <c:pt idx="634">
                  <c:v>-24.1702284111506</c:v>
                </c:pt>
                <c:pt idx="635">
                  <c:v>-24.170203832355</c:v>
                </c:pt>
                <c:pt idx="636">
                  <c:v>-24.170178095053501</c:v>
                </c:pt>
                <c:pt idx="637">
                  <c:v>-24.170151144727299</c:v>
                </c:pt>
                <c:pt idx="638">
                  <c:v>-24.170122924293398</c:v>
                </c:pt>
                <c:pt idx="639">
                  <c:v>-24.170093373980698</c:v>
                </c:pt>
                <c:pt idx="640">
                  <c:v>-24.170062431207</c:v>
                </c:pt>
                <c:pt idx="641">
                  <c:v>-24.170030030445702</c:v>
                </c:pt>
                <c:pt idx="642">
                  <c:v>-24.169996103088501</c:v>
                </c:pt>
                <c:pt idx="643">
                  <c:v>-24.169960577299801</c:v>
                </c:pt>
                <c:pt idx="644">
                  <c:v>-24.169923377865199</c:v>
                </c:pt>
                <c:pt idx="645">
                  <c:v>-24.1698844260359</c:v>
                </c:pt>
                <c:pt idx="646">
                  <c:v>-24.1698436393599</c:v>
                </c:pt>
                <c:pt idx="647">
                  <c:v>-24.169800931508501</c:v>
                </c:pt>
                <c:pt idx="648">
                  <c:v>-24.169756212098399</c:v>
                </c:pt>
                <c:pt idx="649">
                  <c:v>-24.1697093864979</c:v>
                </c:pt>
                <c:pt idx="650">
                  <c:v>-24.169660355628501</c:v>
                </c:pt>
                <c:pt idx="651">
                  <c:v>-24.169609015759001</c:v>
                </c:pt>
                <c:pt idx="652">
                  <c:v>-24.169555258286401</c:v>
                </c:pt>
                <c:pt idx="653">
                  <c:v>-24.169498969507998</c:v>
                </c:pt>
                <c:pt idx="654">
                  <c:v>-24.169440030383001</c:v>
                </c:pt>
                <c:pt idx="655">
                  <c:v>-24.169378316283101</c:v>
                </c:pt>
                <c:pt idx="656">
                  <c:v>-24.169313696730701</c:v>
                </c:pt>
                <c:pt idx="657">
                  <c:v>-24.1692460351282</c:v>
                </c:pt>
                <c:pt idx="658">
                  <c:v>-24.169175188469701</c:v>
                </c:pt>
                <c:pt idx="659">
                  <c:v>-24.1691010070417</c:v>
                </c:pt>
                <c:pt idx="660">
                  <c:v>-24.1690233341136</c:v>
                </c:pt>
                <c:pt idx="661">
                  <c:v>-24.1689420056064</c:v>
                </c:pt>
                <c:pt idx="662">
                  <c:v>-24.168856849752999</c:v>
                </c:pt>
                <c:pt idx="663">
                  <c:v>-24.1687676867402</c:v>
                </c:pt>
                <c:pt idx="664">
                  <c:v>-24.168674328331999</c:v>
                </c:pt>
                <c:pt idx="665">
                  <c:v>-24.168576577480099</c:v>
                </c:pt>
                <c:pt idx="666">
                  <c:v>-24.1684742279133</c:v>
                </c:pt>
                <c:pt idx="667">
                  <c:v>-24.1683670637087</c:v>
                </c:pt>
                <c:pt idx="668">
                  <c:v>-24.168254858845099</c:v>
                </c:pt>
                <c:pt idx="669">
                  <c:v>-24.168137376731</c:v>
                </c:pt>
                <c:pt idx="670">
                  <c:v>-24.168014369719899</c:v>
                </c:pt>
                <c:pt idx="671">
                  <c:v>-24.167885578592902</c:v>
                </c:pt>
                <c:pt idx="672">
                  <c:v>-24.167750732026999</c:v>
                </c:pt>
                <c:pt idx="673">
                  <c:v>-24.167609546033201</c:v>
                </c:pt>
                <c:pt idx="674">
                  <c:v>-24.1674617233713</c:v>
                </c:pt>
                <c:pt idx="675">
                  <c:v>-24.167306952940201</c:v>
                </c:pt>
                <c:pt idx="676">
                  <c:v>-24.1671449091357</c:v>
                </c:pt>
                <c:pt idx="677">
                  <c:v>-24.166975251185502</c:v>
                </c:pt>
                <c:pt idx="678">
                  <c:v>-24.166797622449401</c:v>
                </c:pt>
                <c:pt idx="679">
                  <c:v>-24.166611649689699</c:v>
                </c:pt>
                <c:pt idx="680">
                  <c:v>-24.166416942310502</c:v>
                </c:pt>
                <c:pt idx="681">
                  <c:v>-24.166213091562099</c:v>
                </c:pt>
                <c:pt idx="682">
                  <c:v>-24.1659996697067</c:v>
                </c:pt>
                <c:pt idx="683">
                  <c:v>-24.165776229155501</c:v>
                </c:pt>
                <c:pt idx="684">
                  <c:v>-24.165542301556901</c:v>
                </c:pt>
                <c:pt idx="685">
                  <c:v>-24.1652973968529</c:v>
                </c:pt>
                <c:pt idx="686">
                  <c:v>-24.165041002292298</c:v>
                </c:pt>
                <c:pt idx="687">
                  <c:v>-24.1647725813948</c:v>
                </c:pt>
                <c:pt idx="688">
                  <c:v>-24.164491572881499</c:v>
                </c:pt>
                <c:pt idx="689">
                  <c:v>-24.1641973895461</c:v>
                </c:pt>
                <c:pt idx="690">
                  <c:v>-24.163889417086899</c:v>
                </c:pt>
                <c:pt idx="691">
                  <c:v>-24.163567012883998</c:v>
                </c:pt>
                <c:pt idx="692">
                  <c:v>-24.163229504724701</c:v>
                </c:pt>
                <c:pt idx="693">
                  <c:v>-24.162876189476801</c:v>
                </c:pt>
                <c:pt idx="694">
                  <c:v>-24.162506331701501</c:v>
                </c:pt>
                <c:pt idx="695">
                  <c:v>-24.162119162211901</c:v>
                </c:pt>
                <c:pt idx="696">
                  <c:v>-24.161713876570001</c:v>
                </c:pt>
                <c:pt idx="697">
                  <c:v>-24.1612896335171</c:v>
                </c:pt>
                <c:pt idx="698">
                  <c:v>-24.160845553348299</c:v>
                </c:pt>
                <c:pt idx="699">
                  <c:v>-24.160380716208198</c:v>
                </c:pt>
                <c:pt idx="700">
                  <c:v>-24.159894160328601</c:v>
                </c:pt>
                <c:pt idx="701">
                  <c:v>-24.159384880185801</c:v>
                </c:pt>
                <c:pt idx="702">
                  <c:v>-24.1588518245918</c:v>
                </c:pt>
                <c:pt idx="703">
                  <c:v>-24.158293894701799</c:v>
                </c:pt>
                <c:pt idx="704">
                  <c:v>-24.157709941949498</c:v>
                </c:pt>
                <c:pt idx="705">
                  <c:v>-24.1570987658978</c:v>
                </c:pt>
                <c:pt idx="706">
                  <c:v>-24.156459112009301</c:v>
                </c:pt>
                <c:pt idx="707">
                  <c:v>-24.155789669331099</c:v>
                </c:pt>
                <c:pt idx="708">
                  <c:v>-24.155089068088898</c:v>
                </c:pt>
                <c:pt idx="709">
                  <c:v>-24.154355877198999</c:v>
                </c:pt>
                <c:pt idx="710">
                  <c:v>-24.153588601680401</c:v>
                </c:pt>
                <c:pt idx="711">
                  <c:v>-24.152785679979399</c:v>
                </c:pt>
                <c:pt idx="712">
                  <c:v>-24.151945481198901</c:v>
                </c:pt>
                <c:pt idx="713">
                  <c:v>-24.151066302227299</c:v>
                </c:pt>
                <c:pt idx="714">
                  <c:v>-24.150146364771501</c:v>
                </c:pt>
                <c:pt idx="715">
                  <c:v>-24.149183812292002</c:v>
                </c:pt>
                <c:pt idx="716">
                  <c:v>-24.148176706833102</c:v>
                </c:pt>
                <c:pt idx="717">
                  <c:v>-24.1471230257571</c:v>
                </c:pt>
                <c:pt idx="718">
                  <c:v>-24.146020658370102</c:v>
                </c:pt>
                <c:pt idx="719">
                  <c:v>-24.144867402450799</c:v>
                </c:pt>
                <c:pt idx="720">
                  <c:v>-24.143660960677899</c:v>
                </c:pt>
                <c:pt idx="721">
                  <c:v>-24.142398936951299</c:v>
                </c:pt>
                <c:pt idx="722">
                  <c:v>-24.1410788326173</c:v>
                </c:pt>
                <c:pt idx="723">
                  <c:v>-24.1396980425964</c:v>
                </c:pt>
                <c:pt idx="724">
                  <c:v>-24.1382538514106</c:v>
                </c:pt>
                <c:pt idx="725">
                  <c:v>-24.1367434291198</c:v>
                </c:pt>
                <c:pt idx="726">
                  <c:v>-24.1351638271741</c:v>
                </c:pt>
                <c:pt idx="727">
                  <c:v>-24.133511974171601</c:v>
                </c:pt>
                <c:pt idx="728">
                  <c:v>-24.1317846715448</c:v>
                </c:pt>
                <c:pt idx="729">
                  <c:v>-24.129978589169401</c:v>
                </c:pt>
                <c:pt idx="730">
                  <c:v>-24.128090260911701</c:v>
                </c:pt>
                <c:pt idx="731">
                  <c:v>-24.126116080118301</c:v>
                </c:pt>
                <c:pt idx="732">
                  <c:v>-24.124052295055101</c:v>
                </c:pt>
                <c:pt idx="733">
                  <c:v>-24.121895004317199</c:v>
                </c:pt>
                <c:pt idx="734">
                  <c:v>-24.119640152216601</c:v>
                </c:pt>
                <c:pt idx="735">
                  <c:v>-24.1172835241554</c:v>
                </c:pt>
                <c:pt idx="736">
                  <c:v>-24.114820742017599</c:v>
                </c:pt>
                <c:pt idx="737">
                  <c:v>-24.112247259581899</c:v>
                </c:pt>
                <c:pt idx="738">
                  <c:v>-24.109558357984699</c:v>
                </c:pt>
                <c:pt idx="739">
                  <c:v>-24.106749141253001</c:v>
                </c:pt>
                <c:pt idx="740">
                  <c:v>-24.103814531935399</c:v>
                </c:pt>
                <c:pt idx="741">
                  <c:v>-24.100749266852802</c:v>
                </c:pt>
                <c:pt idx="742">
                  <c:v>-24.097547893005299</c:v>
                </c:pt>
                <c:pt idx="743">
                  <c:v>-24.094204763664798</c:v>
                </c:pt>
                <c:pt idx="744">
                  <c:v>-24.090714034690201</c:v>
                </c:pt>
                <c:pt idx="745">
                  <c:v>-24.087069661105801</c:v>
                </c:pt>
                <c:pt idx="746">
                  <c:v>-24.083265393982899</c:v>
                </c:pt>
                <c:pt idx="747">
                  <c:v>-24.079294777672999</c:v>
                </c:pt>
                <c:pt idx="748">
                  <c:v>-24.075151147442899</c:v>
                </c:pt>
                <c:pt idx="749">
                  <c:v>-24.070827627558799</c:v>
                </c:pt>
                <c:pt idx="750">
                  <c:v>-24.066317129885899</c:v>
                </c:pt>
                <c:pt idx="751">
                  <c:v>-24.0616123530578</c:v>
                </c:pt>
                <c:pt idx="752">
                  <c:v>-24.0567057822804</c:v>
                </c:pt>
                <c:pt idx="753">
                  <c:v>-24.0515896898455</c:v>
                </c:pt>
                <c:pt idx="754">
                  <c:v>-24.0462561364183</c:v>
                </c:pt>
                <c:pt idx="755">
                  <c:v>-24.040696973180701</c:v>
                </c:pt>
                <c:pt idx="756">
                  <c:v>-24.034903844910801</c:v>
                </c:pt>
                <c:pt idx="757">
                  <c:v>-24.028868194077798</c:v>
                </c:pt>
                <c:pt idx="758">
                  <c:v>-24.022581266048299</c:v>
                </c:pt>
                <c:pt idx="759">
                  <c:v>-24.016034115479901</c:v>
                </c:pt>
                <c:pt idx="760">
                  <c:v>-24.009217614013799</c:v>
                </c:pt>
                <c:pt idx="761">
                  <c:v>-24.002122459341599</c:v>
                </c:pt>
                <c:pt idx="762">
                  <c:v>-23.9947391857594</c:v>
                </c:pt>
                <c:pt idx="763">
                  <c:v>-23.987058176295999</c:v>
                </c:pt>
                <c:pt idx="764">
                  <c:v>-23.979069676513401</c:v>
                </c:pt>
                <c:pt idx="765">
                  <c:v>-23.970763810085401</c:v>
                </c:pt>
                <c:pt idx="766">
                  <c:v>-23.962130596238399</c:v>
                </c:pt>
                <c:pt idx="767">
                  <c:v>-23.953159969145698</c:v>
                </c:pt>
                <c:pt idx="768">
                  <c:v>-23.943841799372699</c:v>
                </c:pt>
                <c:pt idx="769">
                  <c:v>-23.934165917445199</c:v>
                </c:pt>
                <c:pt idx="770">
                  <c:v>-23.9241221396139</c:v>
                </c:pt>
                <c:pt idx="771">
                  <c:v>-23.913700295884698</c:v>
                </c:pt>
                <c:pt idx="772">
                  <c:v>-23.902890260366402</c:v>
                </c:pt>
                <c:pt idx="773">
                  <c:v>-23.891681983967999</c:v>
                </c:pt>
                <c:pt idx="774">
                  <c:v>-23.8800655294826</c:v>
                </c:pt>
                <c:pt idx="775">
                  <c:v>-23.868031109052801</c:v>
                </c:pt>
                <c:pt idx="776">
                  <c:v>-23.8555691240133</c:v>
                </c:pt>
                <c:pt idx="777">
                  <c:v>-23.842670207066199</c:v>
                </c:pt>
                <c:pt idx="778">
                  <c:v>-23.82932526674</c:v>
                </c:pt>
                <c:pt idx="779">
                  <c:v>-23.8155255340317</c:v>
                </c:pt>
                <c:pt idx="780">
                  <c:v>-23.801262611129101</c:v>
                </c:pt>
                <c:pt idx="781">
                  <c:v>-23.7865285220552</c:v>
                </c:pt>
                <c:pt idx="782">
                  <c:v>-23.771315765055999</c:v>
                </c:pt>
                <c:pt idx="783">
                  <c:v>-23.755617366520099</c:v>
                </c:pt>
                <c:pt idx="784">
                  <c:v>-23.7394269361704</c:v>
                </c:pt>
                <c:pt idx="785">
                  <c:v>-23.722738723243499</c:v>
                </c:pt>
                <c:pt idx="786">
                  <c:v>-23.7055476733224</c:v>
                </c:pt>
                <c:pt idx="787">
                  <c:v>-23.687849485458901</c:v>
                </c:pt>
                <c:pt idx="788">
                  <c:v>-23.669640669186801</c:v>
                </c:pt>
                <c:pt idx="789">
                  <c:v>-23.650918600971998</c:v>
                </c:pt>
                <c:pt idx="790">
                  <c:v>-23.631681579637899</c:v>
                </c:pt>
                <c:pt idx="791">
                  <c:v>-23.611928880249401</c:v>
                </c:pt>
                <c:pt idx="792">
                  <c:v>-23.591660805927798</c:v>
                </c:pt>
                <c:pt idx="793">
                  <c:v>-23.5708787370293</c:v>
                </c:pt>
                <c:pt idx="794">
                  <c:v>-23.549585177117699</c:v>
                </c:pt>
                <c:pt idx="795">
                  <c:v>-23.527783795130599</c:v>
                </c:pt>
                <c:pt idx="796">
                  <c:v>-23.5054794631547</c:v>
                </c:pt>
                <c:pt idx="797">
                  <c:v>-23.482678289205701</c:v>
                </c:pt>
                <c:pt idx="798">
                  <c:v>-23.459387644431398</c:v>
                </c:pt>
                <c:pt idx="799">
                  <c:v>-23.435616184176101</c:v>
                </c:pt>
                <c:pt idx="800">
                  <c:v>-23.4113738623617</c:v>
                </c:pt>
                <c:pt idx="801">
                  <c:v>-23.386671938698601</c:v>
                </c:pt>
                <c:pt idx="802">
                  <c:v>-23.361522978258201</c:v>
                </c:pt>
                <c:pt idx="803">
                  <c:v>-23.335940843032201</c:v>
                </c:pt>
                <c:pt idx="804">
                  <c:v>-23.309940675134399</c:v>
                </c:pt>
                <c:pt idx="805">
                  <c:v>-23.2835388714049</c:v>
                </c:pt>
                <c:pt idx="806">
                  <c:v>-23.256753049243802</c:v>
                </c:pt>
                <c:pt idx="807">
                  <c:v>-23.2296020035919</c:v>
                </c:pt>
                <c:pt idx="808">
                  <c:v>-23.202105655092002</c:v>
                </c:pt>
                <c:pt idx="809">
                  <c:v>-23.1742849895282</c:v>
                </c:pt>
                <c:pt idx="810">
                  <c:v>-23.146161988786599</c:v>
                </c:pt>
                <c:pt idx="811">
                  <c:v>-23.117759553647499</c:v>
                </c:pt>
                <c:pt idx="812">
                  <c:v>-23.089101418856298</c:v>
                </c:pt>
                <c:pt idx="813">
                  <c:v>-23.060212060988501</c:v>
                </c:pt>
                <c:pt idx="814">
                  <c:v>-23.031116599749399</c:v>
                </c:pt>
                <c:pt idx="815">
                  <c:v>-23.001840693419201</c:v>
                </c:pt>
                <c:pt idx="816">
                  <c:v>-22.9724104292468</c:v>
                </c:pt>
                <c:pt idx="817">
                  <c:v>-22.9428522096565</c:v>
                </c:pt>
                <c:pt idx="818">
                  <c:v>-22.913192635204499</c:v>
                </c:pt>
                <c:pt idx="819">
                  <c:v>-22.883458385252201</c:v>
                </c:pt>
                <c:pt idx="820">
                  <c:v>-22.853676097370901</c:v>
                </c:pt>
                <c:pt idx="821">
                  <c:v>-22.823872246499601</c:v>
                </c:pt>
                <c:pt idx="822">
                  <c:v>-22.794073024883001</c:v>
                </c:pt>
                <c:pt idx="823">
                  <c:v>-22.764304223809201</c:v>
                </c:pt>
                <c:pt idx="824">
                  <c:v>-22.734591118126001</c:v>
                </c:pt>
                <c:pt idx="825">
                  <c:v>-22.7049583544866</c:v>
                </c:pt>
                <c:pt idx="826">
                  <c:v>-22.675429844212999</c:v>
                </c:pt>
                <c:pt idx="827">
                  <c:v>-22.646028661589501</c:v>
                </c:pt>
                <c:pt idx="828">
                  <c:v>-22.6167769483393</c:v>
                </c:pt>
                <c:pt idx="829">
                  <c:v>-22.587695824925099</c:v>
                </c:pt>
                <c:pt idx="830">
                  <c:v>-22.558805309233701</c:v>
                </c:pt>
                <c:pt idx="831">
                  <c:v>-22.530124243105298</c:v>
                </c:pt>
                <c:pt idx="832">
                  <c:v>-22.501670227045398</c:v>
                </c:pt>
                <c:pt idx="833">
                  <c:v>-22.473459563369499</c:v>
                </c:pt>
                <c:pt idx="834">
                  <c:v>-22.445507207907099</c:v>
                </c:pt>
                <c:pt idx="835">
                  <c:v>-22.4178267303108</c:v>
                </c:pt>
                <c:pt idx="836">
                  <c:v>-22.390430282880398</c:v>
                </c:pt>
                <c:pt idx="837">
                  <c:v>-22.363328577752</c:v>
                </c:pt>
                <c:pt idx="838">
                  <c:v>-22.336530872187499</c:v>
                </c:pt>
                <c:pt idx="839">
                  <c:v>-22.3100449616371</c:v>
                </c:pt>
                <c:pt idx="840">
                  <c:v>-22.283877180161198</c:v>
                </c:pt>
                <c:pt idx="841">
                  <c:v>-22.2580324077455</c:v>
                </c:pt>
                <c:pt idx="842">
                  <c:v>-22.2325140839875</c:v>
                </c:pt>
                <c:pt idx="843">
                  <c:v>-22.207324227596001</c:v>
                </c:pt>
                <c:pt idx="844">
                  <c:v>-22.1824634610964</c:v>
                </c:pt>
                <c:pt idx="845">
                  <c:v>-22.157931040139601</c:v>
                </c:pt>
                <c:pt idx="846">
                  <c:v>-22.133724886782801</c:v>
                </c:pt>
                <c:pt idx="847">
                  <c:v>-22.109841626100899</c:v>
                </c:pt>
                <c:pt idx="848">
                  <c:v>-22.0862766255281</c:v>
                </c:pt>
                <c:pt idx="849">
                  <c:v>-22.0630240362987</c:v>
                </c:pt>
                <c:pt idx="850">
                  <c:v>-22.040076836413299</c:v>
                </c:pt>
                <c:pt idx="851">
                  <c:v>-22.0174268745664</c:v>
                </c:pt>
                <c:pt idx="852">
                  <c:v>-21.995064914503899</c:v>
                </c:pt>
                <c:pt idx="853">
                  <c:v>-21.972980679335102</c:v>
                </c:pt>
                <c:pt idx="854">
                  <c:v>-21.951162895336999</c:v>
                </c:pt>
                <c:pt idx="855">
                  <c:v>-21.929599334847101</c:v>
                </c:pt>
                <c:pt idx="856">
                  <c:v>-21.908276857899601</c:v>
                </c:pt>
                <c:pt idx="857">
                  <c:v>-21.887181452268599</c:v>
                </c:pt>
                <c:pt idx="858">
                  <c:v>-21.8662982716682</c:v>
                </c:pt>
                <c:pt idx="859">
                  <c:v>-21.845611671877801</c:v>
                </c:pt>
                <c:pt idx="860">
                  <c:v>-21.825105244617902</c:v>
                </c:pt>
                <c:pt idx="861">
                  <c:v>-21.804761849034598</c:v>
                </c:pt>
                <c:pt idx="862">
                  <c:v>-21.784563640708001</c:v>
                </c:pt>
                <c:pt idx="863">
                  <c:v>-21.764492098117</c:v>
                </c:pt>
                <c:pt idx="864">
                  <c:v>-21.744528046543401</c:v>
                </c:pt>
                <c:pt idx="865">
                  <c:v>-21.724651679427399</c:v>
                </c:pt>
                <c:pt idx="866">
                  <c:v>-21.704842577207799</c:v>
                </c:pt>
                <c:pt idx="867">
                  <c:v>-21.685079723726101</c:v>
                </c:pt>
                <c:pt idx="868">
                  <c:v>-21.665341520270299</c:v>
                </c:pt>
                <c:pt idx="869">
                  <c:v>-21.645605797384398</c:v>
                </c:pt>
                <c:pt idx="870">
                  <c:v>-21.625849824557701</c:v>
                </c:pt>
                <c:pt idx="871">
                  <c:v>-21.606050317959902</c:v>
                </c:pt>
                <c:pt idx="872">
                  <c:v>-21.586183446359399</c:v>
                </c:pt>
                <c:pt idx="873">
                  <c:v>-21.566224835408899</c:v>
                </c:pt>
                <c:pt idx="874">
                  <c:v>-21.546149570479301</c:v>
                </c:pt>
                <c:pt idx="875">
                  <c:v>-21.525932198219401</c:v>
                </c:pt>
                <c:pt idx="876">
                  <c:v>-21.505546727053201</c:v>
                </c:pt>
                <c:pt idx="877">
                  <c:v>-21.484966626801199</c:v>
                </c:pt>
                <c:pt idx="878">
                  <c:v>-21.464164827647298</c:v>
                </c:pt>
                <c:pt idx="879">
                  <c:v>-21.443113718655798</c:v>
                </c:pt>
                <c:pt idx="880">
                  <c:v>-21.421785146056202</c:v>
                </c:pt>
                <c:pt idx="881">
                  <c:v>-21.400150411526301</c:v>
                </c:pt>
                <c:pt idx="882">
                  <c:v>-21.378180270689501</c:v>
                </c:pt>
                <c:pt idx="883">
                  <c:v>-21.3558449320651</c:v>
                </c:pt>
                <c:pt idx="884">
                  <c:v>-21.3331140567071</c:v>
                </c:pt>
                <c:pt idx="885">
                  <c:v>-21.3099567587692</c:v>
                </c:pt>
                <c:pt idx="886">
                  <c:v>-21.286341607244001</c:v>
                </c:pt>
                <c:pt idx="887">
                  <c:v>-21.2622366291302</c:v>
                </c:pt>
                <c:pt idx="888">
                  <c:v>-21.237609314277002</c:v>
                </c:pt>
                <c:pt idx="889">
                  <c:v>-21.212426622171002</c:v>
                </c:pt>
                <c:pt idx="890">
                  <c:v>-21.186654990924499</c:v>
                </c:pt>
                <c:pt idx="891">
                  <c:v>-21.160260348744501</c:v>
                </c:pt>
                <c:pt idx="892">
                  <c:v>-21.133208128131798</c:v>
                </c:pt>
                <c:pt idx="893">
                  <c:v>-21.105463283109</c:v>
                </c:pt>
                <c:pt idx="894">
                  <c:v>-21.076990309731801</c:v>
                </c:pt>
                <c:pt idx="895">
                  <c:v>-21.047753270163799</c:v>
                </c:pt>
                <c:pt idx="896">
                  <c:v>-21.017715820587501</c:v>
                </c:pt>
                <c:pt idx="897">
                  <c:v>-20.986841243219899</c:v>
                </c:pt>
                <c:pt idx="898">
                  <c:v>-20.955092482691899</c:v>
                </c:pt>
                <c:pt idx="899">
                  <c:v>-20.922432187052799</c:v>
                </c:pt>
                <c:pt idx="900">
                  <c:v>-20.888822753641499</c:v>
                </c:pt>
                <c:pt idx="901">
                  <c:v>-20.8542263800624</c:v>
                </c:pt>
                <c:pt idx="902">
                  <c:v>-20.818605120485302</c:v>
                </c:pt>
                <c:pt idx="903">
                  <c:v>-20.7819209474705</c:v>
                </c:pt>
                <c:pt idx="904">
                  <c:v>-20.744135819507601</c:v>
                </c:pt>
                <c:pt idx="905">
                  <c:v>-20.705211754425701</c:v>
                </c:pt>
                <c:pt idx="906">
                  <c:v>-20.665110908813901</c:v>
                </c:pt>
                <c:pt idx="907">
                  <c:v>-20.623795663558099</c:v>
                </c:pt>
                <c:pt idx="908">
                  <c:v>-20.5812287155759</c:v>
                </c:pt>
                <c:pt idx="909">
                  <c:v>-20.537373175789</c:v>
                </c:pt>
                <c:pt idx="910">
                  <c:v>-20.492192673345698</c:v>
                </c:pt>
                <c:pt idx="911">
                  <c:v>-20.445651466059001</c:v>
                </c:pt>
                <c:pt idx="912">
                  <c:v>-20.3977145569919</c:v>
                </c:pt>
                <c:pt idx="913">
                  <c:v>-20.348347817070799</c:v>
                </c:pt>
                <c:pt idx="914">
                  <c:v>-20.297518113574998</c:v>
                </c:pt>
                <c:pt idx="915">
                  <c:v>-20.245193444285</c:v>
                </c:pt>
                <c:pt idx="916">
                  <c:v>-20.191343077047399</c:v>
                </c:pt>
                <c:pt idx="917">
                  <c:v>-20.135937694449499</c:v>
                </c:pt>
                <c:pt idx="918">
                  <c:v>-20.078949543255899</c:v>
                </c:pt>
                <c:pt idx="919">
                  <c:v>-20.0203525882132</c:v>
                </c:pt>
                <c:pt idx="920">
                  <c:v>-19.960122669779601</c:v>
                </c:pt>
                <c:pt idx="921">
                  <c:v>-19.898237665297</c:v>
                </c:pt>
                <c:pt idx="922">
                  <c:v>-19.834677653078501</c:v>
                </c:pt>
                <c:pt idx="923">
                  <c:v>-19.769425078848201</c:v>
                </c:pt>
                <c:pt idx="924">
                  <c:v>-19.702464923940699</c:v>
                </c:pt>
                <c:pt idx="925">
                  <c:v>-19.6337848746291</c:v>
                </c:pt>
                <c:pt idx="926">
                  <c:v>-19.563375491944701</c:v>
                </c:pt>
                <c:pt idx="927">
                  <c:v>-19.491230381316999</c:v>
                </c:pt>
                <c:pt idx="928">
                  <c:v>-19.417346361367802</c:v>
                </c:pt>
                <c:pt idx="929">
                  <c:v>-19.341723631185499</c:v>
                </c:pt>
                <c:pt idx="930">
                  <c:v>-19.264365935408701</c:v>
                </c:pt>
                <c:pt idx="931">
                  <c:v>-19.185280726476002</c:v>
                </c:pt>
                <c:pt idx="932">
                  <c:v>-19.104479323401499</c:v>
                </c:pt>
                <c:pt idx="933">
                  <c:v>-19.021977066489001</c:v>
                </c:pt>
                <c:pt idx="934">
                  <c:v>-18.937793467421301</c:v>
                </c:pt>
                <c:pt idx="935">
                  <c:v>-18.851952354218799</c:v>
                </c:pt>
                <c:pt idx="936">
                  <c:v>-18.7644820106145</c:v>
                </c:pt>
                <c:pt idx="937">
                  <c:v>-18.675415309455101</c:v>
                </c:pt>
                <c:pt idx="938">
                  <c:v>-18.584789839816199</c:v>
                </c:pt>
                <c:pt idx="939">
                  <c:v>-18.4926480275819</c:v>
                </c:pt>
                <c:pt idx="940">
                  <c:v>-18.3990372493395</c:v>
                </c:pt>
                <c:pt idx="941">
                  <c:v>-18.3040099395153</c:v>
                </c:pt>
                <c:pt idx="942">
                  <c:v>-18.207623690771602</c:v>
                </c:pt>
                <c:pt idx="943">
                  <c:v>-18.109941347785799</c:v>
                </c:pt>
                <c:pt idx="944">
                  <c:v>-18.011031094613202</c:v>
                </c:pt>
                <c:pt idx="945">
                  <c:v>-17.910966535966999</c:v>
                </c:pt>
                <c:pt idx="946">
                  <c:v>-17.8098267728057</c:v>
                </c:pt>
                <c:pt idx="947">
                  <c:v>-17.7076964727624</c:v>
                </c:pt>
                <c:pt idx="948">
                  <c:v>-17.604665936020599</c:v>
                </c:pt>
                <c:pt idx="949">
                  <c:v>-17.500831157379299</c:v>
                </c:pt>
                <c:pt idx="950">
                  <c:v>-17.396293885309099</c:v>
                </c:pt>
                <c:pt idx="951">
                  <c:v>-17.2911616789685</c:v>
                </c:pt>
                <c:pt idx="952">
                  <c:v>-17.1855479641968</c:v>
                </c:pt>
                <c:pt idx="953">
                  <c:v>-17.079572089677701</c:v>
                </c:pt>
                <c:pt idx="954">
                  <c:v>-16.973359384529399</c:v>
                </c:pt>
                <c:pt idx="955">
                  <c:v>-16.867041218755201</c:v>
                </c:pt>
                <c:pt idx="956">
                  <c:v>-16.760755068084201</c:v>
                </c:pt>
                <c:pt idx="957">
                  <c:v>-16.654644584924899</c:v>
                </c:pt>
                <c:pt idx="958">
                  <c:v>-16.548859677265501</c:v>
                </c:pt>
                <c:pt idx="959">
                  <c:v>-16.4435565975893</c:v>
                </c:pt>
                <c:pt idx="960">
                  <c:v>-16.338898044043201</c:v>
                </c:pt>
                <c:pt idx="961">
                  <c:v>-16.235053276342999</c:v>
                </c:pt>
                <c:pt idx="962">
                  <c:v>-16.132198249138799</c:v>
                </c:pt>
                <c:pt idx="963">
                  <c:v>-16.030515765895998</c:v>
                </c:pt>
                <c:pt idx="964">
                  <c:v>-15.9301956566363</c:v>
                </c:pt>
                <c:pt idx="965">
                  <c:v>-15.831434983291</c:v>
                </c:pt>
                <c:pt idx="966">
                  <c:v>-15.7344382768655</c:v>
                </c:pt>
                <c:pt idx="967">
                  <c:v>-15.639417811066201</c:v>
                </c:pt>
                <c:pt idx="968">
                  <c:v>-15.546593917670601</c:v>
                </c:pt>
                <c:pt idx="969">
                  <c:v>-15.456195349495999</c:v>
                </c:pt>
                <c:pt idx="970">
                  <c:v>-15.3684596976482</c:v>
                </c:pt>
                <c:pt idx="971">
                  <c:v>-15.2836338704957</c:v>
                </c:pt>
                <c:pt idx="972">
                  <c:v>-15.2019746428592</c:v>
                </c:pt>
                <c:pt idx="973">
                  <c:v>-15.123749284965401</c:v>
                </c:pt>
                <c:pt idx="974">
                  <c:v>-15.049236282021701</c:v>
                </c:pt>
                <c:pt idx="975">
                  <c:v>-14.978726156735</c:v>
                </c:pt>
                <c:pt idx="976">
                  <c:v>-14.9125224087907</c:v>
                </c:pt>
                <c:pt idx="977">
                  <c:v>-14.850942587236901</c:v>
                </c:pt>
                <c:pt idx="978">
                  <c:v>-14.794319514025901</c:v>
                </c:pt>
                <c:pt idx="979">
                  <c:v>-14.743002679555699</c:v>
                </c:pt>
                <c:pt idx="980">
                  <c:v>-14.697359834081199</c:v>
                </c:pt>
                <c:pt idx="981">
                  <c:v>-14.657778802462101</c:v>
                </c:pt>
                <c:pt idx="982">
                  <c:v>-14.6246695538404</c:v>
                </c:pt>
                <c:pt idx="983">
                  <c:v>-14.5984665626716</c:v>
                </c:pt>
                <c:pt idx="984">
                  <c:v>-14.57963150326</c:v>
                </c:pt>
                <c:pt idx="985">
                  <c:v>-14.5686563266721</c:v>
                </c:pt>
                <c:pt idx="986">
                  <c:v>-14.5660667767406</c:v>
                </c:pt>
                <c:pt idx="987">
                  <c:v>-14.5724264112218</c:v>
                </c:pt>
                <c:pt idx="988">
                  <c:v>-14.5883412051069</c:v>
                </c:pt>
                <c:pt idx="989">
                  <c:v>-14.6144648260087</c:v>
                </c:pt>
                <c:pt idx="990">
                  <c:v>-14.6515046866582</c:v>
                </c:pt>
                <c:pt idx="991">
                  <c:v>-14.7002288972543</c:v>
                </c:pt>
                <c:pt idx="992">
                  <c:v>-14.761474260742</c:v>
                </c:pt>
                <c:pt idx="993">
                  <c:v>-14.836155477425301</c:v>
                </c:pt>
                <c:pt idx="994">
                  <c:v>-14.925275751033199</c:v>
                </c:pt>
                <c:pt idx="995">
                  <c:v>-15.029939015805899</c:v>
                </c:pt>
                <c:pt idx="996">
                  <c:v>-15.1513640310502</c:v>
                </c:pt>
                <c:pt idx="997">
                  <c:v>-15.290900611500099</c:v>
                </c:pt>
                <c:pt idx="998">
                  <c:v>-15.450048270296</c:v>
                </c:pt>
                <c:pt idx="999">
                  <c:v>-15.6304775304315</c:v>
                </c:pt>
                <c:pt idx="1000">
                  <c:v>-15.834054081219801</c:v>
                </c:pt>
                <c:pt idx="1001">
                  <c:v>-16.062865765390701</c:v>
                </c:pt>
                <c:pt idx="1002">
                  <c:v>-16.319251983740202</c:v>
                </c:pt>
                <c:pt idx="1003">
                  <c:v>-16.605834321490999</c:v>
                </c:pt>
                <c:pt idx="1004">
                  <c:v>-16.9255457107928</c:v>
                </c:pt>
                <c:pt idx="1005">
                  <c:v>-17.2816526495881</c:v>
                </c:pt>
                <c:pt idx="1006">
                  <c:v>-17.677759785941301</c:v>
                </c:pt>
                <c:pt idx="1007">
                  <c:v>-18.117776463409498</c:v>
                </c:pt>
                <c:pt idx="1008">
                  <c:v>-18.605806695865301</c:v>
                </c:pt>
                <c:pt idx="1009">
                  <c:v>-19.1458902205929</c:v>
                </c:pt>
                <c:pt idx="1010">
                  <c:v>-19.741459617931898</c:v>
                </c:pt>
                <c:pt idx="1011">
                  <c:v>-20.394265010695701</c:v>
                </c:pt>
                <c:pt idx="1012">
                  <c:v>-21.102324218601598</c:v>
                </c:pt>
                <c:pt idx="1013">
                  <c:v>-21.856173647206599</c:v>
                </c:pt>
                <c:pt idx="1014">
                  <c:v>-22.632465821855298</c:v>
                </c:pt>
                <c:pt idx="1015">
                  <c:v>-23.3844907081976</c:v>
                </c:pt>
                <c:pt idx="1016">
                  <c:v>-24.032510069248598</c:v>
                </c:pt>
                <c:pt idx="1017">
                  <c:v>-24.4653509358759</c:v>
                </c:pt>
                <c:pt idx="1018">
                  <c:v>-24.572043288316799</c:v>
                </c:pt>
                <c:pt idx="1019">
                  <c:v>-24.301499477087798</c:v>
                </c:pt>
                <c:pt idx="1020">
                  <c:v>-23.698582430706999</c:v>
                </c:pt>
                <c:pt idx="1021">
                  <c:v>-22.8735327829149</c:v>
                </c:pt>
                <c:pt idx="1022">
                  <c:v>-21.941660907184499</c:v>
                </c:pt>
                <c:pt idx="1023">
                  <c:v>-20.9882768551712</c:v>
                </c:pt>
                <c:pt idx="1024">
                  <c:v>-20.0650623851345</c:v>
                </c:pt>
                <c:pt idx="1025">
                  <c:v>-19.199343016980698</c:v>
                </c:pt>
                <c:pt idx="1026">
                  <c:v>-18.4038051197297</c:v>
                </c:pt>
                <c:pt idx="1027">
                  <c:v>-17.683203559746499</c:v>
                </c:pt>
                <c:pt idx="1028">
                  <c:v>-17.038335432890001</c:v>
                </c:pt>
                <c:pt idx="1029">
                  <c:v>-16.4682369046464</c:v>
                </c:pt>
                <c:pt idx="1030">
                  <c:v>-15.971358039424899</c:v>
                </c:pt>
                <c:pt idx="1031">
                  <c:v>-15.546182547344401</c:v>
                </c:pt>
                <c:pt idx="1032">
                  <c:v>-15.191557015517599</c:v>
                </c:pt>
                <c:pt idx="1033">
                  <c:v>-14.906874585320301</c:v>
                </c:pt>
                <c:pt idx="1034">
                  <c:v>-14.692191788073799</c:v>
                </c:pt>
                <c:pt idx="1035">
                  <c:v>-14.5483213947645</c:v>
                </c:pt>
                <c:pt idx="1036">
                  <c:v>-14.4769246188535</c:v>
                </c:pt>
                <c:pt idx="1037">
                  <c:v>-14.4806146857086</c:v>
                </c:pt>
                <c:pt idx="1038">
                  <c:v>-14.5630755121799</c:v>
                </c:pt>
                <c:pt idx="1039">
                  <c:v>-14.7291896221465</c:v>
                </c:pt>
                <c:pt idx="1040">
                  <c:v>-14.9851523872389</c:v>
                </c:pt>
                <c:pt idx="1041">
                  <c:v>-15.338513536464299</c:v>
                </c:pt>
                <c:pt idx="1042">
                  <c:v>-15.7980059874084</c:v>
                </c:pt>
                <c:pt idx="1043">
                  <c:v>-16.3728381305637</c:v>
                </c:pt>
                <c:pt idx="1044">
                  <c:v>-17.0707079570461</c:v>
                </c:pt>
                <c:pt idx="1045">
                  <c:v>-17.892877186017401</c:v>
                </c:pt>
                <c:pt idx="1046">
                  <c:v>-18.822834132973401</c:v>
                </c:pt>
                <c:pt idx="1047">
                  <c:v>-19.802802214707299</c:v>
                </c:pt>
                <c:pt idx="1048">
                  <c:v>-20.696073804379999</c:v>
                </c:pt>
                <c:pt idx="1049">
                  <c:v>-21.266603019319898</c:v>
                </c:pt>
                <c:pt idx="1050">
                  <c:v>-21.2725327944889</c:v>
                </c:pt>
                <c:pt idx="1051">
                  <c:v>-20.677565854818599</c:v>
                </c:pt>
                <c:pt idx="1052">
                  <c:v>-19.694539990449101</c:v>
                </c:pt>
                <c:pt idx="1053">
                  <c:v>-18.586806032423599</c:v>
                </c:pt>
                <c:pt idx="1054">
                  <c:v>-17.528434399439401</c:v>
                </c:pt>
                <c:pt idx="1055">
                  <c:v>-16.603753016354599</c:v>
                </c:pt>
                <c:pt idx="1056">
                  <c:v>-15.846223811089301</c:v>
                </c:pt>
                <c:pt idx="1057">
                  <c:v>-15.266670845919</c:v>
                </c:pt>
                <c:pt idx="1058">
                  <c:v>-14.867857780681801</c:v>
                </c:pt>
                <c:pt idx="1059">
                  <c:v>-14.651304351006001</c:v>
                </c:pt>
                <c:pt idx="1060">
                  <c:v>-14.620428301306299</c:v>
                </c:pt>
                <c:pt idx="1061">
                  <c:v>-14.781897552295799</c:v>
                </c:pt>
                <c:pt idx="1062">
                  <c:v>-15.1456416253858</c:v>
                </c:pt>
                <c:pt idx="1063">
                  <c:v>-15.7226503822802</c:v>
                </c:pt>
                <c:pt idx="1064">
                  <c:v>-16.517369969741299</c:v>
                </c:pt>
                <c:pt idx="1065">
                  <c:v>-17.5064015280619</c:v>
                </c:pt>
                <c:pt idx="1066">
                  <c:v>-18.587214736211401</c:v>
                </c:pt>
                <c:pt idx="1067">
                  <c:v>-19.493620834303901</c:v>
                </c:pt>
                <c:pt idx="1068">
                  <c:v>-19.804728323396201</c:v>
                </c:pt>
                <c:pt idx="1069">
                  <c:v>-19.2965453607558</c:v>
                </c:pt>
                <c:pt idx="1070">
                  <c:v>-18.2410587301734</c:v>
                </c:pt>
                <c:pt idx="1071">
                  <c:v>-17.0734050267491</c:v>
                </c:pt>
                <c:pt idx="1072">
                  <c:v>-16.063407397498299</c:v>
                </c:pt>
                <c:pt idx="1073">
                  <c:v>-15.3225906606084</c:v>
                </c:pt>
                <c:pt idx="1074">
                  <c:v>-14.888935859135</c:v>
                </c:pt>
                <c:pt idx="1075">
                  <c:v>-14.7765657710833</c:v>
                </c:pt>
                <c:pt idx="1076">
                  <c:v>-14.9954473231991</c:v>
                </c:pt>
                <c:pt idx="1077">
                  <c:v>-15.553145144872801</c:v>
                </c:pt>
                <c:pt idx="1078">
                  <c:v>-16.435623186334499</c:v>
                </c:pt>
                <c:pt idx="1079">
                  <c:v>-17.5428669922482</c:v>
                </c:pt>
                <c:pt idx="1080">
                  <c:v>-18.551079826501802</c:v>
                </c:pt>
                <c:pt idx="1081">
                  <c:v>-18.874657076443</c:v>
                </c:pt>
                <c:pt idx="1082">
                  <c:v>-18.225358084123801</c:v>
                </c:pt>
                <c:pt idx="1083">
                  <c:v>-17.063411072807</c:v>
                </c:pt>
                <c:pt idx="1084">
                  <c:v>-15.9664710837675</c:v>
                </c:pt>
                <c:pt idx="1085">
                  <c:v>-15.220958443577</c:v>
                </c:pt>
                <c:pt idx="1086">
                  <c:v>-14.9243272662563</c:v>
                </c:pt>
                <c:pt idx="1087">
                  <c:v>-15.106233103142999</c:v>
                </c:pt>
                <c:pt idx="1088">
                  <c:v>-15.763248989208799</c:v>
                </c:pt>
                <c:pt idx="1089">
                  <c:v>-16.806668003192598</c:v>
                </c:pt>
                <c:pt idx="1090">
                  <c:v>-17.882453564565601</c:v>
                </c:pt>
                <c:pt idx="1091">
                  <c:v>-18.248769291278101</c:v>
                </c:pt>
                <c:pt idx="1092">
                  <c:v>-17.524472697688999</c:v>
                </c:pt>
                <c:pt idx="1093">
                  <c:v>-16.348143420878198</c:v>
                </c:pt>
                <c:pt idx="1094">
                  <c:v>-15.4247985636687</c:v>
                </c:pt>
                <c:pt idx="1095">
                  <c:v>-15.050753303751099</c:v>
                </c:pt>
                <c:pt idx="1096">
                  <c:v>-15.303157228028899</c:v>
                </c:pt>
                <c:pt idx="1097">
                  <c:v>-16.138581179478699</c:v>
                </c:pt>
                <c:pt idx="1098">
                  <c:v>-17.251735314792601</c:v>
                </c:pt>
                <c:pt idx="1099">
                  <c:v>-17.814221068015701</c:v>
                </c:pt>
                <c:pt idx="1100">
                  <c:v>-17.181622898986799</c:v>
                </c:pt>
                <c:pt idx="1101">
                  <c:v>-16.039282180994402</c:v>
                </c:pt>
                <c:pt idx="1102">
                  <c:v>-15.2738258178856</c:v>
                </c:pt>
                <c:pt idx="1103">
                  <c:v>-15.2307984743359</c:v>
                </c:pt>
                <c:pt idx="1104">
                  <c:v>-15.926652903555601</c:v>
                </c:pt>
                <c:pt idx="1105">
                  <c:v>-17.0051489965476</c:v>
                </c:pt>
                <c:pt idx="1106">
                  <c:v>-17.453988343192101</c:v>
                </c:pt>
                <c:pt idx="1107">
                  <c:v>-16.666438006787399</c:v>
                </c:pt>
                <c:pt idx="1108">
                  <c:v>-15.6265041809369</c:v>
                </c:pt>
                <c:pt idx="1109">
                  <c:v>-15.244523456705201</c:v>
                </c:pt>
                <c:pt idx="1110">
                  <c:v>-15.7427056014389</c:v>
                </c:pt>
                <c:pt idx="1111">
                  <c:v>-16.772201245929299</c:v>
                </c:pt>
                <c:pt idx="1112">
                  <c:v>-17.168959682578699</c:v>
                </c:pt>
                <c:pt idx="1113">
                  <c:v>-16.321454471783799</c:v>
                </c:pt>
                <c:pt idx="1114">
                  <c:v>-15.4432713393381</c:v>
                </c:pt>
                <c:pt idx="1115">
                  <c:v>-15.444447451355</c:v>
                </c:pt>
                <c:pt idx="1116">
                  <c:v>-16.306042648934302</c:v>
                </c:pt>
                <c:pt idx="1117">
                  <c:v>-16.9872393510386</c:v>
                </c:pt>
                <c:pt idx="1118">
                  <c:v>-16.3575385533779</c:v>
                </c:pt>
                <c:pt idx="1119">
                  <c:v>-15.4862189412005</c:v>
                </c:pt>
                <c:pt idx="1120">
                  <c:v>-15.551005180074201</c:v>
                </c:pt>
                <c:pt idx="1121">
                  <c:v>-16.443891242481499</c:v>
                </c:pt>
                <c:pt idx="1122">
                  <c:v>-16.742240959434</c:v>
                </c:pt>
                <c:pt idx="1123">
                  <c:v>-15.8706748060682</c:v>
                </c:pt>
                <c:pt idx="1124">
                  <c:v>-15.4349270313402</c:v>
                </c:pt>
                <c:pt idx="1125">
                  <c:v>-16.082188702856602</c:v>
                </c:pt>
                <c:pt idx="1126">
                  <c:v>-16.664391188997499</c:v>
                </c:pt>
                <c:pt idx="1127">
                  <c:v>-15.959950087767799</c:v>
                </c:pt>
                <c:pt idx="1128">
                  <c:v>-15.4725297051393</c:v>
                </c:pt>
                <c:pt idx="1129">
                  <c:v>-16.099165920820901</c:v>
                </c:pt>
                <c:pt idx="1130">
                  <c:v>-16.510057201747799</c:v>
                </c:pt>
                <c:pt idx="1131">
                  <c:v>-15.7465316158747</c:v>
                </c:pt>
                <c:pt idx="1132">
                  <c:v>-15.603001880972201</c:v>
                </c:pt>
                <c:pt idx="1133">
                  <c:v>-16.3454614969788</c:v>
                </c:pt>
                <c:pt idx="1134">
                  <c:v>-16.117810494488701</c:v>
                </c:pt>
                <c:pt idx="1135">
                  <c:v>-15.531402643165199</c:v>
                </c:pt>
                <c:pt idx="1136">
                  <c:v>-16.0645446954859</c:v>
                </c:pt>
                <c:pt idx="1137">
                  <c:v>-16.236723800421601</c:v>
                </c:pt>
                <c:pt idx="1138">
                  <c:v>-15.579569479476399</c:v>
                </c:pt>
                <c:pt idx="1139">
                  <c:v>-15.953821433743601</c:v>
                </c:pt>
                <c:pt idx="1140">
                  <c:v>-16.191142027007999</c:v>
                </c:pt>
                <c:pt idx="1141">
                  <c:v>-15.5877054810509</c:v>
                </c:pt>
                <c:pt idx="1142">
                  <c:v>-16.000290818796799</c:v>
                </c:pt>
                <c:pt idx="1143">
                  <c:v>-16.040697653358698</c:v>
                </c:pt>
                <c:pt idx="1144">
                  <c:v>-15.597808582404999</c:v>
                </c:pt>
                <c:pt idx="1145">
                  <c:v>-16.118590766092399</c:v>
                </c:pt>
                <c:pt idx="1146">
                  <c:v>-15.7763184391964</c:v>
                </c:pt>
                <c:pt idx="1147">
                  <c:v>-15.773200536213899</c:v>
                </c:pt>
                <c:pt idx="1148">
                  <c:v>-16.048128166042599</c:v>
                </c:pt>
                <c:pt idx="1149">
                  <c:v>-15.6155003497464</c:v>
                </c:pt>
                <c:pt idx="1150">
                  <c:v>-16.047739251287801</c:v>
                </c:pt>
                <c:pt idx="1151">
                  <c:v>-15.6802470157415</c:v>
                </c:pt>
                <c:pt idx="1152">
                  <c:v>-15.907715817676699</c:v>
                </c:pt>
                <c:pt idx="1153">
                  <c:v>-15.786550328551501</c:v>
                </c:pt>
                <c:pt idx="1154">
                  <c:v>-15.7955239719599</c:v>
                </c:pt>
                <c:pt idx="1155">
                  <c:v>-15.8413800206096</c:v>
                </c:pt>
                <c:pt idx="1156">
                  <c:v>-15.746043474247299</c:v>
                </c:pt>
                <c:pt idx="1157">
                  <c:v>-15.8403220511581</c:v>
                </c:pt>
                <c:pt idx="1158">
                  <c:v>-15.7446268809055</c:v>
                </c:pt>
                <c:pt idx="1159">
                  <c:v>-15.7976705993953</c:v>
                </c:pt>
                <c:pt idx="1160">
                  <c:v>-15.780258235674101</c:v>
                </c:pt>
                <c:pt idx="1161">
                  <c:v>-15.724485236810001</c:v>
                </c:pt>
                <c:pt idx="1162">
                  <c:v>-15.836970933260901</c:v>
                </c:pt>
                <c:pt idx="1163">
                  <c:v>-15.655583041890701</c:v>
                </c:pt>
                <c:pt idx="1164">
                  <c:v>-15.853511219846199</c:v>
                </c:pt>
                <c:pt idx="1165">
                  <c:v>-15.6707236619499</c:v>
                </c:pt>
                <c:pt idx="1166">
                  <c:v>-15.752847472064801</c:v>
                </c:pt>
                <c:pt idx="1167">
                  <c:v>-15.7836531458625</c:v>
                </c:pt>
                <c:pt idx="1168">
                  <c:v>-15.647829041928601</c:v>
                </c:pt>
                <c:pt idx="1169">
                  <c:v>-15.7699511940216</c:v>
                </c:pt>
                <c:pt idx="1170">
                  <c:v>-15.744555265636199</c:v>
                </c:pt>
                <c:pt idx="1171">
                  <c:v>-15.6464787270023</c:v>
                </c:pt>
                <c:pt idx="1172">
                  <c:v>-15.7277006171455</c:v>
                </c:pt>
                <c:pt idx="1173">
                  <c:v>-15.7526948716087</c:v>
                </c:pt>
                <c:pt idx="1174">
                  <c:v>-15.665331699081801</c:v>
                </c:pt>
                <c:pt idx="1175">
                  <c:v>-15.653011755453401</c:v>
                </c:pt>
                <c:pt idx="1176">
                  <c:v>-15.712707005611501</c:v>
                </c:pt>
                <c:pt idx="1177">
                  <c:v>-15.7258798493888</c:v>
                </c:pt>
                <c:pt idx="1178">
                  <c:v>-15.680313168243</c:v>
                </c:pt>
                <c:pt idx="1179">
                  <c:v>-15.641596031652901</c:v>
                </c:pt>
                <c:pt idx="1180">
                  <c:v>-15.6407765649684</c:v>
                </c:pt>
                <c:pt idx="1181">
                  <c:v>-15.6615331700359</c:v>
                </c:pt>
                <c:pt idx="1182">
                  <c:v>-15.679488796138999</c:v>
                </c:pt>
                <c:pt idx="1183">
                  <c:v>-15.6847988423443</c:v>
                </c:pt>
                <c:pt idx="1184">
                  <c:v>-15.6801145300266</c:v>
                </c:pt>
                <c:pt idx="1185">
                  <c:v>-15.671465043666601</c:v>
                </c:pt>
                <c:pt idx="1186">
                  <c:v>-15.6631137798423</c:v>
                </c:pt>
                <c:pt idx="1187">
                  <c:v>-15.656837189236599</c:v>
                </c:pt>
                <c:pt idx="1188">
                  <c:v>-15.6527953721793</c:v>
                </c:pt>
                <c:pt idx="1189">
                  <c:v>-15.6502160993593</c:v>
                </c:pt>
                <c:pt idx="1190">
                  <c:v>-15.6475224283153</c:v>
                </c:pt>
                <c:pt idx="1191">
                  <c:v>-15.642371515836601</c:v>
                </c:pt>
                <c:pt idx="1192">
                  <c:v>-15.6326166027103</c:v>
                </c:pt>
                <c:pt idx="1193">
                  <c:v>-15.619016122280099</c:v>
                </c:pt>
                <c:pt idx="1194">
                  <c:v>-15.6079597683422</c:v>
                </c:pt>
                <c:pt idx="1195">
                  <c:v>-15.6079999989539</c:v>
                </c:pt>
                <c:pt idx="1196">
                  <c:v>-15.616808611019801</c:v>
                </c:pt>
                <c:pt idx="1197">
                  <c:v>-15.6162205106786</c:v>
                </c:pt>
                <c:pt idx="1198">
                  <c:v>-15.6011941401337</c:v>
                </c:pt>
                <c:pt idx="1199">
                  <c:v>-15.598185826196</c:v>
                </c:pt>
                <c:pt idx="1200">
                  <c:v>-15.6058712583516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093696"/>
        <c:axId val="78112640"/>
      </c:scatterChart>
      <c:valAx>
        <c:axId val="78093696"/>
        <c:scaling>
          <c:orientation val="minMax"/>
          <c:max val="500000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F(Hz)</a:t>
                </a:r>
              </a:p>
            </c:rich>
          </c:tx>
          <c:layout>
            <c:manualLayout>
              <c:xMode val="edge"/>
              <c:yMode val="edge"/>
              <c:x val="0.50102200578536538"/>
              <c:y val="0.2130909503639364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8112640"/>
        <c:crosses val="autoZero"/>
        <c:crossBetween val="midCat"/>
      </c:valAx>
      <c:valAx>
        <c:axId val="781126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db</a:t>
                </a:r>
              </a:p>
            </c:rich>
          </c:tx>
          <c:layout>
            <c:manualLayout>
              <c:xMode val="edge"/>
              <c:yMode val="edge"/>
              <c:x val="0"/>
              <c:y val="0.5200438317699003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80936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9759178115287896"/>
          <c:y val="0.6361150561555724"/>
          <c:w val="0.53355158484767817"/>
          <c:h val="0.254218901272903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15B3869-6002-4754-8E38-5B181F1B5E40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526256-A213-406B-9F03-D5CC08D374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510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26256-A213-406B-9F03-D5CC08D374D5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95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C795-3417-4A1D-B6A3-37747C016E55}" type="datetime1">
              <a:rPr lang="es-ES" smtClean="0"/>
              <a:t>27/04/2016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6BA8-8631-4DFD-AC9C-17A9BB16B536}" type="datetime1">
              <a:rPr lang="es-ES" smtClean="0"/>
              <a:t>27/04/2016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F627-FF23-48E7-966D-FFA018255DF2}" type="datetime1">
              <a:rPr lang="es-ES" smtClean="0"/>
              <a:t>27/04/2016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313C-DA4B-46F5-9867-7C9C29F8DAC8}" type="datetime1">
              <a:rPr lang="es-ES" smtClean="0"/>
              <a:t>27/04/2016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3BCF-146F-4DDF-BFDA-CD074C060239}" type="datetime1">
              <a:rPr lang="es-ES" smtClean="0"/>
              <a:t>27/04/2016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3AAED-CD48-40AC-ACBC-4F76DFD02CA0}" type="datetime1">
              <a:rPr lang="es-ES" smtClean="0"/>
              <a:t>27/04/2016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1BB2-49EC-4167-9295-B2F0A877BC2A}" type="datetime1">
              <a:rPr lang="es-ES" smtClean="0"/>
              <a:t>27/04/2016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498A-63A4-43BA-9408-BD0DBF15F94F}" type="datetime1">
              <a:rPr lang="es-ES" smtClean="0"/>
              <a:t>27/04/2016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A3A06-4F46-45A7-9781-158EE2F275AE}" type="datetime1">
              <a:rPr lang="es-ES" smtClean="0"/>
              <a:t>27/04/2016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860CB-D7FE-4412-92A1-D9AE7A040E48}" type="datetime1">
              <a:rPr lang="es-ES" smtClean="0"/>
              <a:t>27/04/2016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2EAB-851B-4536-BC28-71E118984F82}" type="datetime1">
              <a:rPr lang="es-ES" smtClean="0"/>
              <a:t>27/04/2016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8A51C50-825E-43B3-96C5-DB6054233555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Luis Miguel Jara Casas.      Proyectos de Ingeniería Electrónica.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2BAF36-88A8-4A9F-A700-3F3A29A2AFA6}" type="datetime1">
              <a:rPr lang="es-ES" smtClean="0"/>
              <a:t>27/04/2016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1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6755867" cy="2712006"/>
          </a:xfrm>
        </p:spPr>
        <p:txBody>
          <a:bodyPr/>
          <a:lstStyle/>
          <a:p>
            <a:pPr algn="ctr"/>
            <a:r>
              <a:rPr lang="en-GB" sz="4400" dirty="0">
                <a:latin typeface="+mn-lt"/>
              </a:rPr>
              <a:t>Radiation hard electronics for ATLAS and CMS pixel detector upgrades</a:t>
            </a:r>
            <a:endParaRPr lang="en-US" sz="4400" noProof="0" dirty="0"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5885" y="3573016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Luis Miguel Jara Casas</a:t>
            </a:r>
          </a:p>
          <a:p>
            <a:pPr algn="ctr"/>
            <a:r>
              <a:rPr lang="es-ES" sz="2400" b="1" dirty="0" smtClean="0"/>
              <a:t>28/04/2016</a:t>
            </a:r>
          </a:p>
          <a:p>
            <a:pPr algn="ctr"/>
            <a:r>
              <a:rPr lang="es-ES" sz="2400" b="1" dirty="0" smtClean="0"/>
              <a:t>EP-ESE-ME</a:t>
            </a:r>
          </a:p>
          <a:p>
            <a:pPr algn="ctr"/>
            <a:endParaRPr lang="es-ES" sz="2400" b="1" dirty="0" smtClean="0"/>
          </a:p>
          <a:p>
            <a:pPr algn="ctr"/>
            <a:r>
              <a:rPr lang="en-US" sz="2400" b="1" dirty="0" smtClean="0"/>
              <a:t>Experimental Physics department, Electronics Systems for </a:t>
            </a:r>
            <a:r>
              <a:rPr lang="en-US" sz="2400" b="1" dirty="0"/>
              <a:t>E</a:t>
            </a:r>
            <a:r>
              <a:rPr lang="en-US" sz="2400" b="1" dirty="0" smtClean="0"/>
              <a:t>xperiments group, Microelectronics section.</a:t>
            </a:r>
          </a:p>
          <a:p>
            <a:pPr algn="ctr"/>
            <a:r>
              <a:rPr lang="en-US" sz="2400" b="1" dirty="0" smtClean="0"/>
              <a:t>Supervisor: Jorgen Christiansen</a:t>
            </a:r>
          </a:p>
        </p:txBody>
      </p:sp>
      <p:pic>
        <p:nvPicPr>
          <p:cNvPr id="1026" name="Picture 2" descr="https://lh5.googleusercontent.com/-NHk30QGNHSM/AAAAAAAAAAI/AAAAAAAAAAA/wX2o6hMdtFA/s0-c-k-no-ns/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7" y="6040917"/>
            <a:ext cx="643215" cy="64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usionsites.ciemat.es/gyrokineticsmadrid2014/files/2014/04/Logo_CIEMAT_somb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11" y="6309320"/>
            <a:ext cx="2106762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88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6040" y="13207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4.Challenges, conclusions and next steps</a:t>
            </a:r>
            <a:r>
              <a:rPr lang="en-US" noProof="0" dirty="0" smtClean="0">
                <a:latin typeface="+mn-lt"/>
              </a:rPr>
              <a:t>:</a:t>
            </a: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39552" y="1628800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We have simulated and measured different </a:t>
            </a:r>
            <a:r>
              <a:rPr lang="en-US" b="1" dirty="0" smtClean="0"/>
              <a:t>readout cables for CMS readout chip</a:t>
            </a:r>
            <a:r>
              <a:rPr lang="en-US" dirty="0"/>
              <a:t>,</a:t>
            </a:r>
            <a:r>
              <a:rPr lang="en-US" dirty="0" smtClean="0"/>
              <a:t> obtaining S-parameter models of them.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I have been involved in the development of a </a:t>
            </a:r>
            <a:r>
              <a:rPr lang="en-US" b="1" dirty="0" smtClean="0"/>
              <a:t>test system </a:t>
            </a:r>
            <a:r>
              <a:rPr lang="en-US" dirty="0" smtClean="0"/>
              <a:t>for a chip which target is the study of radiation effects in electronics,.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Last challenges:  get involved and learn how to develop a test system for a chip.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Next steps:  DRAD chip will be delivered  </a:t>
            </a:r>
            <a:r>
              <a:rPr lang="en-US" dirty="0" smtClean="0">
                <a:sym typeface="Symbol"/>
              </a:rPr>
              <a:t>23</a:t>
            </a:r>
            <a:r>
              <a:rPr lang="en-US" baseline="30000" dirty="0" smtClean="0">
                <a:sym typeface="Symbol"/>
              </a:rPr>
              <a:t>rd</a:t>
            </a:r>
            <a:r>
              <a:rPr lang="en-US" dirty="0" smtClean="0">
                <a:sym typeface="Symbol"/>
              </a:rPr>
              <a:t> of May, I will be focused in the test system for the chip.</a:t>
            </a:r>
            <a:endParaRPr lang="en-US" dirty="0" smtClean="0"/>
          </a:p>
          <a:p>
            <a:pPr algn="just"/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0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Thank you! </a:t>
            </a: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11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0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Backup slides </a:t>
            </a: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12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8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13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0481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37" y="1168785"/>
            <a:ext cx="4236367" cy="466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2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14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63452"/>
            <a:ext cx="784024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Standard cells:</a:t>
            </a:r>
            <a:endParaRPr lang="en-US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02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15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Libraries:</a:t>
            </a:r>
            <a:endParaRPr lang="en-US" noProof="0" dirty="0"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05863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82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16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Test structures:</a:t>
            </a:r>
            <a:endParaRPr lang="en-US" noProof="0" dirty="0"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05780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24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17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81" y="692696"/>
            <a:ext cx="7557200" cy="315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55154" y="-15687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Ring oscillators/delay chains:</a:t>
            </a:r>
            <a:endParaRPr lang="en-US" noProof="0" dirty="0">
              <a:latin typeface="+mn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27" y="3826357"/>
            <a:ext cx="70866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2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18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58" y="1484784"/>
            <a:ext cx="6840760" cy="493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Ring oscillators/delay chains:</a:t>
            </a:r>
            <a:endParaRPr lang="en-US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02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19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58" y="1484784"/>
            <a:ext cx="6840760" cy="493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Ring oscillators/delay chains:</a:t>
            </a:r>
            <a:endParaRPr lang="en-US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61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noProof="0" dirty="0" smtClean="0">
                <a:latin typeface="+mn-lt"/>
              </a:rPr>
              <a:t>Outline</a:t>
            </a:r>
            <a:endParaRPr lang="en-US" noProof="0" dirty="0">
              <a:latin typeface="+mn-lt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2</a:t>
            </a:fld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467544" y="1483522"/>
            <a:ext cx="777686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/>
              <a:t>Introduction.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E-links for CMS pixel readout chip.</a:t>
            </a:r>
          </a:p>
          <a:p>
            <a:pPr marL="342900" indent="-342900">
              <a:buFontTx/>
              <a:buAutoNum type="arabicPeriod"/>
            </a:pPr>
            <a:r>
              <a:rPr lang="en-US" sz="4000" dirty="0"/>
              <a:t>Test system for DRAD chip</a:t>
            </a:r>
            <a:r>
              <a:rPr lang="en-US" sz="40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Challenges, conclusions and next steps.</a:t>
            </a:r>
          </a:p>
          <a:p>
            <a:pPr marL="1200150" lvl="1" indent="-742950">
              <a:buFont typeface="+mj-lt"/>
              <a:buAutoNum type="arabicPeriod"/>
            </a:pPr>
            <a:endParaRPr lang="en-US" sz="4000" dirty="0" smtClean="0"/>
          </a:p>
          <a:p>
            <a:endParaRPr lang="en-US" sz="4000" dirty="0" smtClean="0">
              <a:latin typeface="LM Roman 10" pitchFamily="50" charset="0"/>
            </a:endParaRPr>
          </a:p>
          <a:p>
            <a:pPr marL="342900" indent="-342900">
              <a:buAutoNum type="arabicPeriod"/>
            </a:pPr>
            <a:endParaRPr lang="es-ES" sz="4000" dirty="0" smtClean="0">
              <a:latin typeface="LM Roman 10" pitchFamily="50" charset="0"/>
            </a:endParaRPr>
          </a:p>
          <a:p>
            <a:pPr marL="342900" indent="-342900">
              <a:buAutoNum type="arabicPeriod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409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20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Setup/Hold measurements:</a:t>
            </a:r>
            <a:endParaRPr lang="en-US" noProof="0" dirty="0">
              <a:latin typeface="+mn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26469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1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21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5660" y="332656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Synchronous </a:t>
            </a:r>
            <a:r>
              <a:rPr lang="en-US" dirty="0">
                <a:latin typeface="+mn-lt"/>
              </a:rPr>
              <a:t>Counter:</a:t>
            </a:r>
            <a:endParaRPr lang="en-US" noProof="0" dirty="0">
              <a:latin typeface="+mn-lt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2775"/>
            <a:ext cx="3816424" cy="426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02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799" y="895611"/>
            <a:ext cx="3976270" cy="212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1521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1.Introduction</a:t>
            </a:r>
            <a:r>
              <a:rPr lang="en-US" noProof="0" dirty="0" smtClean="0">
                <a:latin typeface="+mn-lt"/>
              </a:rPr>
              <a:t>:</a:t>
            </a: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3</a:t>
            </a:fld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48116" y="895611"/>
            <a:ext cx="440468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/>
              <a:t>RD53 collaboration: working in the extrapolation of the hybrid pixel detector for the HL-LHC: </a:t>
            </a:r>
            <a:r>
              <a:rPr lang="en-US" sz="2000" b="1" dirty="0"/>
              <a:t>major challenges </a:t>
            </a:r>
            <a:r>
              <a:rPr lang="en-US" sz="2000" dirty="0"/>
              <a:t>for the pixel readout integrated circuits: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Smaller pixels.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Higher hit rates (1-3 GHz/cm</a:t>
            </a:r>
            <a:r>
              <a:rPr lang="en-US" sz="2000" baseline="30000" dirty="0"/>
              <a:t>2</a:t>
            </a:r>
            <a:r>
              <a:rPr lang="en-US" sz="2000" dirty="0"/>
              <a:t>).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Unprecedented radiation tolerance (10MGy)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dirty="0"/>
              <a:t>10.000 x space electronics.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Higher output bandwidth.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/>
              <a:t>Mass and space constraints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01233"/>
            <a:ext cx="7720246" cy="215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424601" y="3676104"/>
            <a:ext cx="40044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b="1" dirty="0"/>
              <a:t>Readout cables </a:t>
            </a:r>
            <a:r>
              <a:rPr lang="en-US" sz="2000" dirty="0"/>
              <a:t>for the chip.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/>
              <a:t>Radiation effects in electronics at these levels.</a:t>
            </a:r>
          </a:p>
        </p:txBody>
      </p:sp>
    </p:spTree>
    <p:extLst>
      <p:ext uri="{BB962C8B-B14F-4D97-AF65-F5344CB8AC3E}">
        <p14:creationId xmlns:p14="http://schemas.microsoft.com/office/powerpoint/2010/main" val="39189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8748464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2.</a:t>
            </a:r>
            <a:r>
              <a:rPr lang="en-US" sz="4800" dirty="0" smtClean="0">
                <a:latin typeface="+mn-lt"/>
              </a:rPr>
              <a:t>E-links </a:t>
            </a:r>
            <a:r>
              <a:rPr lang="en-US" sz="4800" dirty="0">
                <a:latin typeface="+mn-lt"/>
              </a:rPr>
              <a:t>for CMS pixel readout </a:t>
            </a:r>
            <a:r>
              <a:rPr lang="en-US" sz="4800" dirty="0" smtClean="0">
                <a:latin typeface="+mn-lt"/>
              </a:rPr>
              <a:t>chip</a:t>
            </a:r>
            <a:r>
              <a:rPr lang="en-US" sz="4800" dirty="0"/>
              <a:t/>
            </a:r>
            <a:br>
              <a:rPr lang="en-US" sz="4800" dirty="0"/>
            </a:b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4</a:t>
            </a:fld>
            <a:endParaRPr lang="es-ES"/>
          </a:p>
        </p:txBody>
      </p:sp>
      <p:pic>
        <p:nvPicPr>
          <p:cNvPr id="13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379927" y="5406610"/>
            <a:ext cx="6298404" cy="1222795"/>
          </a:xfrm>
          <a:prstGeom prst="rect">
            <a:avLst/>
          </a:prstGeom>
        </p:spPr>
      </p:pic>
      <p:cxnSp>
        <p:nvCxnSpPr>
          <p:cNvPr id="14" name="13 Conector recto de flecha"/>
          <p:cNvCxnSpPr/>
          <p:nvPr/>
        </p:nvCxnSpPr>
        <p:spPr>
          <a:xfrm>
            <a:off x="1782470" y="5180320"/>
            <a:ext cx="111403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104412" y="496857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250</a:t>
            </a:r>
            <a:r>
              <a:rPr lang="el-GR" sz="1200" dirty="0" smtClean="0"/>
              <a:t>μ</a:t>
            </a:r>
            <a:r>
              <a:rPr lang="es-ES" sz="1200" dirty="0" smtClean="0"/>
              <a:t>m</a:t>
            </a:r>
            <a:endParaRPr lang="es-ES" sz="1200" dirty="0"/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2903007" y="5175157"/>
            <a:ext cx="111403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3205093" y="496341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250</a:t>
            </a:r>
            <a:r>
              <a:rPr lang="el-GR" sz="1200" dirty="0" smtClean="0"/>
              <a:t>μ</a:t>
            </a:r>
            <a:r>
              <a:rPr lang="es-ES" sz="1200" dirty="0" smtClean="0"/>
              <a:t>m</a:t>
            </a:r>
            <a:endParaRPr lang="es-ES" sz="1200" dirty="0"/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4014718" y="5175156"/>
            <a:ext cx="111403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4336660" y="4963411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250</a:t>
            </a:r>
            <a:r>
              <a:rPr lang="el-GR" sz="1200" dirty="0" smtClean="0"/>
              <a:t>μ</a:t>
            </a:r>
            <a:r>
              <a:rPr lang="es-ES" sz="1200" dirty="0" smtClean="0"/>
              <a:t>m</a:t>
            </a:r>
            <a:endParaRPr lang="es-ES" sz="12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603341" y="5275805"/>
            <a:ext cx="14064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Isolator</a:t>
            </a:r>
            <a:r>
              <a:rPr lang="es-ES" sz="1100" dirty="0" smtClean="0"/>
              <a:t>:     25</a:t>
            </a:r>
            <a:r>
              <a:rPr lang="el-GR" sz="1100" dirty="0" smtClean="0"/>
              <a:t> </a:t>
            </a:r>
            <a:r>
              <a:rPr lang="el-GR" sz="1100" dirty="0"/>
              <a:t>μ</a:t>
            </a:r>
            <a:r>
              <a:rPr lang="es-ES" sz="1100" dirty="0"/>
              <a:t>m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6614721" y="5558896"/>
            <a:ext cx="1466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Alu+Glue</a:t>
            </a:r>
            <a:r>
              <a:rPr lang="es-ES" sz="1100" dirty="0" smtClean="0"/>
              <a:t>: 30+12.5</a:t>
            </a:r>
            <a:r>
              <a:rPr lang="el-GR" sz="1100" dirty="0" smtClean="0"/>
              <a:t> </a:t>
            </a:r>
            <a:r>
              <a:rPr lang="el-GR" sz="1100" dirty="0"/>
              <a:t>μ</a:t>
            </a:r>
            <a:r>
              <a:rPr lang="es-ES" sz="1100" dirty="0"/>
              <a:t>m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6629157" y="5830428"/>
            <a:ext cx="1466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Kapton</a:t>
            </a:r>
            <a:r>
              <a:rPr lang="es-ES" sz="1100" dirty="0" smtClean="0"/>
              <a:t>:     55</a:t>
            </a:r>
            <a:r>
              <a:rPr lang="el-GR" sz="1100" dirty="0" smtClean="0"/>
              <a:t>μ</a:t>
            </a:r>
            <a:r>
              <a:rPr lang="es-ES" sz="1100" dirty="0"/>
              <a:t>m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6630685" y="6207317"/>
            <a:ext cx="1466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Glue</a:t>
            </a:r>
            <a:r>
              <a:rPr lang="es-ES" sz="1100" dirty="0" smtClean="0"/>
              <a:t>:         12.5</a:t>
            </a:r>
            <a:r>
              <a:rPr lang="el-GR" sz="1100" dirty="0" smtClean="0"/>
              <a:t> </a:t>
            </a:r>
            <a:r>
              <a:rPr lang="el-GR" sz="1100" dirty="0"/>
              <a:t>μ</a:t>
            </a:r>
            <a:r>
              <a:rPr lang="es-ES" sz="1100" dirty="0"/>
              <a:t>m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6629589" y="6332804"/>
            <a:ext cx="14064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Isolator</a:t>
            </a:r>
            <a:r>
              <a:rPr lang="es-ES" sz="1100" dirty="0" smtClean="0"/>
              <a:t>:    25</a:t>
            </a:r>
            <a:r>
              <a:rPr lang="el-GR" sz="1100" dirty="0" smtClean="0"/>
              <a:t> </a:t>
            </a:r>
            <a:r>
              <a:rPr lang="el-GR" sz="1100" dirty="0"/>
              <a:t>μ</a:t>
            </a:r>
            <a:r>
              <a:rPr lang="es-ES" sz="1100" dirty="0"/>
              <a:t>m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3461145" y="404664"/>
            <a:ext cx="48179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b="1" dirty="0" smtClean="0"/>
              <a:t>Target</a:t>
            </a:r>
            <a:r>
              <a:rPr lang="en-US" sz="2000" dirty="0" smtClean="0"/>
              <a:t>: development of s-parameters models for different cable cross sections and geometrical shapes.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b="1" dirty="0" smtClean="0"/>
              <a:t>Optimization</a:t>
            </a:r>
            <a:r>
              <a:rPr lang="en-US" sz="2000" dirty="0" smtClean="0"/>
              <a:t> of the readout cables in terms of mass, signal integrity and radiation tolerance.  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Total of </a:t>
            </a:r>
            <a:r>
              <a:rPr lang="en-US" sz="2000" dirty="0" smtClean="0">
                <a:sym typeface="Symbol"/>
              </a:rPr>
              <a:t>6000 readout cables for all layers and ring disks, big contribution in </a:t>
            </a:r>
            <a:r>
              <a:rPr lang="en-US" sz="2000" b="1" dirty="0" smtClean="0">
                <a:sym typeface="Symbol"/>
              </a:rPr>
              <a:t>material budget</a:t>
            </a:r>
            <a:r>
              <a:rPr lang="en-US" sz="2000" dirty="0" smtClean="0">
                <a:sym typeface="Symbol"/>
              </a:rPr>
              <a:t>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>
              <a:sym typeface="Symbol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Simulations were done for different cables.</a:t>
            </a:r>
            <a:endParaRPr lang="en-US" sz="2000" dirty="0"/>
          </a:p>
        </p:txBody>
      </p:sp>
      <p:pic>
        <p:nvPicPr>
          <p:cNvPr id="35" name="Picture 2" descr="D:\Pictures\Movil\21_01_2016\camara\IMG_20160111_1439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762328"/>
            <a:ext cx="3208502" cy="240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35 Conector recto"/>
          <p:cNvCxnSpPr/>
          <p:nvPr/>
        </p:nvCxnSpPr>
        <p:spPr>
          <a:xfrm flipH="1">
            <a:off x="488124" y="2289333"/>
            <a:ext cx="627492" cy="1800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endCxn id="38" idx="6"/>
          </p:cNvCxnSpPr>
          <p:nvPr/>
        </p:nvCxnSpPr>
        <p:spPr>
          <a:xfrm>
            <a:off x="1547664" y="2204864"/>
            <a:ext cx="556748" cy="203610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" descr="D:\Documents\CERN\Presentaciones\27Enero2016\Datos para la presentac\Measurement System Photos\IMG_20160120_15094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1" t="7072" r="18837" b="32800"/>
          <a:stretch/>
        </p:blipFill>
        <p:spPr bwMode="auto">
          <a:xfrm>
            <a:off x="488123" y="3452509"/>
            <a:ext cx="1616289" cy="157692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38 Conector recto de flecha"/>
          <p:cNvCxnSpPr/>
          <p:nvPr/>
        </p:nvCxnSpPr>
        <p:spPr>
          <a:xfrm flipH="1">
            <a:off x="899592" y="4490198"/>
            <a:ext cx="2137797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944848" y="4305532"/>
            <a:ext cx="103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eyelash</a:t>
            </a:r>
            <a:endParaRPr lang="es-ES" dirty="0"/>
          </a:p>
        </p:txBody>
      </p:sp>
      <p:sp>
        <p:nvSpPr>
          <p:cNvPr id="54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88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724743"/>
              </p:ext>
            </p:extLst>
          </p:nvPr>
        </p:nvGraphicFramePr>
        <p:xfrm>
          <a:off x="1541463" y="119063"/>
          <a:ext cx="5588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Documento" r:id="rId4" imgW="5732961" imgH="7022445" progId="Word.Document.12">
                  <p:embed/>
                </p:oleObj>
              </mc:Choice>
              <mc:Fallback>
                <p:oleObj name="Documento" r:id="rId4" imgW="5732961" imgH="70224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41463" y="119063"/>
                        <a:ext cx="5588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7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8748464" cy="1143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2.</a:t>
            </a:r>
            <a:r>
              <a:rPr lang="en-US" sz="4800" dirty="0" smtClean="0">
                <a:latin typeface="+mn-lt"/>
              </a:rPr>
              <a:t>E-links </a:t>
            </a:r>
            <a:r>
              <a:rPr lang="en-US" sz="4800" dirty="0">
                <a:latin typeface="+mn-lt"/>
              </a:rPr>
              <a:t>for CMS pixel readout </a:t>
            </a:r>
            <a:r>
              <a:rPr lang="en-US" sz="4800" dirty="0" smtClean="0">
                <a:latin typeface="+mn-lt"/>
              </a:rPr>
              <a:t>chip</a:t>
            </a:r>
            <a:r>
              <a:rPr lang="en-US" sz="4800" dirty="0"/>
              <a:t/>
            </a:r>
            <a:br>
              <a:rPr lang="en-US" sz="4800" dirty="0"/>
            </a:br>
            <a:endParaRPr lang="en-US" noProof="0" dirty="0">
              <a:latin typeface="+mn-lt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6</a:t>
            </a:fld>
            <a:endParaRPr lang="es-ES"/>
          </a:p>
        </p:txBody>
      </p:sp>
      <p:sp>
        <p:nvSpPr>
          <p:cNvPr id="26" name="25 Rectángulo"/>
          <p:cNvSpPr/>
          <p:nvPr/>
        </p:nvSpPr>
        <p:spPr>
          <a:xfrm>
            <a:off x="3374142" y="6051817"/>
            <a:ext cx="21201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2000" dirty="0" smtClean="0"/>
              <a:t>Data rate:</a:t>
            </a:r>
          </a:p>
          <a:p>
            <a:pPr lvl="1" algn="just"/>
            <a:r>
              <a:rPr lang="en-US" sz="2000" dirty="0" smtClean="0"/>
              <a:t>1.28Gbits/s</a:t>
            </a:r>
          </a:p>
        </p:txBody>
      </p:sp>
      <p:pic>
        <p:nvPicPr>
          <p:cNvPr id="29" name="Picture 2" descr="D:\Documents\CERN\Presentaciones\27Enero2016\Datos para la presentac\Measurement System Photos\IMG_20160105_08585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5" y="908720"/>
            <a:ext cx="2376264" cy="1881217"/>
          </a:xfrm>
          <a:prstGeom prst="rect">
            <a:avLst/>
          </a:prstGeom>
          <a:noFill/>
          <a:extLst/>
        </p:spPr>
      </p:pic>
      <p:pic>
        <p:nvPicPr>
          <p:cNvPr id="30" name="Picture 3" descr="D:\Documents\CERN\Presentaciones\27Enero2016\Datos para la presentac\Measurement System Photos\IMG_20151211_12135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31" y="941621"/>
            <a:ext cx="2520280" cy="1859688"/>
          </a:xfrm>
          <a:prstGeom prst="rect">
            <a:avLst/>
          </a:prstGeom>
          <a:noFill/>
          <a:extLst/>
        </p:spPr>
      </p:pic>
      <p:pic>
        <p:nvPicPr>
          <p:cNvPr id="31" name="Picture 2" descr="C:\Users\Luis Miguel Jara\Downloads\IMG_20160126_11110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" t="13188"/>
          <a:stretch/>
        </p:blipFill>
        <p:spPr bwMode="auto">
          <a:xfrm>
            <a:off x="5656199" y="935607"/>
            <a:ext cx="2664296" cy="1854330"/>
          </a:xfrm>
          <a:prstGeom prst="rect">
            <a:avLst/>
          </a:prstGeom>
          <a:noFill/>
          <a:extLst/>
        </p:spPr>
      </p:pic>
      <p:sp>
        <p:nvSpPr>
          <p:cNvPr id="32" name="Cuadro de texto 2"/>
          <p:cNvSpPr txBox="1">
            <a:spLocks noChangeArrowheads="1"/>
          </p:cNvSpPr>
          <p:nvPr/>
        </p:nvSpPr>
        <p:spPr bwMode="auto">
          <a:xfrm>
            <a:off x="453637" y="2847087"/>
            <a:ext cx="2268220" cy="3404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Pulse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generator and </a:t>
            </a:r>
            <a:r>
              <a:rPr lang="en-US" sz="1200" b="1" dirty="0" smtClean="0">
                <a:latin typeface="Calibri"/>
                <a:ea typeface="Calibri"/>
                <a:cs typeface="Times New Roman"/>
              </a:rPr>
              <a:t>bit error test analyzer</a:t>
            </a: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.</a:t>
            </a:r>
            <a:endParaRPr lang="es-ES" sz="12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Cuadro de texto 2"/>
          <p:cNvSpPr txBox="1">
            <a:spLocks noChangeArrowheads="1"/>
          </p:cNvSpPr>
          <p:nvPr/>
        </p:nvSpPr>
        <p:spPr bwMode="auto">
          <a:xfrm>
            <a:off x="2991903" y="2872949"/>
            <a:ext cx="2268220" cy="464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Time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domain </a:t>
            </a:r>
            <a:r>
              <a:rPr lang="en-US" sz="1200" b="1" dirty="0" err="1">
                <a:effectLst/>
                <a:latin typeface="Calibri"/>
                <a:ea typeface="Calibri"/>
                <a:cs typeface="Times New Roman"/>
              </a:rPr>
              <a:t>reflectometer</a:t>
            </a:r>
            <a:endParaRPr lang="es-ES" sz="12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4" name="Cuadro de texto 2"/>
          <p:cNvSpPr txBox="1">
            <a:spLocks noChangeArrowheads="1"/>
          </p:cNvSpPr>
          <p:nvPr/>
        </p:nvSpPr>
        <p:spPr bwMode="auto">
          <a:xfrm>
            <a:off x="5800215" y="2882256"/>
            <a:ext cx="2268220" cy="2703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Vector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network analyzer</a:t>
            </a:r>
            <a:endParaRPr lang="es-ES" sz="12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2" name="Picture 123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8" y="5511474"/>
            <a:ext cx="28194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1230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570" y="5483353"/>
            <a:ext cx="28289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243744"/>
              </p:ext>
            </p:extLst>
          </p:nvPr>
        </p:nvGraphicFramePr>
        <p:xfrm>
          <a:off x="13026" y="3187541"/>
          <a:ext cx="4112987" cy="229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5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450137"/>
              </p:ext>
            </p:extLst>
          </p:nvPr>
        </p:nvGraphicFramePr>
        <p:xfrm>
          <a:off x="4434236" y="3141546"/>
          <a:ext cx="3816392" cy="2336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6" name="45 CuadroTexto"/>
          <p:cNvSpPr txBox="1"/>
          <p:nvPr/>
        </p:nvSpPr>
        <p:spPr>
          <a:xfrm>
            <a:off x="0" y="5204224"/>
            <a:ext cx="3585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CC"/>
                </a:solidFill>
              </a:rPr>
              <a:t>MEASUREMENTS</a:t>
            </a:r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5004047" y="5142142"/>
            <a:ext cx="3585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CC"/>
                </a:solidFill>
              </a:rPr>
              <a:t>SIMULATIONS</a:t>
            </a:r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48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1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1960" y="8622"/>
            <a:ext cx="7620000" cy="1143000"/>
          </a:xfrm>
        </p:spPr>
        <p:txBody>
          <a:bodyPr/>
          <a:lstStyle/>
          <a:p>
            <a:pPr marL="342900" indent="-342900"/>
            <a:r>
              <a:rPr lang="en-US" dirty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.</a:t>
            </a:r>
            <a:r>
              <a:rPr lang="en-US" sz="4800" dirty="0">
                <a:latin typeface="+mn-lt"/>
              </a:rPr>
              <a:t> Test system for DRAD chip.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7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-324544" y="1001927"/>
            <a:ext cx="54726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b="1" dirty="0" smtClean="0"/>
              <a:t>Target</a:t>
            </a:r>
            <a:r>
              <a:rPr lang="en-US" sz="2000" dirty="0" smtClean="0"/>
              <a:t>: study of the radiation impact on </a:t>
            </a:r>
            <a:r>
              <a:rPr lang="en-US" sz="2000" b="1" u="sng" dirty="0" smtClean="0"/>
              <a:t>digital</a:t>
            </a:r>
            <a:r>
              <a:rPr lang="en-US" sz="2000" dirty="0" smtClean="0"/>
              <a:t> standard cells. 65nm TSMC technology.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b="1" dirty="0" smtClean="0"/>
              <a:t>DRAD</a:t>
            </a:r>
            <a:r>
              <a:rPr lang="en-US" sz="2000" dirty="0" smtClean="0"/>
              <a:t> (Digital-Radiation) chip:  different test structures designed to measure </a:t>
            </a:r>
            <a:r>
              <a:rPr lang="en-US" sz="2000" b="1" dirty="0" smtClean="0"/>
              <a:t>delay degradation</a:t>
            </a:r>
            <a:r>
              <a:rPr lang="en-US" sz="2000" dirty="0" smtClean="0"/>
              <a:t> of standard cells on silicon.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Every test structure is repeated with custom standard cell libraries: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2000" dirty="0" smtClean="0"/>
              <a:t>Increasing device dimensions.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2000" dirty="0" smtClean="0"/>
              <a:t>Different </a:t>
            </a:r>
            <a:r>
              <a:rPr lang="en-US" sz="2000" dirty="0" err="1" smtClean="0"/>
              <a:t>flavours</a:t>
            </a:r>
            <a:r>
              <a:rPr lang="en-US" sz="2000" dirty="0" smtClean="0"/>
              <a:t>.</a:t>
            </a:r>
          </a:p>
          <a:p>
            <a:pPr marL="1200150" lvl="2" indent="-285750" algn="just">
              <a:buFont typeface="Wingdings" pitchFamily="2" charset="2"/>
              <a:buChar char="§"/>
            </a:pPr>
            <a:r>
              <a:rPr lang="en-US" sz="2000" dirty="0" smtClean="0"/>
              <a:t>Different number of tracks.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 smtClean="0">
              <a:sym typeface="Symbo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122" y="4290180"/>
            <a:ext cx="2746586" cy="231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250704" y="5445224"/>
            <a:ext cx="259228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u="sng" dirty="0" smtClean="0"/>
              <a:t>CELL HEIGHT</a:t>
            </a:r>
          </a:p>
          <a:p>
            <a:pPr algn="ctr"/>
            <a:r>
              <a:rPr lang="es-ES" sz="1400" dirty="0" smtClean="0"/>
              <a:t>7 </a:t>
            </a:r>
            <a:r>
              <a:rPr lang="es-ES" sz="1400" dirty="0" err="1" smtClean="0"/>
              <a:t>Track</a:t>
            </a:r>
            <a:r>
              <a:rPr lang="es-ES" sz="1400" dirty="0" smtClean="0"/>
              <a:t>: 1.4 </a:t>
            </a:r>
            <a:r>
              <a:rPr lang="el-GR" sz="1400" dirty="0" smtClean="0"/>
              <a:t>μ</a:t>
            </a:r>
            <a:r>
              <a:rPr lang="es-ES" sz="1400" dirty="0" smtClean="0"/>
              <a:t>m</a:t>
            </a:r>
          </a:p>
          <a:p>
            <a:pPr algn="ctr"/>
            <a:r>
              <a:rPr lang="es-ES" sz="1400" dirty="0" smtClean="0"/>
              <a:t>9 </a:t>
            </a:r>
            <a:r>
              <a:rPr lang="es-ES" sz="1400" dirty="0" err="1"/>
              <a:t>Track</a:t>
            </a:r>
            <a:r>
              <a:rPr lang="es-ES" sz="1400" dirty="0"/>
              <a:t>: </a:t>
            </a:r>
            <a:r>
              <a:rPr lang="es-ES" sz="1400" dirty="0" smtClean="0"/>
              <a:t>1.8</a:t>
            </a:r>
            <a:r>
              <a:rPr lang="el-GR" sz="1400" dirty="0" smtClean="0"/>
              <a:t>μ</a:t>
            </a:r>
            <a:r>
              <a:rPr lang="es-ES" sz="1400" dirty="0"/>
              <a:t>m</a:t>
            </a:r>
          </a:p>
          <a:p>
            <a:pPr algn="ctr"/>
            <a:r>
              <a:rPr lang="es-ES" sz="1400" dirty="0" smtClean="0"/>
              <a:t>12 </a:t>
            </a:r>
            <a:r>
              <a:rPr lang="es-ES" sz="1400" dirty="0" err="1"/>
              <a:t>Track</a:t>
            </a:r>
            <a:r>
              <a:rPr lang="es-ES" sz="1400" dirty="0"/>
              <a:t>: </a:t>
            </a:r>
            <a:r>
              <a:rPr lang="es-ES" sz="1400" dirty="0" smtClean="0"/>
              <a:t>2.4 </a:t>
            </a:r>
            <a:r>
              <a:rPr lang="el-GR" sz="1400" dirty="0"/>
              <a:t>μ</a:t>
            </a:r>
            <a:r>
              <a:rPr lang="es-ES" sz="1400" dirty="0"/>
              <a:t>m</a:t>
            </a:r>
          </a:p>
          <a:p>
            <a:pPr algn="ctr"/>
            <a:r>
              <a:rPr lang="es-ES" sz="1400" dirty="0" smtClean="0"/>
              <a:t>18 </a:t>
            </a:r>
            <a:r>
              <a:rPr lang="es-ES" sz="1400" dirty="0" err="1"/>
              <a:t>Track</a:t>
            </a:r>
            <a:r>
              <a:rPr lang="es-ES" sz="1400" dirty="0"/>
              <a:t>: </a:t>
            </a:r>
            <a:r>
              <a:rPr lang="es-ES" sz="1400" dirty="0" smtClean="0"/>
              <a:t>3.6 </a:t>
            </a:r>
            <a:r>
              <a:rPr lang="el-GR" sz="1400" dirty="0"/>
              <a:t>μ</a:t>
            </a:r>
            <a:r>
              <a:rPr lang="es-ES" sz="1400" dirty="0"/>
              <a:t>m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26" y="987971"/>
            <a:ext cx="2923482" cy="287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2458" y="-27709"/>
            <a:ext cx="7620000" cy="1143000"/>
          </a:xfrm>
        </p:spPr>
        <p:txBody>
          <a:bodyPr/>
          <a:lstStyle/>
          <a:p>
            <a:pPr marL="342900" indent="-342900"/>
            <a:r>
              <a:rPr lang="en-US" dirty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.</a:t>
            </a:r>
            <a:r>
              <a:rPr lang="en-US" sz="4800" dirty="0">
                <a:latin typeface="+mn-lt"/>
              </a:rPr>
              <a:t> Test system for DRAD chip.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8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3779912" y="126876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Task: </a:t>
            </a:r>
            <a:r>
              <a:rPr lang="en-US" sz="2000" dirty="0"/>
              <a:t>development of the </a:t>
            </a:r>
            <a:r>
              <a:rPr lang="en-US" sz="2000" b="1" dirty="0"/>
              <a:t>test system</a:t>
            </a:r>
            <a:r>
              <a:rPr lang="en-US" sz="2000" dirty="0"/>
              <a:t> for this chip</a:t>
            </a:r>
            <a:r>
              <a:rPr lang="en-US" sz="2000" dirty="0" smtClean="0"/>
              <a:t>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Hardware: </a:t>
            </a:r>
            <a:r>
              <a:rPr lang="en-US" sz="2000" dirty="0" err="1" smtClean="0"/>
              <a:t>Atlys</a:t>
            </a:r>
            <a:r>
              <a:rPr lang="en-US" sz="2000" dirty="0" smtClean="0"/>
              <a:t>-Spartan 6 FPGA, </a:t>
            </a:r>
            <a:r>
              <a:rPr lang="en-US" sz="2000" dirty="0" err="1" smtClean="0"/>
              <a:t>uASIC</a:t>
            </a:r>
            <a:r>
              <a:rPr lang="en-US" sz="2000" dirty="0" smtClean="0"/>
              <a:t> Board, chip board.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Software: IP-Bus protocol to communicate with FPGA, scripts in Python for data saving and communication with oscilloscope.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en-US" sz="2000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dirty="0" smtClean="0"/>
              <a:t>Firmware: developed in VHDL and Verilog</a:t>
            </a:r>
            <a:endParaRPr lang="en-US" sz="2000" dirty="0"/>
          </a:p>
        </p:txBody>
      </p:sp>
      <p:sp>
        <p:nvSpPr>
          <p:cNvPr id="11" name="TextBox 31"/>
          <p:cNvSpPr txBox="1"/>
          <p:nvPr/>
        </p:nvSpPr>
        <p:spPr>
          <a:xfrm rot="16200000">
            <a:off x="-351465" y="4504649"/>
            <a:ext cx="1440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F0"/>
                </a:solidFill>
              </a:rPr>
              <a:t>New Chip Board</a:t>
            </a:r>
            <a:endParaRPr lang="en-GB" sz="1600" b="1" dirty="0">
              <a:solidFill>
                <a:srgbClr val="00B0F0"/>
              </a:solidFill>
            </a:endParaRPr>
          </a:p>
        </p:txBody>
      </p:sp>
      <p:pic>
        <p:nvPicPr>
          <p:cNvPr id="1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4181" y="655785"/>
            <a:ext cx="1934654" cy="2232552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/>
          </p:cNvPicPr>
          <p:nvPr/>
        </p:nvPicPr>
        <p:blipFill rotWithShape="1">
          <a:blip r:embed="rId4"/>
          <a:srcRect t="10685" r="55804" b="19051"/>
          <a:stretch/>
        </p:blipFill>
        <p:spPr>
          <a:xfrm rot="5400000">
            <a:off x="479767" y="2706429"/>
            <a:ext cx="1800200" cy="1271435"/>
          </a:xfrm>
          <a:prstGeom prst="rect">
            <a:avLst/>
          </a:prstGeom>
        </p:spPr>
      </p:pic>
      <p:sp>
        <p:nvSpPr>
          <p:cNvPr id="17" name="TextBox 27"/>
          <p:cNvSpPr txBox="1"/>
          <p:nvPr/>
        </p:nvSpPr>
        <p:spPr>
          <a:xfrm rot="16200000">
            <a:off x="-193379" y="1387186"/>
            <a:ext cx="1336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F0"/>
                </a:solidFill>
              </a:rPr>
              <a:t>ATLYS Board</a:t>
            </a:r>
            <a:endParaRPr lang="en-GB" sz="1600" b="1" dirty="0">
              <a:solidFill>
                <a:srgbClr val="00B0F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5576" y="4076957"/>
            <a:ext cx="1260009" cy="155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www.tek.com/sites/tek.com/files/media/image/Tek-dpo7104c-360_001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955" y="5193259"/>
            <a:ext cx="1660734" cy="124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27"/>
          <p:cNvSpPr txBox="1"/>
          <p:nvPr/>
        </p:nvSpPr>
        <p:spPr>
          <a:xfrm rot="16200000">
            <a:off x="-238260" y="3104788"/>
            <a:ext cx="1336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B0F0"/>
                </a:solidFill>
              </a:rPr>
              <a:t>uASIC</a:t>
            </a:r>
            <a:r>
              <a:rPr lang="en-GB" sz="1600" b="1" dirty="0" smtClean="0">
                <a:solidFill>
                  <a:srgbClr val="00B0F0"/>
                </a:solidFill>
              </a:rPr>
              <a:t> Board</a:t>
            </a:r>
            <a:endParaRPr lang="en-GB" sz="1600" b="1" dirty="0">
              <a:solidFill>
                <a:srgbClr val="00B0F0"/>
              </a:solidFill>
            </a:endParaRPr>
          </a:p>
        </p:txBody>
      </p:sp>
      <p:cxnSp>
        <p:nvCxnSpPr>
          <p:cNvPr id="95" name="94 Conector recto"/>
          <p:cNvCxnSpPr/>
          <p:nvPr/>
        </p:nvCxnSpPr>
        <p:spPr>
          <a:xfrm flipH="1" flipV="1">
            <a:off x="1681494" y="6386324"/>
            <a:ext cx="1294904" cy="7912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79 Grupo"/>
          <p:cNvGrpSpPr/>
          <p:nvPr/>
        </p:nvGrpSpPr>
        <p:grpSpPr>
          <a:xfrm>
            <a:off x="1296253" y="5538053"/>
            <a:ext cx="1968177" cy="1203315"/>
            <a:chOff x="1523703" y="5466160"/>
            <a:chExt cx="1968177" cy="996051"/>
          </a:xfrm>
        </p:grpSpPr>
        <p:cxnSp>
          <p:nvCxnSpPr>
            <p:cNvPr id="4127" name="4126 Conector recto"/>
            <p:cNvCxnSpPr/>
            <p:nvPr/>
          </p:nvCxnSpPr>
          <p:spPr>
            <a:xfrm>
              <a:off x="1523703" y="5509689"/>
              <a:ext cx="0" cy="936104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H="1">
              <a:off x="1523704" y="6462211"/>
              <a:ext cx="1968176" cy="0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>
              <a:off x="3491880" y="5977741"/>
              <a:ext cx="0" cy="468052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H="1">
              <a:off x="1676103" y="5466160"/>
              <a:ext cx="2" cy="819175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 flipH="1">
              <a:off x="1676104" y="6285335"/>
              <a:ext cx="1671760" cy="16418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74 Conector recto"/>
            <p:cNvCxnSpPr/>
            <p:nvPr/>
          </p:nvCxnSpPr>
          <p:spPr>
            <a:xfrm>
              <a:off x="3347864" y="6051309"/>
              <a:ext cx="0" cy="234026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93 Conector recto"/>
            <p:cNvCxnSpPr/>
            <p:nvPr/>
          </p:nvCxnSpPr>
          <p:spPr>
            <a:xfrm flipH="1">
              <a:off x="1908943" y="5466160"/>
              <a:ext cx="2" cy="721277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95 Conector recto"/>
            <p:cNvCxnSpPr/>
            <p:nvPr/>
          </p:nvCxnSpPr>
          <p:spPr>
            <a:xfrm>
              <a:off x="3197771" y="5996856"/>
              <a:ext cx="0" cy="190581"/>
            </a:xfrm>
            <a:prstGeom prst="line">
              <a:avLst/>
            </a:prstGeom>
            <a:ln w="25400">
              <a:solidFill>
                <a:srgbClr val="0066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" name="Picture 7" descr="https://upload.wikimedia.org/wikipedia/commons/thumb/b/b2/Gnome-computer.svg/2000px-Gnome-computer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830" y="3530056"/>
            <a:ext cx="1093802" cy="10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82 Conector recto"/>
          <p:cNvCxnSpPr/>
          <p:nvPr/>
        </p:nvCxnSpPr>
        <p:spPr>
          <a:xfrm>
            <a:off x="2857784" y="4627952"/>
            <a:ext cx="0" cy="605342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19 Conector recto"/>
          <p:cNvCxnSpPr/>
          <p:nvPr/>
        </p:nvCxnSpPr>
        <p:spPr>
          <a:xfrm flipH="1">
            <a:off x="2857784" y="2324117"/>
            <a:ext cx="1" cy="1205939"/>
          </a:xfrm>
          <a:prstGeom prst="line">
            <a:avLst/>
          </a:prstGeom>
          <a:ln w="25400">
            <a:solidFill>
              <a:srgbClr val="00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84 CuadroTexto"/>
          <p:cNvSpPr txBox="1"/>
          <p:nvPr/>
        </p:nvSpPr>
        <p:spPr>
          <a:xfrm>
            <a:off x="2875322" y="1150161"/>
            <a:ext cx="1138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F0"/>
                </a:solidFill>
              </a:rPr>
              <a:t>IP-Bus protocol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86" name="85 Flecha izquierda y arriba"/>
          <p:cNvSpPr/>
          <p:nvPr/>
        </p:nvSpPr>
        <p:spPr>
          <a:xfrm rot="16200000">
            <a:off x="2238605" y="2115140"/>
            <a:ext cx="1346994" cy="704661"/>
          </a:xfrm>
          <a:prstGeom prst="leftUpArrow">
            <a:avLst/>
          </a:prstGeom>
          <a:solidFill>
            <a:srgbClr val="00B0F0"/>
          </a:solidFill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86 Flecha arriba y abajo"/>
          <p:cNvSpPr/>
          <p:nvPr/>
        </p:nvSpPr>
        <p:spPr>
          <a:xfrm>
            <a:off x="2948629" y="4695923"/>
            <a:ext cx="281202" cy="461211"/>
          </a:xfrm>
          <a:prstGeom prst="upDownArrow">
            <a:avLst/>
          </a:prstGeom>
          <a:solidFill>
            <a:srgbClr val="00B0F0"/>
          </a:solidFill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5" name="124 CuadroTexto"/>
          <p:cNvSpPr txBox="1"/>
          <p:nvPr/>
        </p:nvSpPr>
        <p:spPr>
          <a:xfrm>
            <a:off x="3779912" y="5541039"/>
            <a:ext cx="1243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F0"/>
                </a:solidFill>
              </a:rPr>
              <a:t>Python scripts and SCPI commands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26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88" name="87 Rectángulo"/>
          <p:cNvSpPr/>
          <p:nvPr/>
        </p:nvSpPr>
        <p:spPr>
          <a:xfrm>
            <a:off x="4860033" y="5340479"/>
            <a:ext cx="3471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itchFamily="2" charset="2"/>
              <a:buChar char="§"/>
            </a:pPr>
            <a:r>
              <a:rPr lang="en-US" sz="2000" b="1" dirty="0" smtClean="0"/>
              <a:t>Similar projects have been used </a:t>
            </a:r>
            <a:r>
              <a:rPr lang="en-US" sz="2000" b="1" dirty="0"/>
              <a:t>as a starting </a:t>
            </a:r>
            <a:r>
              <a:rPr lang="en-US" sz="2000" b="1" dirty="0" smtClean="0"/>
              <a:t>point</a:t>
            </a:r>
            <a:r>
              <a:rPr lang="en-US" sz="2000" dirty="0" smtClean="0"/>
              <a:t> (software, firmware and hardware)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17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1960" y="8622"/>
            <a:ext cx="7620000" cy="1143000"/>
          </a:xfrm>
        </p:spPr>
        <p:txBody>
          <a:bodyPr/>
          <a:lstStyle/>
          <a:p>
            <a:pPr marL="342900" indent="-342900"/>
            <a:r>
              <a:rPr lang="en-US" dirty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.</a:t>
            </a:r>
            <a:r>
              <a:rPr lang="en-US" sz="4800" dirty="0">
                <a:latin typeface="+mn-lt"/>
              </a:rPr>
              <a:t> Test system for DRAD chip.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1C50-825E-43B3-96C5-DB6054233555}" type="slidenum">
              <a:rPr lang="es-ES" smtClean="0"/>
              <a:t>9</a:t>
            </a:fld>
            <a:endParaRPr lang="es-E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4"/>
          <a:stretch/>
        </p:blipFill>
        <p:spPr bwMode="auto">
          <a:xfrm>
            <a:off x="251520" y="1080236"/>
            <a:ext cx="7934325" cy="534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6157230" y="2619080"/>
            <a:ext cx="5226641" cy="365760"/>
          </a:xfrm>
        </p:spPr>
        <p:txBody>
          <a:bodyPr/>
          <a:lstStyle/>
          <a:p>
            <a:r>
              <a:rPr lang="es-ES" sz="1600" dirty="0" smtClean="0">
                <a:latin typeface="LM Roman 10" pitchFamily="50" charset="0"/>
              </a:rPr>
              <a:t> </a:t>
            </a:r>
            <a:r>
              <a:rPr lang="en-GB" sz="1600" dirty="0"/>
              <a:t>Radiation hard electronics for ATLAS and CMS pixel detector upgrades</a:t>
            </a:r>
            <a:endParaRPr lang="es-ES" sz="1600" dirty="0" smtClean="0">
              <a:latin typeface="LM Roman 10" pitchFamily="50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85645" y="1114718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18</a:t>
            </a:r>
            <a:r>
              <a:rPr lang="es-ES" dirty="0" smtClean="0"/>
              <a:t> </a:t>
            </a:r>
            <a:r>
              <a:rPr lang="es-ES" dirty="0" err="1" smtClean="0"/>
              <a:t>tests</a:t>
            </a:r>
            <a:r>
              <a:rPr lang="es-ES" dirty="0" smtClean="0"/>
              <a:t> </a:t>
            </a:r>
            <a:r>
              <a:rPr lang="es-ES" dirty="0" err="1" smtClean="0"/>
              <a:t>structures</a:t>
            </a:r>
            <a:r>
              <a:rPr lang="es-ES" dirty="0" smtClean="0"/>
              <a:t> </a:t>
            </a:r>
            <a:r>
              <a:rPr lang="es-ES" dirty="0" err="1" smtClean="0"/>
              <a:t>replicated</a:t>
            </a:r>
            <a:r>
              <a:rPr lang="es-ES" dirty="0" smtClean="0"/>
              <a:t> in </a:t>
            </a:r>
            <a:r>
              <a:rPr lang="es-ES" b="1" dirty="0" smtClean="0"/>
              <a:t>9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libraries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39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18287</TotalTime>
  <Words>842</Words>
  <Application>Microsoft Office PowerPoint</Application>
  <PresentationFormat>Presentación en pantalla (4:3)</PresentationFormat>
  <Paragraphs>165</Paragraphs>
  <Slides>21</Slides>
  <Notes>19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0" baseType="lpstr">
      <vt:lpstr>Arial</vt:lpstr>
      <vt:lpstr>Calibri</vt:lpstr>
      <vt:lpstr>Wingdings</vt:lpstr>
      <vt:lpstr>Times New Roman</vt:lpstr>
      <vt:lpstr>LM Roman 10</vt:lpstr>
      <vt:lpstr>Cambria</vt:lpstr>
      <vt:lpstr>Symbol</vt:lpstr>
      <vt:lpstr>Adyacencia</vt:lpstr>
      <vt:lpstr>Documento</vt:lpstr>
      <vt:lpstr>Radiation hard electronics for ATLAS and CMS pixel detector upgrades</vt:lpstr>
      <vt:lpstr>Outline</vt:lpstr>
      <vt:lpstr>1.Introduction:</vt:lpstr>
      <vt:lpstr>2.E-links for CMS pixel readout chip </vt:lpstr>
      <vt:lpstr>Presentación de PowerPoint</vt:lpstr>
      <vt:lpstr>2.E-links for CMS pixel readout chip </vt:lpstr>
      <vt:lpstr>3. Test system for DRAD chip.</vt:lpstr>
      <vt:lpstr>3. Test system for DRAD chip.</vt:lpstr>
      <vt:lpstr>3. Test system for DRAD chip.</vt:lpstr>
      <vt:lpstr>4.Challenges, conclusions and next steps:</vt:lpstr>
      <vt:lpstr>Thank you! </vt:lpstr>
      <vt:lpstr>Backup slides </vt:lpstr>
      <vt:lpstr>Presentación de PowerPoint</vt:lpstr>
      <vt:lpstr>Standard cells:</vt:lpstr>
      <vt:lpstr>Libraries:</vt:lpstr>
      <vt:lpstr>Test structures:</vt:lpstr>
      <vt:lpstr>Ring oscillators/delay chains:</vt:lpstr>
      <vt:lpstr>Ring oscillators/delay chains:</vt:lpstr>
      <vt:lpstr>Ring oscillators/delay chains:</vt:lpstr>
      <vt:lpstr>Setup/Hold measurements:</vt:lpstr>
      <vt:lpstr>Synchronous Counter: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Miguel Jara Casas</dc:creator>
  <cp:lastModifiedBy>Luis Miguel Jara Casas</cp:lastModifiedBy>
  <cp:revision>332</cp:revision>
  <cp:lastPrinted>2014-07-01T08:17:54Z</cp:lastPrinted>
  <dcterms:created xsi:type="dcterms:W3CDTF">2013-11-10T17:13:50Z</dcterms:created>
  <dcterms:modified xsi:type="dcterms:W3CDTF">2016-04-27T18:36:02Z</dcterms:modified>
</cp:coreProperties>
</file>