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34" r:id="rId1"/>
  </p:sldMasterIdLst>
  <p:sldIdLst>
    <p:sldId id="256" r:id="rId2"/>
    <p:sldId id="268" r:id="rId3"/>
    <p:sldId id="267" r:id="rId4"/>
    <p:sldId id="258" r:id="rId5"/>
    <p:sldId id="271" r:id="rId6"/>
    <p:sldId id="272" r:id="rId7"/>
    <p:sldId id="257" r:id="rId8"/>
    <p:sldId id="259" r:id="rId9"/>
    <p:sldId id="265" r:id="rId10"/>
    <p:sldId id="270" r:id="rId11"/>
    <p:sldId id="277" r:id="rId12"/>
    <p:sldId id="276" r:id="rId13"/>
    <p:sldId id="260" r:id="rId14"/>
    <p:sldId id="261" r:id="rId15"/>
    <p:sldId id="262" r:id="rId16"/>
    <p:sldId id="275" r:id="rId17"/>
    <p:sldId id="263" r:id="rId18"/>
    <p:sldId id="264" r:id="rId19"/>
    <p:sldId id="274" r:id="rId20"/>
    <p:sldId id="278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image" Target="../media/image5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DA892C-CDB5-4F73-80F5-074CF55857C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E887D96-EA92-4062-A53D-9C6A05579748}">
      <dgm:prSet phldrT="[Text]" custT="1"/>
      <dgm:spPr/>
      <dgm:t>
        <a:bodyPr/>
        <a:lstStyle/>
        <a:p>
          <a:pPr algn="ctr"/>
          <a:r>
            <a:rPr lang="en-GB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Measurement of all relevant beam parameters</a:t>
          </a:r>
          <a:endParaRPr lang="en-GB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83E310C-3B77-46C7-AFE2-BB990EBB4F4B}" type="parTrans" cxnId="{57C57FC1-6EE3-42C2-92B1-C095A6BA6F38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D07C9E1-B834-4DBD-A5FF-E854AC2E781D}" type="sibTrans" cxnId="{57C57FC1-6EE3-42C2-92B1-C095A6BA6F38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D849E3-FCB2-4686-ADD8-6496D185AA3B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Size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4408BEC-6351-4DFF-9749-5D3D932798F3}" type="parTrans" cxnId="{DE30EC05-D03D-42EC-92CC-7386FFAF8020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1C2945B-33EB-45AF-93B8-706E65EEE555}" type="sibTrans" cxnId="{DE30EC05-D03D-42EC-92CC-7386FFAF8020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7292F6C-D166-4B56-AD7A-190E632B4D92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“Cut” through the beam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637284-83C2-4110-B305-DEBEE5294F29}" type="parTrans" cxnId="{F4845F5A-F3BF-44A7-940E-E0C0718368DE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F9BFCA2-9959-4179-93A3-BF0259FCD88C}" type="sibTrans" cxnId="{F4845F5A-F3BF-44A7-940E-E0C0718368DE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FC3B076-D574-4956-BD3D-2454C561BCB6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418BB2-FCFF-4957-A0C8-19086BDE42C7}" type="parTrans" cxnId="{9F0C0B41-7637-41DD-B112-E1BB72B88C5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C6E5B7C-D9F4-4DC0-979F-CC009A6FBAA0}" type="sibTrans" cxnId="{9F0C0B41-7637-41DD-B112-E1BB72B88C5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695062-E828-483F-B440-CFC7E9B69895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Quantity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27ABCA-FE2B-4CA8-905E-F5098F721F66}" type="parTrans" cxnId="{3217B1C7-3EA6-4A3D-8DD6-CC446FAC7E8E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0AFF0F6-0F46-4405-9A10-359E8E72C504}" type="sibTrans" cxnId="{3217B1C7-3EA6-4A3D-8DD6-CC446FAC7E8E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53D15E-F3CF-4DC4-8F3A-2D0FC1B1ED5F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Energy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28E2D75-DBC3-4F37-A864-79FC8836BF3B}" type="parTrans" cxnId="{29A43D69-975A-478B-8C9B-10F4AF97AA3A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5B4093-2686-499E-931E-E8324FF2EA86}" type="sibTrans" cxnId="{29A43D69-975A-478B-8C9B-10F4AF97AA3A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0999E6-9453-46CC-84FE-C407451B2419}">
      <dgm:prSet phldrT="[Text]" custT="1"/>
      <dgm:spPr/>
      <dgm:t>
        <a:bodyPr/>
        <a:lstStyle/>
        <a:p>
          <a:pPr algn="l"/>
          <a:r>
            <a:rPr lang="en-GB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Variations of the above</a:t>
          </a:r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CD471BE-EAA1-4D6A-8B0B-252E74C8FE50}" type="parTrans" cxnId="{2CA4B336-8E10-4C9A-A577-CD1CA1BBDB38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ED04EE-AB94-4F46-8EB7-9E2F9ABD2B99}" type="sibTrans" cxnId="{2CA4B336-8E10-4C9A-A577-CD1CA1BBDB38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4C983FC-B1D6-4FB9-B48D-55CC921CD7BF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11EC32-EAC5-4F48-945D-03E7E18EB5EA}" type="parTrans" cxnId="{5CB8AB24-6D1A-4606-89C7-265559A6FE06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9E82BAA-35E3-4D7C-B73D-332F3AF0E923}" type="sibTrans" cxnId="{5CB8AB24-6D1A-4606-89C7-265559A6FE06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A0001D-319B-4974-9F11-A3B9018E2F71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AC0CD4B-8F12-49AB-ACE2-D49B31888300}" type="parTrans" cxnId="{0920902F-9FAC-4F08-B2F6-CE43D26F952C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9A5F42D-B8C9-4EFA-B315-D6BB8434451D}" type="sibTrans" cxnId="{0920902F-9FAC-4F08-B2F6-CE43D26F952C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B52267-210A-40B6-87F4-A149F55A12C5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FDAD202-3FF9-4CC9-8220-D3FD4FA7B942}" type="parTrans" cxnId="{BE632A8B-6010-4CF6-867B-9D7FB10EF66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0860343-80E1-46D5-8322-146494FAE834}" type="sibTrans" cxnId="{BE632A8B-6010-4CF6-867B-9D7FB10EF66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62F66C-5B74-4406-904F-4E403FA5D539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AAD560-1A82-4F41-97CD-21CE0AAB0B89}" type="parTrans" cxnId="{C4B64D40-3B45-4AEF-97F9-1EF0B030D371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DF4A6BF-6C08-4D97-99F7-6F52ECB273D5}" type="sibTrans" cxnId="{C4B64D40-3B45-4AEF-97F9-1EF0B030D371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EA0106-1ECD-4398-81ED-FB73405CF500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2FE715C-C91D-4B1B-B345-1479E248E89F}" type="parTrans" cxnId="{81D317EA-1C3F-479C-9CC3-89532F8DF054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6EE085-3C0D-4B4B-B68E-889D588B59D4}" type="sibTrans" cxnId="{81D317EA-1C3F-479C-9CC3-89532F8DF054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99BFE2-B565-46E1-A69E-C9E740D22561}">
      <dgm:prSet phldrT="[Text]" custT="1"/>
      <dgm:spPr/>
      <dgm:t>
        <a:bodyPr/>
        <a:lstStyle/>
        <a:p>
          <a:pPr algn="l"/>
          <a:endParaRPr lang="en-GB" sz="16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78C0EB-74BF-4A51-96FC-96AADF4D34BA}" type="parTrans" cxnId="{A059B8CF-FDAB-41EC-9207-648860A816D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32A452B-BB62-456C-9D52-01995221958D}" type="sibTrans" cxnId="{A059B8CF-FDAB-41EC-9207-648860A816D7}">
      <dgm:prSet/>
      <dgm:spPr/>
      <dgm:t>
        <a:bodyPr/>
        <a:lstStyle/>
        <a:p>
          <a:pPr algn="ctr"/>
          <a:endParaRPr lang="en-GB" sz="16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DD772C-B49C-42F3-B1D3-1B70CC2C1511}" type="pres">
      <dgm:prSet presAssocID="{D3DA892C-CDB5-4F73-80F5-074CF55857C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BDB0D46-1BCD-4640-9C46-B9665DB24ABE}" type="pres">
      <dgm:prSet presAssocID="{AE887D96-EA92-4062-A53D-9C6A0557974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5B2523E-4BCB-4EB3-9C1F-6814E3C3121E}" type="pres">
      <dgm:prSet presAssocID="{AE887D96-EA92-4062-A53D-9C6A0557974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BACD8FD-E8D0-4097-BAF8-BB978CAEF5A0}" type="presOf" srcId="{CE62F66C-5B74-4406-904F-4E403FA5D539}" destId="{05B2523E-4BCB-4EB3-9C1F-6814E3C3121E}" srcOrd="0" destOrd="6" presId="urn:microsoft.com/office/officeart/2005/8/layout/vList2"/>
    <dgm:cxn modelId="{81D317EA-1C3F-479C-9CC3-89532F8DF054}" srcId="{AE887D96-EA92-4062-A53D-9C6A05579748}" destId="{98EA0106-1ECD-4398-81ED-FB73405CF500}" srcOrd="8" destOrd="0" parTransId="{B2FE715C-C91D-4B1B-B345-1479E248E89F}" sibTransId="{3A6EE085-3C0D-4B4B-B68E-889D588B59D4}"/>
    <dgm:cxn modelId="{2CA4B336-8E10-4C9A-A577-CD1CA1BBDB38}" srcId="{AE887D96-EA92-4062-A53D-9C6A05579748}" destId="{890999E6-9453-46CC-84FE-C407451B2419}" srcOrd="11" destOrd="0" parTransId="{8CD471BE-EAA1-4D6A-8B0B-252E74C8FE50}" sibTransId="{C3ED04EE-AB94-4F46-8EB7-9E2F9ABD2B99}"/>
    <dgm:cxn modelId="{E96B4F5C-6C60-4DAD-96FA-F4500DDD9BC1}" type="presOf" srcId="{37292F6C-D166-4B56-AD7A-190E632B4D92}" destId="{05B2523E-4BCB-4EB3-9C1F-6814E3C3121E}" srcOrd="0" destOrd="3" presId="urn:microsoft.com/office/officeart/2005/8/layout/vList2"/>
    <dgm:cxn modelId="{F4869452-9B70-459E-9D7E-4A05D8983E13}" type="presOf" srcId="{AE887D96-EA92-4062-A53D-9C6A05579748}" destId="{6BDB0D46-1BCD-4640-9C46-B9665DB24ABE}" srcOrd="0" destOrd="0" presId="urn:microsoft.com/office/officeart/2005/8/layout/vList2"/>
    <dgm:cxn modelId="{43180CA7-D8AD-4070-A2F3-B8B1090E9460}" type="presOf" srcId="{7B53D15E-F3CF-4DC4-8F3A-2D0FC1B1ED5F}" destId="{05B2523E-4BCB-4EB3-9C1F-6814E3C3121E}" srcOrd="0" destOrd="9" presId="urn:microsoft.com/office/officeart/2005/8/layout/vList2"/>
    <dgm:cxn modelId="{C3A630B5-0ADC-4219-9D6A-D644AFB173F9}" type="presOf" srcId="{890999E6-9453-46CC-84FE-C407451B2419}" destId="{05B2523E-4BCB-4EB3-9C1F-6814E3C3121E}" srcOrd="0" destOrd="11" presId="urn:microsoft.com/office/officeart/2005/8/layout/vList2"/>
    <dgm:cxn modelId="{BE632A8B-6010-4CF6-867B-9D7FB10EF667}" srcId="{AE887D96-EA92-4062-A53D-9C6A05579748}" destId="{26B52267-210A-40B6-87F4-A149F55A12C5}" srcOrd="4" destOrd="0" parTransId="{5FDAD202-3FF9-4CC9-8220-D3FD4FA7B942}" sibTransId="{20860343-80E1-46D5-8322-146494FAE834}"/>
    <dgm:cxn modelId="{EB3B4C54-BF87-4BE6-B3BE-545306AFEC4F}" type="presOf" srcId="{98EA0106-1ECD-4398-81ED-FB73405CF500}" destId="{05B2523E-4BCB-4EB3-9C1F-6814E3C3121E}" srcOrd="0" destOrd="8" presId="urn:microsoft.com/office/officeart/2005/8/layout/vList2"/>
    <dgm:cxn modelId="{3217B1C7-3EA6-4A3D-8DD6-CC446FAC7E8E}" srcId="{AE887D96-EA92-4062-A53D-9C6A05579748}" destId="{21695062-E828-483F-B440-CFC7E9B69895}" srcOrd="7" destOrd="0" parTransId="{0027ABCA-FE2B-4CA8-905E-F5098F721F66}" sibTransId="{D0AFF0F6-0F46-4405-9A10-359E8E72C504}"/>
    <dgm:cxn modelId="{29A43D69-975A-478B-8C9B-10F4AF97AA3A}" srcId="{AE887D96-EA92-4062-A53D-9C6A05579748}" destId="{7B53D15E-F3CF-4DC4-8F3A-2D0FC1B1ED5F}" srcOrd="9" destOrd="0" parTransId="{628E2D75-DBC3-4F37-A864-79FC8836BF3B}" sibTransId="{6E5B4093-2686-499E-931E-E8324FF2EA86}"/>
    <dgm:cxn modelId="{DE30EC05-D03D-42EC-92CC-7386FFAF8020}" srcId="{AE887D96-EA92-4062-A53D-9C6A05579748}" destId="{87D849E3-FCB2-4686-ADD8-6496D185AA3B}" srcOrd="1" destOrd="0" parTransId="{94408BEC-6351-4DFF-9749-5D3D932798F3}" sibTransId="{D1C2945B-33EB-45AF-93B8-706E65EEE555}"/>
    <dgm:cxn modelId="{C4B64D40-3B45-4AEF-97F9-1EF0B030D371}" srcId="{AE887D96-EA92-4062-A53D-9C6A05579748}" destId="{CE62F66C-5B74-4406-904F-4E403FA5D539}" srcOrd="6" destOrd="0" parTransId="{13AAD560-1A82-4F41-97CD-21CE0AAB0B89}" sibTransId="{ADF4A6BF-6C08-4D97-99F7-6F52ECB273D5}"/>
    <dgm:cxn modelId="{C4119EF1-E7C4-4011-8BE0-E5E0A777B562}" type="presOf" srcId="{87A0001D-319B-4974-9F11-A3B9018E2F71}" destId="{05B2523E-4BCB-4EB3-9C1F-6814E3C3121E}" srcOrd="0" destOrd="2" presId="urn:microsoft.com/office/officeart/2005/8/layout/vList2"/>
    <dgm:cxn modelId="{A05316C4-24B0-4FCE-B7EB-F353F832A9E9}" type="presOf" srcId="{D3DA892C-CDB5-4F73-80F5-074CF55857C0}" destId="{1DDD772C-B49C-42F3-B1D3-1B70CC2C1511}" srcOrd="0" destOrd="0" presId="urn:microsoft.com/office/officeart/2005/8/layout/vList2"/>
    <dgm:cxn modelId="{9F0C0B41-7637-41DD-B112-E1BB72B88C57}" srcId="{AE887D96-EA92-4062-A53D-9C6A05579748}" destId="{CFC3B076-D574-4956-BD3D-2454C561BCB6}" srcOrd="5" destOrd="0" parTransId="{90418BB2-FCFF-4957-A0C8-19086BDE42C7}" sibTransId="{AC6E5B7C-D9F4-4DC0-979F-CC009A6FBAA0}"/>
    <dgm:cxn modelId="{F4845F5A-F3BF-44A7-940E-E0C0718368DE}" srcId="{AE887D96-EA92-4062-A53D-9C6A05579748}" destId="{37292F6C-D166-4B56-AD7A-190E632B4D92}" srcOrd="3" destOrd="0" parTransId="{5E637284-83C2-4110-B305-DEBEE5294F29}" sibTransId="{BF9BFCA2-9959-4179-93A3-BF0259FCD88C}"/>
    <dgm:cxn modelId="{D9237636-2CB1-491E-A157-9B784ACB87E5}" type="presOf" srcId="{21695062-E828-483F-B440-CFC7E9B69895}" destId="{05B2523E-4BCB-4EB3-9C1F-6814E3C3121E}" srcOrd="0" destOrd="7" presId="urn:microsoft.com/office/officeart/2005/8/layout/vList2"/>
    <dgm:cxn modelId="{0920902F-9FAC-4F08-B2F6-CE43D26F952C}" srcId="{AE887D96-EA92-4062-A53D-9C6A05579748}" destId="{87A0001D-319B-4974-9F11-A3B9018E2F71}" srcOrd="2" destOrd="0" parTransId="{9AC0CD4B-8F12-49AB-ACE2-D49B31888300}" sibTransId="{39A5F42D-B8C9-4EFA-B315-D6BB8434451D}"/>
    <dgm:cxn modelId="{C8C94DA4-55C6-4ABF-B448-9394814B0181}" type="presOf" srcId="{9799BFE2-B565-46E1-A69E-C9E740D22561}" destId="{05B2523E-4BCB-4EB3-9C1F-6814E3C3121E}" srcOrd="0" destOrd="10" presId="urn:microsoft.com/office/officeart/2005/8/layout/vList2"/>
    <dgm:cxn modelId="{57C57FC1-6EE3-42C2-92B1-C095A6BA6F38}" srcId="{D3DA892C-CDB5-4F73-80F5-074CF55857C0}" destId="{AE887D96-EA92-4062-A53D-9C6A05579748}" srcOrd="0" destOrd="0" parTransId="{383E310C-3B77-46C7-AFE2-BB990EBB4F4B}" sibTransId="{3D07C9E1-B834-4DBD-A5FF-E854AC2E781D}"/>
    <dgm:cxn modelId="{A059B8CF-FDAB-41EC-9207-648860A816D7}" srcId="{AE887D96-EA92-4062-A53D-9C6A05579748}" destId="{9799BFE2-B565-46E1-A69E-C9E740D22561}" srcOrd="10" destOrd="0" parTransId="{B878C0EB-74BF-4A51-96FC-96AADF4D34BA}" sibTransId="{732A452B-BB62-456C-9D52-01995221958D}"/>
    <dgm:cxn modelId="{923AD515-6879-4470-9464-E80F767CA529}" type="presOf" srcId="{74C983FC-B1D6-4FB9-B48D-55CC921CD7BF}" destId="{05B2523E-4BCB-4EB3-9C1F-6814E3C3121E}" srcOrd="0" destOrd="0" presId="urn:microsoft.com/office/officeart/2005/8/layout/vList2"/>
    <dgm:cxn modelId="{1CDF36A4-3ACC-4198-8CB7-F3259A7E111D}" type="presOf" srcId="{CFC3B076-D574-4956-BD3D-2454C561BCB6}" destId="{05B2523E-4BCB-4EB3-9C1F-6814E3C3121E}" srcOrd="0" destOrd="5" presId="urn:microsoft.com/office/officeart/2005/8/layout/vList2"/>
    <dgm:cxn modelId="{CE5DC03F-6095-4C28-A36A-978132A1FA86}" type="presOf" srcId="{87D849E3-FCB2-4686-ADD8-6496D185AA3B}" destId="{05B2523E-4BCB-4EB3-9C1F-6814E3C3121E}" srcOrd="0" destOrd="1" presId="urn:microsoft.com/office/officeart/2005/8/layout/vList2"/>
    <dgm:cxn modelId="{5CB8AB24-6D1A-4606-89C7-265559A6FE06}" srcId="{AE887D96-EA92-4062-A53D-9C6A05579748}" destId="{74C983FC-B1D6-4FB9-B48D-55CC921CD7BF}" srcOrd="0" destOrd="0" parTransId="{5E11EC32-EAC5-4F48-945D-03E7E18EB5EA}" sibTransId="{E9E82BAA-35E3-4D7C-B73D-332F3AF0E923}"/>
    <dgm:cxn modelId="{3FD17878-EAEE-424C-BA13-EB42DFDB767D}" type="presOf" srcId="{26B52267-210A-40B6-87F4-A149F55A12C5}" destId="{05B2523E-4BCB-4EB3-9C1F-6814E3C3121E}" srcOrd="0" destOrd="4" presId="urn:microsoft.com/office/officeart/2005/8/layout/vList2"/>
    <dgm:cxn modelId="{ED97F3D9-D22B-4D7C-B6AC-699CD9485CE3}" type="presParOf" srcId="{1DDD772C-B49C-42F3-B1D3-1B70CC2C1511}" destId="{6BDB0D46-1BCD-4640-9C46-B9665DB24ABE}" srcOrd="0" destOrd="0" presId="urn:microsoft.com/office/officeart/2005/8/layout/vList2"/>
    <dgm:cxn modelId="{3B025CF3-C5CA-43B4-8CB0-451840BBF4A7}" type="presParOf" srcId="{1DDD772C-B49C-42F3-B1D3-1B70CC2C1511}" destId="{05B2523E-4BCB-4EB3-9C1F-6814E3C3121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C281E4-0A4A-4CFE-9203-429853000B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32744D0-81DA-49B8-A694-4FD3C0FC06A1}">
      <dgm:prSet phldrT="[Text]"/>
      <dgm:spPr/>
      <dgm:t>
        <a:bodyPr/>
        <a:lstStyle/>
        <a:p>
          <a:r>
            <a: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Design and production of a laser emittance meter for LINAC4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3C8CC1-2ACB-4E17-9DC5-1F58B4448F70}" type="parTrans" cxnId="{336D5932-7CA3-41AE-AA8B-3E702050149C}">
      <dgm:prSet/>
      <dgm:spPr/>
      <dgm:t>
        <a:bodyPr/>
        <a:lstStyle/>
        <a:p>
          <a:endParaRPr lang="en-GB"/>
        </a:p>
      </dgm:t>
    </dgm:pt>
    <dgm:pt modelId="{651942B5-D0C4-4846-89DA-D09E6DA3C9A1}" type="sibTrans" cxnId="{336D5932-7CA3-41AE-AA8B-3E702050149C}">
      <dgm:prSet/>
      <dgm:spPr/>
      <dgm:t>
        <a:bodyPr/>
        <a:lstStyle/>
        <a:p>
          <a:endParaRPr lang="en-GB"/>
        </a:p>
      </dgm:t>
    </dgm:pt>
    <dgm:pt modelId="{FD095831-2C4D-460C-9C0F-61907EED4B89}">
      <dgm:prSet phldrT="[Text]"/>
      <dgm:spPr/>
      <dgm:t>
        <a:bodyPr/>
        <a:lstStyle/>
        <a:p>
          <a:r>
            <a:rPr lang="en-GB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Integration and optimization of a supersonic gas jet beam profile monitor for LHC</a:t>
          </a:r>
          <a:endParaRPr lang="en-GB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FA9D6D-3C8F-4DBE-8D74-973B9A7CB008}" type="parTrans" cxnId="{DB3428E8-7A49-4B31-91A6-8B26E1B06F68}">
      <dgm:prSet/>
      <dgm:spPr/>
      <dgm:t>
        <a:bodyPr/>
        <a:lstStyle/>
        <a:p>
          <a:endParaRPr lang="en-GB"/>
        </a:p>
      </dgm:t>
    </dgm:pt>
    <dgm:pt modelId="{C58E2EE9-2459-4E1F-85F0-DE7004296E19}" type="sibTrans" cxnId="{DB3428E8-7A49-4B31-91A6-8B26E1B06F68}">
      <dgm:prSet/>
      <dgm:spPr/>
      <dgm:t>
        <a:bodyPr/>
        <a:lstStyle/>
        <a:p>
          <a:endParaRPr lang="en-GB"/>
        </a:p>
      </dgm:t>
    </dgm:pt>
    <dgm:pt modelId="{295C39CF-144B-4475-9163-024AC3F77E9C}" type="pres">
      <dgm:prSet presAssocID="{56C281E4-0A4A-4CFE-9203-429853000B5B}" presName="linearFlow" presStyleCnt="0">
        <dgm:presLayoutVars>
          <dgm:dir/>
          <dgm:resizeHandles val="exact"/>
        </dgm:presLayoutVars>
      </dgm:prSet>
      <dgm:spPr/>
    </dgm:pt>
    <dgm:pt modelId="{E612E706-9B01-4F5B-A5F3-B044510D95FB}" type="pres">
      <dgm:prSet presAssocID="{D32744D0-81DA-49B8-A694-4FD3C0FC06A1}" presName="composite" presStyleCnt="0"/>
      <dgm:spPr/>
    </dgm:pt>
    <dgm:pt modelId="{3E830D0D-44DA-4B33-9D12-E1A92ED1ED79}" type="pres">
      <dgm:prSet presAssocID="{D32744D0-81DA-49B8-A694-4FD3C0FC06A1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17D63306-7C2A-43FF-B654-AF992B9ED029}" type="pres">
      <dgm:prSet presAssocID="{D32744D0-81DA-49B8-A694-4FD3C0FC06A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A1AE7-4DF0-4347-979B-1D2A9CFE72E9}" type="pres">
      <dgm:prSet presAssocID="{651942B5-D0C4-4846-89DA-D09E6DA3C9A1}" presName="spacing" presStyleCnt="0"/>
      <dgm:spPr/>
    </dgm:pt>
    <dgm:pt modelId="{EC349567-DAF5-4CF4-93B9-AAD20BFE1253}" type="pres">
      <dgm:prSet presAssocID="{FD095831-2C4D-460C-9C0F-61907EED4B89}" presName="composite" presStyleCnt="0"/>
      <dgm:spPr/>
    </dgm:pt>
    <dgm:pt modelId="{5EFE0D79-6A84-4BB6-AFD3-4F916B0C6988}" type="pres">
      <dgm:prSet presAssocID="{FD095831-2C4D-460C-9C0F-61907EED4B89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F7F2BC63-9D36-4CD2-A258-0F9D7C647336}" type="pres">
      <dgm:prSet presAssocID="{FD095831-2C4D-460C-9C0F-61907EED4B8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ADC6282-9E58-4551-98ED-5C6EEB1CB21C}" type="presOf" srcId="{56C281E4-0A4A-4CFE-9203-429853000B5B}" destId="{295C39CF-144B-4475-9163-024AC3F77E9C}" srcOrd="0" destOrd="0" presId="urn:microsoft.com/office/officeart/2005/8/layout/vList3"/>
    <dgm:cxn modelId="{CD2C5BA1-BD5E-4908-B7D2-B6C91FBEB3EB}" type="presOf" srcId="{D32744D0-81DA-49B8-A694-4FD3C0FC06A1}" destId="{17D63306-7C2A-43FF-B654-AF992B9ED029}" srcOrd="0" destOrd="0" presId="urn:microsoft.com/office/officeart/2005/8/layout/vList3"/>
    <dgm:cxn modelId="{336D5932-7CA3-41AE-AA8B-3E702050149C}" srcId="{56C281E4-0A4A-4CFE-9203-429853000B5B}" destId="{D32744D0-81DA-49B8-A694-4FD3C0FC06A1}" srcOrd="0" destOrd="0" parTransId="{343C8CC1-2ACB-4E17-9DC5-1F58B4448F70}" sibTransId="{651942B5-D0C4-4846-89DA-D09E6DA3C9A1}"/>
    <dgm:cxn modelId="{B95548D0-9AF7-47BB-B4A2-8A3AD2E3EA96}" type="presOf" srcId="{FD095831-2C4D-460C-9C0F-61907EED4B89}" destId="{F7F2BC63-9D36-4CD2-A258-0F9D7C647336}" srcOrd="0" destOrd="0" presId="urn:microsoft.com/office/officeart/2005/8/layout/vList3"/>
    <dgm:cxn modelId="{DB3428E8-7A49-4B31-91A6-8B26E1B06F68}" srcId="{56C281E4-0A4A-4CFE-9203-429853000B5B}" destId="{FD095831-2C4D-460C-9C0F-61907EED4B89}" srcOrd="1" destOrd="0" parTransId="{F4FA9D6D-3C8F-4DBE-8D74-973B9A7CB008}" sibTransId="{C58E2EE9-2459-4E1F-85F0-DE7004296E19}"/>
    <dgm:cxn modelId="{AD3F76FA-3552-4B99-895C-1215453B5DBE}" type="presParOf" srcId="{295C39CF-144B-4475-9163-024AC3F77E9C}" destId="{E612E706-9B01-4F5B-A5F3-B044510D95FB}" srcOrd="0" destOrd="0" presId="urn:microsoft.com/office/officeart/2005/8/layout/vList3"/>
    <dgm:cxn modelId="{DE292374-9E53-4142-9F81-F75E129BB11F}" type="presParOf" srcId="{E612E706-9B01-4F5B-A5F3-B044510D95FB}" destId="{3E830D0D-44DA-4B33-9D12-E1A92ED1ED79}" srcOrd="0" destOrd="0" presId="urn:microsoft.com/office/officeart/2005/8/layout/vList3"/>
    <dgm:cxn modelId="{A47B6B01-09A2-44B2-927E-87D5708C2B7B}" type="presParOf" srcId="{E612E706-9B01-4F5B-A5F3-B044510D95FB}" destId="{17D63306-7C2A-43FF-B654-AF992B9ED029}" srcOrd="1" destOrd="0" presId="urn:microsoft.com/office/officeart/2005/8/layout/vList3"/>
    <dgm:cxn modelId="{58156434-53DB-4E7B-9568-2B196110C0B2}" type="presParOf" srcId="{295C39CF-144B-4475-9163-024AC3F77E9C}" destId="{2A5A1AE7-4DF0-4347-979B-1D2A9CFE72E9}" srcOrd="1" destOrd="0" presId="urn:microsoft.com/office/officeart/2005/8/layout/vList3"/>
    <dgm:cxn modelId="{4C8322C7-6CFE-475C-AA36-8AC6D61192AF}" type="presParOf" srcId="{295C39CF-144B-4475-9163-024AC3F77E9C}" destId="{EC349567-DAF5-4CF4-93B9-AAD20BFE1253}" srcOrd="2" destOrd="0" presId="urn:microsoft.com/office/officeart/2005/8/layout/vList3"/>
    <dgm:cxn modelId="{5ADABEC4-AE9F-4525-838C-B9227ABE2B2D}" type="presParOf" srcId="{EC349567-DAF5-4CF4-93B9-AAD20BFE1253}" destId="{5EFE0D79-6A84-4BB6-AFD3-4F916B0C6988}" srcOrd="0" destOrd="0" presId="urn:microsoft.com/office/officeart/2005/8/layout/vList3"/>
    <dgm:cxn modelId="{0EADFD16-2D42-448A-9748-91020D6D9721}" type="presParOf" srcId="{EC349567-DAF5-4CF4-93B9-AAD20BFE1253}" destId="{F7F2BC63-9D36-4CD2-A258-0F9D7C64733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C281E4-0A4A-4CFE-9203-429853000B5B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D32744D0-81DA-49B8-A694-4FD3C0FC06A1}">
      <dgm:prSet phldrT="[Text]"/>
      <dgm:spPr/>
      <dgm:t>
        <a:bodyPr/>
        <a:lstStyle/>
        <a:p>
          <a:r>
            <a:rPr lang="en-GB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Design and production of a laser emittance meter for LINAC4</a:t>
          </a:r>
          <a:endParaRPr lang="en-GB" b="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3C8CC1-2ACB-4E17-9DC5-1F58B4448F70}" type="parTrans" cxnId="{336D5932-7CA3-41AE-AA8B-3E702050149C}">
      <dgm:prSet/>
      <dgm:spPr/>
      <dgm:t>
        <a:bodyPr/>
        <a:lstStyle/>
        <a:p>
          <a:endParaRPr lang="en-GB"/>
        </a:p>
      </dgm:t>
    </dgm:pt>
    <dgm:pt modelId="{651942B5-D0C4-4846-89DA-D09E6DA3C9A1}" type="sibTrans" cxnId="{336D5932-7CA3-41AE-AA8B-3E702050149C}">
      <dgm:prSet/>
      <dgm:spPr/>
      <dgm:t>
        <a:bodyPr/>
        <a:lstStyle/>
        <a:p>
          <a:endParaRPr lang="en-GB"/>
        </a:p>
      </dgm:t>
    </dgm:pt>
    <dgm:pt modelId="{FD095831-2C4D-460C-9C0F-61907EED4B89}">
      <dgm:prSet phldrT="[Text]"/>
      <dgm:spPr/>
      <dgm:t>
        <a:bodyPr/>
        <a:lstStyle/>
        <a:p>
          <a:r>
            <a:rPr lang="en-GB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Integration and optimization of a supersonic gas jet beam profile monitor for LHC</a:t>
          </a:r>
          <a:endParaRPr lang="en-GB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4FA9D6D-3C8F-4DBE-8D74-973B9A7CB008}" type="parTrans" cxnId="{DB3428E8-7A49-4B31-91A6-8B26E1B06F68}">
      <dgm:prSet/>
      <dgm:spPr/>
      <dgm:t>
        <a:bodyPr/>
        <a:lstStyle/>
        <a:p>
          <a:endParaRPr lang="en-GB"/>
        </a:p>
      </dgm:t>
    </dgm:pt>
    <dgm:pt modelId="{C58E2EE9-2459-4E1F-85F0-DE7004296E19}" type="sibTrans" cxnId="{DB3428E8-7A49-4B31-91A6-8B26E1B06F68}">
      <dgm:prSet/>
      <dgm:spPr/>
      <dgm:t>
        <a:bodyPr/>
        <a:lstStyle/>
        <a:p>
          <a:endParaRPr lang="en-GB"/>
        </a:p>
      </dgm:t>
    </dgm:pt>
    <dgm:pt modelId="{295C39CF-144B-4475-9163-024AC3F77E9C}" type="pres">
      <dgm:prSet presAssocID="{56C281E4-0A4A-4CFE-9203-429853000B5B}" presName="linearFlow" presStyleCnt="0">
        <dgm:presLayoutVars>
          <dgm:dir/>
          <dgm:resizeHandles val="exact"/>
        </dgm:presLayoutVars>
      </dgm:prSet>
      <dgm:spPr/>
    </dgm:pt>
    <dgm:pt modelId="{E612E706-9B01-4F5B-A5F3-B044510D95FB}" type="pres">
      <dgm:prSet presAssocID="{D32744D0-81DA-49B8-A694-4FD3C0FC06A1}" presName="composite" presStyleCnt="0"/>
      <dgm:spPr/>
    </dgm:pt>
    <dgm:pt modelId="{3E830D0D-44DA-4B33-9D12-E1A92ED1ED79}" type="pres">
      <dgm:prSet presAssocID="{D32744D0-81DA-49B8-A694-4FD3C0FC06A1}" presName="imgShp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17D63306-7C2A-43FF-B654-AF992B9ED029}" type="pres">
      <dgm:prSet presAssocID="{D32744D0-81DA-49B8-A694-4FD3C0FC06A1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A5A1AE7-4DF0-4347-979B-1D2A9CFE72E9}" type="pres">
      <dgm:prSet presAssocID="{651942B5-D0C4-4846-89DA-D09E6DA3C9A1}" presName="spacing" presStyleCnt="0"/>
      <dgm:spPr/>
    </dgm:pt>
    <dgm:pt modelId="{EC349567-DAF5-4CF4-93B9-AAD20BFE1253}" type="pres">
      <dgm:prSet presAssocID="{FD095831-2C4D-460C-9C0F-61907EED4B89}" presName="composite" presStyleCnt="0"/>
      <dgm:spPr/>
    </dgm:pt>
    <dgm:pt modelId="{5EFE0D79-6A84-4BB6-AFD3-4F916B0C6988}" type="pres">
      <dgm:prSet presAssocID="{FD095831-2C4D-460C-9C0F-61907EED4B89}" presName="imgShp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F7F2BC63-9D36-4CD2-A258-0F9D7C647336}" type="pres">
      <dgm:prSet presAssocID="{FD095831-2C4D-460C-9C0F-61907EED4B89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518B9ED-9192-416F-B9A4-05724187FF65}" type="presOf" srcId="{56C281E4-0A4A-4CFE-9203-429853000B5B}" destId="{295C39CF-144B-4475-9163-024AC3F77E9C}" srcOrd="0" destOrd="0" presId="urn:microsoft.com/office/officeart/2005/8/layout/vList3"/>
    <dgm:cxn modelId="{FB280B1E-FCD4-4051-A5E4-EF4B2A7FA8C5}" type="presOf" srcId="{FD095831-2C4D-460C-9C0F-61907EED4B89}" destId="{F7F2BC63-9D36-4CD2-A258-0F9D7C647336}" srcOrd="0" destOrd="0" presId="urn:microsoft.com/office/officeart/2005/8/layout/vList3"/>
    <dgm:cxn modelId="{DB3428E8-7A49-4B31-91A6-8B26E1B06F68}" srcId="{56C281E4-0A4A-4CFE-9203-429853000B5B}" destId="{FD095831-2C4D-460C-9C0F-61907EED4B89}" srcOrd="1" destOrd="0" parTransId="{F4FA9D6D-3C8F-4DBE-8D74-973B9A7CB008}" sibTransId="{C58E2EE9-2459-4E1F-85F0-DE7004296E19}"/>
    <dgm:cxn modelId="{336D5932-7CA3-41AE-AA8B-3E702050149C}" srcId="{56C281E4-0A4A-4CFE-9203-429853000B5B}" destId="{D32744D0-81DA-49B8-A694-4FD3C0FC06A1}" srcOrd="0" destOrd="0" parTransId="{343C8CC1-2ACB-4E17-9DC5-1F58B4448F70}" sibTransId="{651942B5-D0C4-4846-89DA-D09E6DA3C9A1}"/>
    <dgm:cxn modelId="{B5CBCD2B-5D81-42AE-8F87-6594F1EBDDEB}" type="presOf" srcId="{D32744D0-81DA-49B8-A694-4FD3C0FC06A1}" destId="{17D63306-7C2A-43FF-B654-AF992B9ED029}" srcOrd="0" destOrd="0" presId="urn:microsoft.com/office/officeart/2005/8/layout/vList3"/>
    <dgm:cxn modelId="{04220A45-61B5-4F39-B2C2-594E06DED9E5}" type="presParOf" srcId="{295C39CF-144B-4475-9163-024AC3F77E9C}" destId="{E612E706-9B01-4F5B-A5F3-B044510D95FB}" srcOrd="0" destOrd="0" presId="urn:microsoft.com/office/officeart/2005/8/layout/vList3"/>
    <dgm:cxn modelId="{6DB1C732-E213-442B-997C-12254C91D654}" type="presParOf" srcId="{E612E706-9B01-4F5B-A5F3-B044510D95FB}" destId="{3E830D0D-44DA-4B33-9D12-E1A92ED1ED79}" srcOrd="0" destOrd="0" presId="urn:microsoft.com/office/officeart/2005/8/layout/vList3"/>
    <dgm:cxn modelId="{A04271DA-37FA-4E49-9CB1-3CE7C417D38A}" type="presParOf" srcId="{E612E706-9B01-4F5B-A5F3-B044510D95FB}" destId="{17D63306-7C2A-43FF-B654-AF992B9ED029}" srcOrd="1" destOrd="0" presId="urn:microsoft.com/office/officeart/2005/8/layout/vList3"/>
    <dgm:cxn modelId="{21F49D9E-657F-4129-8445-1DF0DF0829DD}" type="presParOf" srcId="{295C39CF-144B-4475-9163-024AC3F77E9C}" destId="{2A5A1AE7-4DF0-4347-979B-1D2A9CFE72E9}" srcOrd="1" destOrd="0" presId="urn:microsoft.com/office/officeart/2005/8/layout/vList3"/>
    <dgm:cxn modelId="{9A824D00-A3B7-45CD-BCC8-582486352EBD}" type="presParOf" srcId="{295C39CF-144B-4475-9163-024AC3F77E9C}" destId="{EC349567-DAF5-4CF4-93B9-AAD20BFE1253}" srcOrd="2" destOrd="0" presId="urn:microsoft.com/office/officeart/2005/8/layout/vList3"/>
    <dgm:cxn modelId="{A402387E-F678-4DA2-BE75-14F2B9B5FE9C}" type="presParOf" srcId="{EC349567-DAF5-4CF4-93B9-AAD20BFE1253}" destId="{5EFE0D79-6A84-4BB6-AFD3-4F916B0C6988}" srcOrd="0" destOrd="0" presId="urn:microsoft.com/office/officeart/2005/8/layout/vList3"/>
    <dgm:cxn modelId="{5C404A70-9B39-4627-A440-EF28CAD0926E}" type="presParOf" srcId="{EC349567-DAF5-4CF4-93B9-AAD20BFE1253}" destId="{F7F2BC63-9D36-4CD2-A258-0F9D7C647336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DB0D46-1BCD-4640-9C46-B9665DB24ABE}">
      <dsp:nvSpPr>
        <dsp:cNvPr id="0" name=""/>
        <dsp:cNvSpPr/>
      </dsp:nvSpPr>
      <dsp:spPr>
        <a:xfrm>
          <a:off x="0" y="6488"/>
          <a:ext cx="7045563" cy="730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Measurement of all relevant beam parameters</a:t>
          </a:r>
          <a:endParaRPr lang="en-GB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5640" y="42128"/>
        <a:ext cx="6974283" cy="658800"/>
      </dsp:txXfrm>
    </dsp:sp>
    <dsp:sp modelId="{05B2523E-4BCB-4EB3-9C1F-6814E3C3121E}">
      <dsp:nvSpPr>
        <dsp:cNvPr id="0" name=""/>
        <dsp:cNvSpPr/>
      </dsp:nvSpPr>
      <dsp:spPr>
        <a:xfrm>
          <a:off x="0" y="736568"/>
          <a:ext cx="7045563" cy="3309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697" tIns="20320" rIns="113792" bIns="2032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Size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“Cut” through the beam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Location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Quantity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Energy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6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Variations of the above</a:t>
          </a:r>
          <a:endParaRPr lang="en-GB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736568"/>
        <a:ext cx="7045563" cy="33099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5923F103-BC34-4FE4-A40E-EDDEECFDA5D0}" type="datetimeFigureOut">
              <a:rPr lang="en-US" smtClean="0"/>
              <a:pPr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633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120303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6868-8199-4C2C-A5B1-63AEE139F88E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20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9FF7F-6988-44CC-821B-644E70CD2F73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364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2C299-16B2-4475-990D-751901EACC14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1190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39336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47328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53086D93-FCAC-47E0-A2EE-787E62CA814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242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64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869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68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171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165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10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972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415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411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10/26/2015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0684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2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432050"/>
            <a:ext cx="9144000" cy="2008236"/>
          </a:xfrm>
        </p:spPr>
        <p:txBody>
          <a:bodyPr/>
          <a:lstStyle/>
          <a:p>
            <a:pPr algn="ctr"/>
            <a:r>
              <a:rPr lang="en-GB" sz="9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FTEC 2015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3132600" y="1014956"/>
            <a:ext cx="2878800" cy="1080000"/>
            <a:chOff x="8353600" y="5418000"/>
            <a:chExt cx="3838400" cy="1440000"/>
          </a:xfrm>
        </p:grpSpPr>
        <p:pic>
          <p:nvPicPr>
            <p:cNvPr id="1026" name="Picture 2" descr="http://www.eso.org/public/archives/logos/screen/cern.jpg"/>
            <p:cNvPicPr>
              <a:picLocks noChangeAspect="1" noChangeArrowheads="1"/>
            </p:cNvPicPr>
            <p:nvPr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53600" y="5418000"/>
              <a:ext cx="1472204" cy="144000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www.upo.es/ceicambio/sites/default/files/images/CIEMAT.jpg"/>
            <p:cNvPicPr>
              <a:picLocks noChangeAspect="1" noChangeArrowheads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5804" y="5418000"/>
              <a:ext cx="2366196" cy="144000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165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14142" y="2761686"/>
            <a:ext cx="6515716" cy="2704679"/>
            <a:chOff x="1360268" y="2761686"/>
            <a:chExt cx="6515716" cy="27046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0268" y="2766365"/>
              <a:ext cx="3443667" cy="270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7698" y="2761686"/>
              <a:ext cx="1828286" cy="27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9313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314142" y="2761686"/>
            <a:ext cx="6515716" cy="2704679"/>
            <a:chOff x="1314142" y="2761686"/>
            <a:chExt cx="6515716" cy="270467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14142" y="2766365"/>
              <a:ext cx="3443667" cy="270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1572" y="2761686"/>
              <a:ext cx="1828286" cy="2700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Left Arrow 13"/>
          <p:cNvSpPr/>
          <p:nvPr/>
        </p:nvSpPr>
        <p:spPr>
          <a:xfrm rot="21377715">
            <a:off x="2222667" y="4015013"/>
            <a:ext cx="4440264" cy="367699"/>
          </a:xfrm>
          <a:prstGeom prst="leftArrow">
            <a:avLst>
              <a:gd name="adj1" fmla="val 49681"/>
              <a:gd name="adj2" fmla="val 2050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41823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0323941"/>
              </p:ext>
            </p:extLst>
          </p:nvPr>
        </p:nvGraphicFramePr>
        <p:xfrm>
          <a:off x="0" y="2998563"/>
          <a:ext cx="9144000" cy="256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50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138051" y="2214834"/>
            <a:ext cx="4867898" cy="4320000"/>
            <a:chOff x="3642922" y="2321975"/>
            <a:chExt cx="4915682" cy="436240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8664" y="2364380"/>
              <a:ext cx="4707112" cy="43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7267546" y="2321975"/>
              <a:ext cx="1291058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Gun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>
              <a:off x="7258021" y="2938822"/>
              <a:ext cx="648537" cy="389122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 flipV="1">
              <a:off x="4289520" y="3902386"/>
              <a:ext cx="778244" cy="778244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642922" y="3295063"/>
              <a:ext cx="1291058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Collector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6285216" y="4096837"/>
              <a:ext cx="1297073" cy="1297073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6933754" y="5380414"/>
              <a:ext cx="129105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Solenoid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199213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390533" y="2387455"/>
            <a:ext cx="6362934" cy="3960000"/>
            <a:chOff x="2625309" y="2378061"/>
            <a:chExt cx="6941382" cy="432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5309" y="2378061"/>
              <a:ext cx="6941382" cy="43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7341383" y="2908260"/>
              <a:ext cx="1439235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Gun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8064353" y="3475635"/>
              <a:ext cx="0" cy="86756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385592" y="2908260"/>
              <a:ext cx="1439235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Collector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4108561" y="3475635"/>
              <a:ext cx="0" cy="86756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360675" y="5842177"/>
              <a:ext cx="143923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Solenoid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5080293" y="4577156"/>
              <a:ext cx="1012158" cy="130134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118633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453652" y="2387455"/>
            <a:ext cx="6230190" cy="3960000"/>
            <a:chOff x="2697715" y="2378061"/>
            <a:chExt cx="6796570" cy="4320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97715" y="2378061"/>
              <a:ext cx="6796570" cy="43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7341383" y="2908260"/>
              <a:ext cx="1439235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Gun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8064353" y="3475635"/>
              <a:ext cx="0" cy="86756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385591" y="2908260"/>
              <a:ext cx="1439235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Electron</a:t>
              </a:r>
            </a:p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Collector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4108561" y="3475635"/>
              <a:ext cx="0" cy="86756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360676" y="5842177"/>
              <a:ext cx="1439235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Solenoid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5080293" y="4577156"/>
              <a:ext cx="1012158" cy="130134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19068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53652" y="2387455"/>
            <a:ext cx="6230190" cy="3960000"/>
            <a:chOff x="1453652" y="2387455"/>
            <a:chExt cx="6230190" cy="39600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3652" y="2387455"/>
              <a:ext cx="6230190" cy="396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99376" y="2747455"/>
              <a:ext cx="2563139" cy="324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Left Arrow 13"/>
            <p:cNvSpPr/>
            <p:nvPr/>
          </p:nvSpPr>
          <p:spPr>
            <a:xfrm rot="178762">
              <a:off x="3502708" y="4292468"/>
              <a:ext cx="2165214" cy="299813"/>
            </a:xfrm>
            <a:prstGeom prst="leftArrow">
              <a:avLst>
                <a:gd name="adj1" fmla="val 49681"/>
                <a:gd name="adj2" fmla="val 20505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10464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44036" y="2318359"/>
            <a:ext cx="8855928" cy="4320000"/>
            <a:chOff x="144036" y="2318359"/>
            <a:chExt cx="8855928" cy="432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87721" y="2318359"/>
              <a:ext cx="4274829" cy="43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4" name="TextBox 13"/>
            <p:cNvSpPr txBox="1"/>
            <p:nvPr/>
          </p:nvSpPr>
          <p:spPr>
            <a:xfrm>
              <a:off x="790277" y="2990227"/>
              <a:ext cx="1287376" cy="615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chamber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2077653" y="3298001"/>
              <a:ext cx="1810724" cy="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4036" y="4402789"/>
              <a:ext cx="1933617" cy="615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Differential pumping section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72617" y="2990227"/>
              <a:ext cx="1627347" cy="615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Interaction chamber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72617" y="4402791"/>
              <a:ext cx="1287376" cy="615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Dumping section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2077653" y="3423062"/>
              <a:ext cx="2095267" cy="1293374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4725135" y="3266509"/>
              <a:ext cx="2647482" cy="458516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 flipV="1">
              <a:off x="5096278" y="3914544"/>
              <a:ext cx="2276339" cy="801892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146457" y="5361091"/>
              <a:ext cx="1739696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10</a:t>
              </a:r>
              <a:r>
                <a:rPr lang="en-GB" sz="2400" b="1" baseline="3000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-6</a:t>
              </a:r>
              <a:r>
                <a:rPr lang="en-GB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 – 10</a:t>
              </a:r>
              <a:r>
                <a:rPr lang="en-GB" sz="2400" b="1" baseline="30000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-9</a:t>
              </a:r>
              <a:r>
                <a:rPr lang="en-GB" sz="2400" b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 mbar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4117" y="5361090"/>
              <a:ext cx="1739696" cy="83099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2400" b="1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0 – 15 mbar</a:t>
              </a:r>
              <a:endParaRPr lang="en-GB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325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and optimization of a supersonic gas jet beam profile monitor for LHC</a:t>
            </a:r>
          </a:p>
        </p:txBody>
      </p:sp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341474" y="2389005"/>
            <a:ext cx="6461053" cy="3960000"/>
            <a:chOff x="1489710" y="767625"/>
            <a:chExt cx="9212580" cy="564642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9710" y="767625"/>
              <a:ext cx="9212580" cy="564642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22" name="Rectangle 21"/>
            <p:cNvSpPr/>
            <p:nvPr/>
          </p:nvSpPr>
          <p:spPr>
            <a:xfrm>
              <a:off x="2819400" y="895349"/>
              <a:ext cx="1800000" cy="3060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619400" y="895349"/>
              <a:ext cx="720000" cy="3060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339400" y="895349"/>
              <a:ext cx="1440000" cy="3060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6779400" y="895349"/>
              <a:ext cx="1440000" cy="306000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819400" y="4596238"/>
              <a:ext cx="1791654" cy="804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Nozzle chamber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3719400" y="3955349"/>
              <a:ext cx="0" cy="720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750441" y="5126492"/>
              <a:ext cx="2466398" cy="11263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Differential pumping section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4976700" y="3955349"/>
              <a:ext cx="0" cy="1260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168426" y="4580605"/>
              <a:ext cx="1961399" cy="804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Interaction chamber</a:t>
              </a: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6068426" y="3939717"/>
              <a:ext cx="0" cy="720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6402297" y="5185745"/>
              <a:ext cx="2049232" cy="804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Dumping section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7499400" y="3955349"/>
              <a:ext cx="0" cy="1260000"/>
            </a:xfrm>
            <a:prstGeom prst="straightConnector1">
              <a:avLst/>
            </a:prstGeom>
            <a:ln w="25400">
              <a:solidFill>
                <a:schemeClr val="accent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074188" y="3136117"/>
            <a:ext cx="173969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10</a:t>
            </a:r>
            <a:r>
              <a:rPr lang="en-GB" sz="2400" b="1" baseline="30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-6</a:t>
            </a:r>
            <a:r>
              <a:rPr lang="en-GB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– 10</a:t>
            </a:r>
            <a:r>
              <a:rPr lang="en-GB" sz="2400" b="1" baseline="300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-9</a:t>
            </a:r>
            <a:r>
              <a:rPr lang="en-GB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mbar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37902" y="3136116"/>
            <a:ext cx="1739696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0 – 15 mbar</a:t>
            </a:r>
            <a:endParaRPr lang="en-GB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3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endParaRPr lang="en-GB" sz="2250" dirty="0"/>
          </a:p>
        </p:txBody>
      </p:sp>
      <p:pic>
        <p:nvPicPr>
          <p:cNvPr id="15" name="Picture 2" descr="C:\Users\Elena\Desktop\PFC\Presentation\questions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7000" y="2178000"/>
            <a:ext cx="3510000" cy="46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320511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– BI – ML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901178"/>
              </p:ext>
            </p:extLst>
          </p:nvPr>
        </p:nvGraphicFramePr>
        <p:xfrm>
          <a:off x="1049219" y="2006727"/>
          <a:ext cx="7045563" cy="4052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9018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</a:t>
            </a:r>
            <a:r>
              <a:rPr lang="en-GB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YOU!!!</a:t>
            </a:r>
            <a:endParaRPr lang="en-GB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13884" y="524801"/>
            <a:ext cx="5400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 descr="https://onedayindreamland.files.wordpress.com/2012/11/min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2000" y="2184315"/>
            <a:ext cx="3600000" cy="4673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</p:spTree>
    <p:extLst>
      <p:ext uri="{BB962C8B-B14F-4D97-AF65-F5344CB8AC3E}">
        <p14:creationId xmlns:p14="http://schemas.microsoft.com/office/powerpoint/2010/main" val="326682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210" y="909000"/>
            <a:ext cx="6219580" cy="504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8568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25653"/>
              </p:ext>
            </p:extLst>
          </p:nvPr>
        </p:nvGraphicFramePr>
        <p:xfrm>
          <a:off x="0" y="2998563"/>
          <a:ext cx="9144000" cy="2562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21442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834447" y="2490104"/>
            <a:ext cx="7475106" cy="3747594"/>
            <a:chOff x="865970" y="2279647"/>
            <a:chExt cx="7475106" cy="374759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52300" y="4407241"/>
              <a:ext cx="288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4747" y="4407241"/>
              <a:ext cx="288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5970" y="2279647"/>
              <a:ext cx="216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3523" y="2279647"/>
              <a:ext cx="216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1076" y="2279647"/>
              <a:ext cx="216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3" name="TextBox 12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457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000" y="2490104"/>
            <a:ext cx="2160000" cy="16200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9" name="TextBox 28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34447" y="2490104"/>
            <a:ext cx="7475106" cy="3747594"/>
            <a:chOff x="834447" y="2490104"/>
            <a:chExt cx="7475106" cy="3747594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0777" y="4617698"/>
              <a:ext cx="288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3224" y="4617698"/>
              <a:ext cx="288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4447" y="2490104"/>
              <a:ext cx="216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49553" y="2490104"/>
              <a:ext cx="2160000" cy="162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72001" y="3013901"/>
              <a:ext cx="4800000" cy="270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4772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16409" y="3485158"/>
            <a:ext cx="6711182" cy="135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25289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901194" y="2610710"/>
            <a:ext cx="4234155" cy="3240000"/>
            <a:chOff x="3868257" y="2337945"/>
            <a:chExt cx="5645540" cy="432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18131" y="2337945"/>
              <a:ext cx="4355739" cy="43200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343650" y="2555752"/>
              <a:ext cx="11811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Detector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897652" y="4042706"/>
              <a:ext cx="1874747" cy="61555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Bending</a:t>
              </a:r>
            </a:p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magnet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68257" y="2912060"/>
              <a:ext cx="11811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Laser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39050" y="3603037"/>
              <a:ext cx="187474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Faraday cup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88532" y="3044069"/>
              <a:ext cx="48334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2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11568" y="3180576"/>
              <a:ext cx="11811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x-scan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44564" y="4315121"/>
              <a:ext cx="1181100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y-scan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70029" y="3199136"/>
              <a:ext cx="48334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</a:t>
              </a:r>
              <a:r>
                <a:rPr lang="en-GB" sz="12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972300" y="2948700"/>
              <a:ext cx="483347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2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918132" y="4815408"/>
              <a:ext cx="1510723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12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GB" sz="12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beam</a:t>
              </a:r>
              <a:endParaRPr lang="en-GB" sz="12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07828" y="6106974"/>
              <a:ext cx="1510723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9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</a:t>
              </a:r>
              <a:r>
                <a:rPr lang="en-GB" sz="9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beam</a:t>
              </a:r>
              <a:endParaRPr lang="en-GB" sz="9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844140" y="5937197"/>
              <a:ext cx="1510723" cy="30777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</a:t>
              </a:r>
              <a:r>
                <a:rPr lang="en-GB" sz="900" b="1" baseline="30000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r>
                <a:rPr lang="en-GB" sz="9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beamlet</a:t>
              </a:r>
              <a:endParaRPr lang="en-GB" sz="900" b="1" baseline="30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788632" y="6102476"/>
              <a:ext cx="1083455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GB" sz="900" b="1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Beamlet after drift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10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225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production of a laser emittance meter for LINAC4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722654" y="2997156"/>
            <a:ext cx="7698692" cy="2700000"/>
            <a:chOff x="790789" y="2552700"/>
            <a:chExt cx="10264922" cy="360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0789" y="2552700"/>
              <a:ext cx="3428571" cy="3600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2280" y="2552700"/>
              <a:ext cx="5793431" cy="3600000"/>
            </a:xfrm>
            <a:prstGeom prst="rect">
              <a:avLst/>
            </a:prstGeom>
            <a:ln w="38100" cap="sq">
              <a:solidFill>
                <a:schemeClr val="accent1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</p:grpSp>
      <p:sp>
        <p:nvSpPr>
          <p:cNvPr id="11" name="TextBox 10"/>
          <p:cNvSpPr txBox="1"/>
          <p:nvPr/>
        </p:nvSpPr>
        <p:spPr>
          <a:xfrm>
            <a:off x="0" y="6534835"/>
            <a:ext cx="187880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Elena Barrios Díaz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79544" y="6534834"/>
            <a:ext cx="13644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GB" sz="1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27/10/2015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75984" y="524801"/>
            <a:ext cx="415800" cy="4385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225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n-GB" sz="225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345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4799</TotalTime>
  <Words>394</Words>
  <Application>Microsoft Office PowerPoint</Application>
  <PresentationFormat>On-screen Show (4:3)</PresentationFormat>
  <Paragraphs>129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Century Gothic</vt:lpstr>
      <vt:lpstr>Wingdings 3</vt:lpstr>
      <vt:lpstr>Ion Boardroom</vt:lpstr>
      <vt:lpstr>FTEC 2015</vt:lpstr>
      <vt:lpstr>BE – BI – ML</vt:lpstr>
      <vt:lpstr>PowerPoint Presentation</vt:lpstr>
      <vt:lpstr>Projects</vt:lpstr>
      <vt:lpstr>Design and production of a laser emittance meter for LINAC4</vt:lpstr>
      <vt:lpstr>Design and production of a laser emittance meter for LINAC4</vt:lpstr>
      <vt:lpstr>Design and production of a laser emittance meter for LINAC4</vt:lpstr>
      <vt:lpstr>Design and production of a laser emittance meter for LINAC4</vt:lpstr>
      <vt:lpstr>Design and production of a laser emittance meter for LINAC4</vt:lpstr>
      <vt:lpstr>Design and production of a laser emittance meter for LINAC4</vt:lpstr>
      <vt:lpstr>Design and production of a laser emittance meter for LINAC4</vt:lpstr>
      <vt:lpstr>Projects</vt:lpstr>
      <vt:lpstr>Integration and optimization of a supersonic gas jet beam profile monitor for LHC</vt:lpstr>
      <vt:lpstr>Integration and optimization of a supersonic gas jet beam profile monitor for LHC</vt:lpstr>
      <vt:lpstr>Integration and optimization of a supersonic gas jet beam profile monitor for LHC</vt:lpstr>
      <vt:lpstr>Integration and optimization of a supersonic gas jet beam profile monitor for LHC</vt:lpstr>
      <vt:lpstr>Integration and optimization of a supersonic gas jet beam profile monitor for LHC</vt:lpstr>
      <vt:lpstr>Integration and optimization of a supersonic gas jet beam profile monitor for LHC</vt:lpstr>
      <vt:lpstr>Questions</vt:lpstr>
      <vt:lpstr>THANK YOU!!!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Barrios Diaz</dc:creator>
  <cp:lastModifiedBy>Elena Barrios Diaz</cp:lastModifiedBy>
  <cp:revision>31</cp:revision>
  <dcterms:created xsi:type="dcterms:W3CDTF">2015-10-23T07:29:24Z</dcterms:created>
  <dcterms:modified xsi:type="dcterms:W3CDTF">2015-10-26T16:43:07Z</dcterms:modified>
</cp:coreProperties>
</file>