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varo Ferrero Colomo" initials="AFC" lastIdx="1" clrIdx="0">
    <p:extLst>
      <p:ext uri="{19B8F6BF-5375-455C-9EA6-DF929625EA0E}">
        <p15:presenceInfo xmlns:p15="http://schemas.microsoft.com/office/powerpoint/2012/main" userId="S-1-5-21-1526224874-1540688658-1361462980-33575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76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24E40-DC5B-4FE4-B8DB-918C9F8EA462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6453A-B750-4797-BD33-EC60ABE63B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3196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C6167-4198-4CCA-A16D-676ABF84FEAC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595DA-18DF-466F-B209-6C7D4585DB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537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595DA-18DF-466F-B209-6C7D4585DB5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505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9982"/>
            <a:ext cx="8226854" cy="25845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TE3530</a:t>
            </a:r>
            <a:br>
              <a:rPr lang="en-GB" dirty="0" smtClean="0"/>
            </a:br>
            <a:r>
              <a:rPr lang="en-GB" dirty="0" smtClean="0"/>
              <a:t>Development and Optimization of Kicker </a:t>
            </a:r>
            <a:r>
              <a:rPr lang="en-GB" dirty="0"/>
              <a:t>S</a:t>
            </a:r>
            <a:r>
              <a:rPr lang="en-GB" dirty="0" smtClean="0"/>
              <a:t>ystems for LIU-Projects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993796"/>
            <a:ext cx="8063948" cy="419653"/>
          </a:xfrm>
        </p:spPr>
        <p:txBody>
          <a:bodyPr>
            <a:normAutofit/>
          </a:bodyPr>
          <a:lstStyle/>
          <a:p>
            <a:pPr algn="ctr"/>
            <a:r>
              <a:rPr lang="en-GB" sz="2000" b="1" u="sng" dirty="0" smtClean="0"/>
              <a:t>A</a:t>
            </a:r>
            <a:r>
              <a:rPr lang="en-GB" sz="2000" b="1" u="sng" dirty="0"/>
              <a:t>. </a:t>
            </a:r>
            <a:r>
              <a:rPr lang="en-GB" sz="2000" b="1" u="sng" dirty="0" smtClean="0"/>
              <a:t>Ferrero</a:t>
            </a:r>
            <a:r>
              <a:rPr lang="en-GB" sz="2000" b="1" dirty="0" smtClean="0"/>
              <a:t>, T. Kramer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9572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3442"/>
            <a:ext cx="8226854" cy="940443"/>
          </a:xfrm>
        </p:spPr>
        <p:txBody>
          <a:bodyPr/>
          <a:lstStyle/>
          <a:p>
            <a:r>
              <a:rPr lang="en-GB" dirty="0" smtClean="0"/>
              <a:t>What is a kicker magnet?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2342" y="1511486"/>
            <a:ext cx="80817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Fast pulsed </a:t>
            </a:r>
            <a:r>
              <a:rPr lang="en-GB" dirty="0" smtClean="0"/>
              <a:t>dipole magnet for beam deflection.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Used to kick incoming beam to  the circulating orbit (injection kicker);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also used to kick the beam out of an accelerator (extraction kicker);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</a:t>
            </a:r>
            <a:r>
              <a:rPr lang="en-GB" dirty="0" smtClean="0"/>
              <a:t>r to merge two beams into one single line. (recombination kicker).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122" y="3692237"/>
            <a:ext cx="4430243" cy="23431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3899" y="4346474"/>
            <a:ext cx="2228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e.g. injection 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53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4344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How does a kicker magnet work?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348009"/>
            <a:ext cx="71212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magnet filed is switched on only when it is needed to inject, extract or recombine a beam within a particle free gap </a:t>
            </a:r>
            <a:r>
              <a:rPr lang="en-GB" dirty="0" smtClean="0">
                <a:sym typeface="Wingdings" panose="05000000000000000000" pitchFamily="2" charset="2"/>
              </a:rPr>
              <a:t> Pulsed magnet hence important parameters are: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 rise &amp; fall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ym typeface="Wingdings" panose="05000000000000000000" pitchFamily="2" charset="2"/>
              </a:rPr>
              <a:t>flat top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127" y="2533417"/>
            <a:ext cx="5473310" cy="35398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2872174"/>
            <a:ext cx="31172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Since </a:t>
            </a:r>
            <a:r>
              <a:rPr lang="en-GB" dirty="0" smtClean="0">
                <a:sym typeface="Wingdings" panose="05000000000000000000" pitchFamily="2" charset="2"/>
              </a:rPr>
              <a:t>it is </a:t>
            </a:r>
            <a:r>
              <a:rPr lang="en-GB" dirty="0">
                <a:sym typeface="Wingdings" panose="05000000000000000000" pitchFamily="2" charset="2"/>
              </a:rPr>
              <a:t>a </a:t>
            </a:r>
            <a:r>
              <a:rPr lang="en-GB" dirty="0" smtClean="0">
                <a:sym typeface="Wingdings" panose="05000000000000000000" pitchFamily="2" charset="2"/>
              </a:rPr>
              <a:t>“fast” pulsed </a:t>
            </a:r>
            <a:r>
              <a:rPr lang="en-GB" dirty="0">
                <a:sym typeface="Wingdings" panose="05000000000000000000" pitchFamily="2" charset="2"/>
              </a:rPr>
              <a:t>magnet</a:t>
            </a:r>
            <a:r>
              <a:rPr lang="en-GB" dirty="0" smtClean="0">
                <a:sym typeface="Wingdings" panose="05000000000000000000" pitchFamily="2" charset="2"/>
              </a:rPr>
              <a:t>, transmission </a:t>
            </a:r>
            <a:r>
              <a:rPr lang="en-GB" dirty="0">
                <a:sym typeface="Wingdings" panose="05000000000000000000" pitchFamily="2" charset="2"/>
              </a:rPr>
              <a:t>lines theory must </a:t>
            </a:r>
            <a:r>
              <a:rPr lang="en-GB" dirty="0" smtClean="0">
                <a:sym typeface="Wingdings" panose="05000000000000000000" pitchFamily="2" charset="2"/>
              </a:rPr>
              <a:t>be applied.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Possible issues: Reflections due to line mismatches. 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Limitations: Bandwidth defined by system design. 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67314" y="3708400"/>
            <a:ext cx="1815442" cy="8636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287816" y="5246914"/>
            <a:ext cx="1460830" cy="3364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67314" y="4644571"/>
            <a:ext cx="3622304" cy="8542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3" descr="Schematic O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202" y="4106143"/>
            <a:ext cx="612457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54344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Planned LIU Kicker upgrade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55072" y="1430372"/>
            <a:ext cx="73232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Under the LHC Injector Upgrade project, some kicker systems must be upgraded to allow for future 2.0 GeV beam transfer.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Specification for rise &amp; fall time and maximum system ripples must be respected.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Improvement possibilities had to be identified using analogue circuit simulations. 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Oval 6"/>
          <p:cNvSpPr/>
          <p:nvPr/>
        </p:nvSpPr>
        <p:spPr>
          <a:xfrm>
            <a:off x="4925581" y="4940208"/>
            <a:ext cx="257175" cy="3429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>
              <a:ln w="0"/>
              <a:solidFill>
                <a:sysClr val="windowText" lastClr="00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342316" y="4983070"/>
            <a:ext cx="219075" cy="2571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547371" y="5011816"/>
            <a:ext cx="238125" cy="25241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134706" y="4925756"/>
            <a:ext cx="333375" cy="3429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818033" y="5268656"/>
            <a:ext cx="333375" cy="5225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26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54344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31" y="3622965"/>
            <a:ext cx="3737005" cy="24938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0933" y="3163133"/>
            <a:ext cx="398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Simulations based on </a:t>
            </a:r>
            <a:r>
              <a:rPr lang="en-GB" sz="1600" dirty="0" err="1" smtClean="0"/>
              <a:t>Orcad</a:t>
            </a:r>
            <a:r>
              <a:rPr lang="en-GB" sz="1600" dirty="0" smtClean="0"/>
              <a:t> Pspice tool.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224" y="3557993"/>
            <a:ext cx="3940221" cy="25587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58733" y="3163133"/>
            <a:ext cx="5034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Measurements done during technical stop (02/09/15)</a:t>
            </a: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723445" y="1595469"/>
            <a:ext cx="787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Started with brainstorming, interviews of senior engineers (identification of improvement possibilities)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and verification by simulation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Validation with real measurements taken in the PS tunnel </a:t>
            </a:r>
          </a:p>
        </p:txBody>
      </p:sp>
    </p:spTree>
    <p:extLst>
      <p:ext uri="{BB962C8B-B14F-4D97-AF65-F5344CB8AC3E}">
        <p14:creationId xmlns:p14="http://schemas.microsoft.com/office/powerpoint/2010/main" val="411101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92" y="1666951"/>
            <a:ext cx="4632016" cy="299420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96057" y="267051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96057" y="320391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716" y="4454235"/>
            <a:ext cx="4561054" cy="1597502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543442"/>
            <a:ext cx="8226854" cy="940443"/>
          </a:xfrm>
        </p:spPr>
        <p:txBody>
          <a:bodyPr/>
          <a:lstStyle/>
          <a:p>
            <a:r>
              <a:rPr lang="en-GB" dirty="0" smtClean="0"/>
              <a:t>Some results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036680" y="1201535"/>
            <a:ext cx="2647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Less flat top ripple.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458689" y="3122027"/>
            <a:ext cx="3401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Less ringing at the rising edge.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935180" y="5105117"/>
            <a:ext cx="2647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Less post-pulse ripple.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19" idx="1"/>
          </p:cNvCxnSpPr>
          <p:nvPr/>
        </p:nvCxnSpPr>
        <p:spPr>
          <a:xfrm flipH="1">
            <a:off x="696057" y="1386201"/>
            <a:ext cx="5340623" cy="945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1" idx="1"/>
          </p:cNvCxnSpPr>
          <p:nvPr/>
        </p:nvCxnSpPr>
        <p:spPr>
          <a:xfrm flipH="1" flipV="1">
            <a:off x="2673927" y="2408063"/>
            <a:ext cx="2784762" cy="8986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0"/>
          </p:cNvCxnSpPr>
          <p:nvPr/>
        </p:nvCxnSpPr>
        <p:spPr>
          <a:xfrm flipV="1">
            <a:off x="2258867" y="4052455"/>
            <a:ext cx="1093933" cy="1052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5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732" y="542862"/>
            <a:ext cx="8226854" cy="940443"/>
          </a:xfrm>
        </p:spPr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41247" y="2116321"/>
            <a:ext cx="77016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&amp; measurement campaign foreseen for some of the KFA-45 improvements during upcoming YETS.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Meanwhile started: Optimization of the recombination kicker KFA-10.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Planned: Analysis of fast 100ns MKP-S kicker upgrade (SPS injection).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Old kicker model obtained.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Model update and optimization needed.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Hardware measurements on test stand foreseen.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05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dirty="0" smtClean="0"/>
              <a:t>Thank you</a:t>
            </a:r>
            <a:endParaRPr lang="en-GB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TE 3530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50325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1082</TotalTime>
  <Words>345</Words>
  <Application>Microsoft Office PowerPoint</Application>
  <PresentationFormat>On-screen Show (4:3)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CERNCorporate4-3</vt:lpstr>
      <vt:lpstr>PowerPoint Presentation</vt:lpstr>
      <vt:lpstr>TE3530 Development and Optimization of Kicker Systems for LIU-Projects</vt:lpstr>
      <vt:lpstr>What is a kicker magnet?</vt:lpstr>
      <vt:lpstr>How does a kicker magnet work?</vt:lpstr>
      <vt:lpstr>Planned LIU Kicker upgrade</vt:lpstr>
      <vt:lpstr>Methodology</vt:lpstr>
      <vt:lpstr>Some results</vt:lpstr>
      <vt:lpstr>Outlook</vt:lpstr>
      <vt:lpstr>Thank you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Borburgh</dc:creator>
  <cp:lastModifiedBy>Alvaro Ferrero Colomo</cp:lastModifiedBy>
  <cp:revision>72</cp:revision>
  <cp:lastPrinted>2015-10-13T07:44:45Z</cp:lastPrinted>
  <dcterms:created xsi:type="dcterms:W3CDTF">2015-10-12T08:18:43Z</dcterms:created>
  <dcterms:modified xsi:type="dcterms:W3CDTF">2015-10-26T13:58:47Z</dcterms:modified>
</cp:coreProperties>
</file>